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4" Type="http://schemas.openxmlformats.org/officeDocument/2006/relationships/image" Target="../media/image245.png"/><Relationship Id="rId15" Type="http://schemas.openxmlformats.org/officeDocument/2006/relationships/image" Target="../media/image246.png"/><Relationship Id="rId16" Type="http://schemas.openxmlformats.org/officeDocument/2006/relationships/image" Target="../media/image247.png"/><Relationship Id="rId17" Type="http://schemas.openxmlformats.org/officeDocument/2006/relationships/image" Target="../media/image248.png"/><Relationship Id="rId18" Type="http://schemas.openxmlformats.org/officeDocument/2006/relationships/image" Target="../media/image2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0726" y="2238315"/>
            <a:ext cx="9702420" cy="4378773"/>
            <a:chOff x="2280726" y="2238315"/>
            <a:chExt cx="9702420" cy="43787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730" y="2554512"/>
              <a:ext cx="8506917" cy="454558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280726" y="2238315"/>
              <a:ext cx="3944374" cy="476190"/>
              <a:chOff x="2280726" y="2238315"/>
              <a:chExt cx="3944374" cy="47619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80726" y="2238315"/>
                <a:ext cx="3944374" cy="47619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3079" y="2272786"/>
              <a:ext cx="3377691" cy="469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7664" y="5587900"/>
            <a:ext cx="3933832" cy="775220"/>
            <a:chOff x="13017664" y="5587900"/>
            <a:chExt cx="3933832" cy="775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9570" y="5549806"/>
              <a:ext cx="3815025" cy="47300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6142" y="5972654"/>
              <a:ext cx="2500672" cy="469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4303" y="4735048"/>
            <a:ext cx="2179604" cy="2179604"/>
            <a:chOff x="2724303" y="4735048"/>
            <a:chExt cx="2179604" cy="2179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303" y="4735048"/>
              <a:ext cx="2179604" cy="217960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0372" y="5502290"/>
            <a:ext cx="1218880" cy="6530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28091" y="7681295"/>
            <a:ext cx="2179628" cy="2179628"/>
            <a:chOff x="-528091" y="7681295"/>
            <a:chExt cx="2179628" cy="21796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8091" y="7681295"/>
              <a:ext cx="2179628" cy="21796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581" y="8394208"/>
            <a:ext cx="822566" cy="6237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528079" y="1788789"/>
            <a:ext cx="2179604" cy="2179604"/>
            <a:chOff x="-528079" y="1788789"/>
            <a:chExt cx="2179604" cy="21796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28079" y="1788789"/>
              <a:ext cx="2179604" cy="21796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491" y="2501703"/>
            <a:ext cx="840423" cy="6237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71674" y="4073984"/>
            <a:ext cx="8799364" cy="9396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0725" y="5316623"/>
            <a:ext cx="6658376" cy="17269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50578" cy="334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71674" y="4073984"/>
            <a:ext cx="8799364" cy="9396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0725" y="5316623"/>
            <a:ext cx="6658376" cy="17269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82343" y="2126637"/>
            <a:ext cx="3700126" cy="6973146"/>
            <a:chOff x="2582343" y="2126637"/>
            <a:chExt cx="3700126" cy="69731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2343" y="2126637"/>
              <a:ext cx="3700126" cy="69731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4303" y="4735048"/>
            <a:ext cx="2179604" cy="2179604"/>
            <a:chOff x="2724303" y="4735048"/>
            <a:chExt cx="2179604" cy="2179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303" y="4735048"/>
              <a:ext cx="2179604" cy="217960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5058" y="5504516"/>
            <a:ext cx="1022328" cy="6530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28091" y="7681295"/>
            <a:ext cx="2179628" cy="2179628"/>
            <a:chOff x="-528091" y="7681295"/>
            <a:chExt cx="2179628" cy="21796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8091" y="7681295"/>
              <a:ext cx="2179628" cy="21796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581" y="8394208"/>
            <a:ext cx="822566" cy="6237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528079" y="1788789"/>
            <a:ext cx="2179604" cy="2179604"/>
            <a:chOff x="-528079" y="1788789"/>
            <a:chExt cx="2179604" cy="21796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28079" y="1788789"/>
              <a:ext cx="2179604" cy="21796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491" y="2501703"/>
            <a:ext cx="840423" cy="6237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44365" y="2449811"/>
            <a:ext cx="11826005" cy="6216074"/>
            <a:chOff x="6544365" y="2449811"/>
            <a:chExt cx="11826005" cy="62160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8177" y="2373622"/>
              <a:ext cx="7738640" cy="89601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7224" y="3533260"/>
              <a:ext cx="7628576" cy="226982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0239" y="5681532"/>
              <a:ext cx="9574758" cy="50157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544365" y="6535657"/>
              <a:ext cx="11826005" cy="2130228"/>
              <a:chOff x="6544365" y="6535657"/>
              <a:chExt cx="11826005" cy="213022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68177" y="6459468"/>
                <a:ext cx="2698954" cy="901306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87224" y="7629703"/>
                <a:ext cx="9595585" cy="702633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60244" y="8278593"/>
                <a:ext cx="6803006" cy="50157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0102" cy="33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256892" cy="4730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74223" cy="625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6621" y="931868"/>
            <a:ext cx="2699079" cy="9508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21943" y="2592447"/>
            <a:ext cx="5536194" cy="5536194"/>
            <a:chOff x="2921943" y="2592447"/>
            <a:chExt cx="5536194" cy="553619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21943" y="2592447"/>
              <a:ext cx="5536194" cy="5536194"/>
              <a:chOff x="2921943" y="2592447"/>
              <a:chExt cx="5536194" cy="553619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921943" y="2592447"/>
                <a:ext cx="5536194" cy="5536194"/>
                <a:chOff x="2921943" y="2592447"/>
                <a:chExt cx="5536194" cy="5536194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921943" y="2592447"/>
                  <a:ext cx="5536194" cy="5536194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13333" y="2230814"/>
                <a:ext cx="2435579" cy="237575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2764" y="4165538"/>
              <a:ext cx="2927435" cy="2517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7578" y="2538025"/>
            <a:ext cx="5536193" cy="5536194"/>
            <a:chOff x="9827578" y="2538025"/>
            <a:chExt cx="5536193" cy="553619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27578" y="2538025"/>
              <a:ext cx="5536193" cy="5536194"/>
              <a:chOff x="9827578" y="2538025"/>
              <a:chExt cx="5536193" cy="5536194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9827578" y="2538026"/>
                <a:ext cx="5536193" cy="5536193"/>
                <a:chOff x="9827578" y="2538026"/>
                <a:chExt cx="5536193" cy="553619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827578" y="2538026"/>
                  <a:ext cx="5536193" cy="5536193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17307" y="2176392"/>
                <a:ext cx="2521295" cy="237576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91080" y="4600912"/>
              <a:ext cx="3503188" cy="1439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540002"/>
            <a:ext cx="8164646" cy="1240842"/>
            <a:chOff x="561723" y="540002"/>
            <a:chExt cx="8164646" cy="12408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621" y="931868"/>
              <a:ext cx="2699079" cy="9508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09477" y="2895949"/>
            <a:ext cx="5069138" cy="5069138"/>
            <a:chOff x="2109477" y="2895949"/>
            <a:chExt cx="5069138" cy="506913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109477" y="2895949"/>
              <a:ext cx="5069138" cy="5069138"/>
              <a:chOff x="2109477" y="2895949"/>
              <a:chExt cx="5069138" cy="506913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109477" y="2895949"/>
                <a:ext cx="5069138" cy="5069138"/>
                <a:chOff x="2109477" y="2895949"/>
                <a:chExt cx="5069138" cy="506913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09477" y="2895949"/>
                  <a:ext cx="5069138" cy="5069138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18466" y="2564825"/>
                <a:ext cx="2228211" cy="218125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8868" y="4336327"/>
              <a:ext cx="2675656" cy="2304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50662" y="1931446"/>
            <a:ext cx="8399076" cy="5681385"/>
            <a:chOff x="8150662" y="1931446"/>
            <a:chExt cx="8399076" cy="5681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3521" y="3292651"/>
              <a:ext cx="8080328" cy="443173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1842299" y="2255209"/>
              <a:ext cx="4536993" cy="2468576"/>
              <a:chOff x="11842299" y="2255209"/>
              <a:chExt cx="4536993" cy="24685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842299" y="2255209"/>
                <a:ext cx="4536993" cy="246857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8872" y="1898054"/>
              <a:ext cx="1843350" cy="411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09477" y="2921346"/>
            <a:ext cx="5069137" cy="5069138"/>
            <a:chOff x="2109477" y="2921346"/>
            <a:chExt cx="5069137" cy="506913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09477" y="2921346"/>
              <a:ext cx="5069137" cy="5069138"/>
              <a:chOff x="2109477" y="2921346"/>
              <a:chExt cx="5069137" cy="5069138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109477" y="2921347"/>
                <a:ext cx="5069137" cy="5069137"/>
                <a:chOff x="2109477" y="2921347"/>
                <a:chExt cx="5069137" cy="506913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109477" y="2921347"/>
                  <a:ext cx="5069137" cy="506913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6945" y="2590221"/>
                <a:ext cx="2313926" cy="218287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3258" y="4810199"/>
              <a:ext cx="3207542" cy="1322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1723" y="540002"/>
            <a:ext cx="8164646" cy="1240842"/>
            <a:chOff x="561723" y="540002"/>
            <a:chExt cx="8164646" cy="1240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4715" y="594115"/>
              <a:ext cx="1256892" cy="46031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6621" y="931868"/>
              <a:ext cx="2699079" cy="9508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24709" y="3123181"/>
            <a:ext cx="8773056" cy="4665468"/>
            <a:chOff x="8124709" y="3123181"/>
            <a:chExt cx="8773056" cy="46654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7567" y="3469709"/>
              <a:ext cx="8710223" cy="439363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3718464" y="3123181"/>
              <a:ext cx="2885720" cy="3719247"/>
              <a:chOff x="13718464" y="3123181"/>
              <a:chExt cx="2885720" cy="371924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718470" y="3394809"/>
                <a:ext cx="2884129" cy="3444287"/>
                <a:chOff x="13718470" y="3394809"/>
                <a:chExt cx="2884129" cy="3444287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3718470" y="3394809"/>
                  <a:ext cx="2884129" cy="3444287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688832" y="3093549"/>
                <a:ext cx="1038918" cy="3541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09477" y="2921346"/>
            <a:ext cx="5069137" cy="5069138"/>
            <a:chOff x="2109477" y="2921346"/>
            <a:chExt cx="5069137" cy="506913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09477" y="2921346"/>
              <a:ext cx="5069137" cy="5069138"/>
              <a:chOff x="2109477" y="2921346"/>
              <a:chExt cx="5069137" cy="5069138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109477" y="2921347"/>
                <a:ext cx="5069137" cy="5069137"/>
                <a:chOff x="2109477" y="2921347"/>
                <a:chExt cx="5069137" cy="506913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109477" y="2921347"/>
                  <a:ext cx="5069137" cy="506913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6945" y="2590221"/>
                <a:ext cx="2313926" cy="218287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3258" y="4810199"/>
              <a:ext cx="3207542" cy="1322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1723" y="540002"/>
            <a:ext cx="8164646" cy="1240842"/>
            <a:chOff x="561723" y="540002"/>
            <a:chExt cx="8164646" cy="1240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4715" y="594115"/>
              <a:ext cx="1256892" cy="46031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6621" y="931868"/>
              <a:ext cx="2699079" cy="95080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78751" y="3767862"/>
            <a:ext cx="7947442" cy="33682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277" y="4869673"/>
            <a:ext cx="5968251" cy="12031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6621" y="989306"/>
              <a:ext cx="5023565" cy="935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4191" y="2965672"/>
            <a:ext cx="9386867" cy="4980487"/>
            <a:chOff x="1214191" y="2965672"/>
            <a:chExt cx="9386867" cy="49804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4191" y="2965672"/>
              <a:ext cx="9386867" cy="49804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8510" y="4835811"/>
            <a:ext cx="7318956" cy="1736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6621" y="989306"/>
              <a:ext cx="5023565" cy="935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175" y="3620570"/>
            <a:ext cx="9490761" cy="4153230"/>
            <a:chOff x="1017175" y="3620570"/>
            <a:chExt cx="9490761" cy="41532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175" y="3620570"/>
              <a:ext cx="9490761" cy="4153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626" cy="33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540002"/>
            <a:ext cx="8164646" cy="1240834"/>
            <a:chOff x="561723" y="540002"/>
            <a:chExt cx="8164646" cy="12408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715" y="594115"/>
              <a:ext cx="1710292" cy="44126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1" y="482860"/>
              <a:ext cx="702795" cy="6264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621" y="904649"/>
              <a:ext cx="2237051" cy="9880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02699" y="2379779"/>
            <a:ext cx="2316917" cy="6222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1977" y="3325813"/>
            <a:ext cx="13223651" cy="4210628"/>
            <a:chOff x="4201977" y="3325813"/>
            <a:chExt cx="13223651" cy="421062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201977" y="4523942"/>
              <a:ext cx="13223651" cy="2604682"/>
              <a:chOff x="4201977" y="4523942"/>
              <a:chExt cx="13223651" cy="260468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4201984" y="4557169"/>
                <a:ext cx="13223638" cy="35714"/>
                <a:chOff x="4201984" y="4557169"/>
                <a:chExt cx="13223638" cy="35714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201984" y="4557169"/>
                  <a:ext cx="13223638" cy="35714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201984" y="5751164"/>
                <a:ext cx="13223638" cy="35714"/>
                <a:chOff x="4201984" y="5751164"/>
                <a:chExt cx="13223638" cy="3571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201984" y="5751164"/>
                  <a:ext cx="13223638" cy="35714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4201984" y="7059682"/>
                <a:ext cx="13223638" cy="35714"/>
                <a:chOff x="4201984" y="7059682"/>
                <a:chExt cx="13223638" cy="35714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201984" y="7059682"/>
                  <a:ext cx="13223638" cy="35714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7217" y="3268671"/>
              <a:ext cx="11394965" cy="66029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972358" y="4116125"/>
              <a:ext cx="7995936" cy="815633"/>
              <a:chOff x="4972358" y="4116125"/>
              <a:chExt cx="7995936" cy="8156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972358" y="4116125"/>
                <a:ext cx="7995936" cy="81563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383025" y="5375661"/>
              <a:ext cx="3836509" cy="815633"/>
              <a:chOff x="11383025" y="5375661"/>
              <a:chExt cx="3836509" cy="81563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83025" y="5375661"/>
                <a:ext cx="3836509" cy="8156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72358" y="6720807"/>
              <a:ext cx="12008825" cy="815633"/>
              <a:chOff x="4972358" y="6720807"/>
              <a:chExt cx="12008825" cy="81563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72358" y="6720807"/>
                <a:ext cx="12008825" cy="815633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10725" y="4324754"/>
            <a:ext cx="923718" cy="66029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2533" y="5543301"/>
            <a:ext cx="2376642" cy="66982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2533" y="6563407"/>
            <a:ext cx="2467632" cy="12031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91898"/>
            <a:ext cx="4859718" cy="1382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53" y="9540876"/>
            <a:ext cx="369826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3267" y="6467124"/>
            <a:ext cx="2649771" cy="1278356"/>
            <a:chOff x="1923267" y="6467124"/>
            <a:chExt cx="2649771" cy="12783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514" y="7244347"/>
              <a:ext cx="1626948" cy="58729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1363" y="6405221"/>
              <a:ext cx="2324051" cy="668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44780" y="6467124"/>
            <a:ext cx="3551393" cy="1235726"/>
            <a:chOff x="5044780" y="6467124"/>
            <a:chExt cx="3551393" cy="12357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1266" y="7201717"/>
              <a:ext cx="1912652" cy="58729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2877" y="6405221"/>
              <a:ext cx="3774718" cy="6682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54376" y="6467124"/>
            <a:ext cx="3070218" cy="2130964"/>
            <a:chOff x="9654376" y="6467124"/>
            <a:chExt cx="3070218" cy="21309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99441" y="7208066"/>
              <a:ext cx="1893319" cy="14444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2473" y="6405221"/>
              <a:ext cx="2782422" cy="74443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38850" y="6405221"/>
            <a:ext cx="3518746" cy="668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340" y="4521101"/>
            <a:ext cx="6409002" cy="335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966815" cy="415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56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993063"/>
            <a:ext cx="5776039" cy="10446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9330" y="3954450"/>
            <a:ext cx="5627280" cy="11267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1912" y="3954450"/>
            <a:ext cx="4769670" cy="11274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1413" y="3954450"/>
            <a:ext cx="4763756" cy="12148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81315" y="5693840"/>
            <a:ext cx="4763747" cy="12148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5105" y="5693840"/>
            <a:ext cx="4763756" cy="12148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1413" y="5693840"/>
            <a:ext cx="4769670" cy="1127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863339" cy="415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83747" cy="625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891507"/>
            <a:ext cx="3679487" cy="9340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4715" y="1766963"/>
            <a:ext cx="8364272" cy="8666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80277" y="2802274"/>
            <a:ext cx="11904802" cy="6123810"/>
            <a:chOff x="3380277" y="2802274"/>
            <a:chExt cx="11904802" cy="61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80277" y="2802274"/>
              <a:ext cx="11904802" cy="6123810"/>
              <a:chOff x="3380277" y="2802274"/>
              <a:chExt cx="11904802" cy="612381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0871675" y="3298968"/>
                <a:ext cx="4413404" cy="4119761"/>
                <a:chOff x="10871675" y="3298968"/>
                <a:chExt cx="4413404" cy="4119761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10871675" y="3298968"/>
                  <a:ext cx="4413404" cy="4119761"/>
                  <a:chOff x="10871675" y="3298968"/>
                  <a:chExt cx="4413404" cy="4119761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871675" y="3298968"/>
                    <a:ext cx="4413404" cy="41197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7" name="그룹 1007"/>
                <p:cNvGrpSpPr/>
                <p:nvPr/>
              </p:nvGrpSpPr>
              <p:grpSpPr>
                <a:xfrm>
                  <a:off x="11147626" y="4828026"/>
                  <a:ext cx="1398589" cy="2007505"/>
                  <a:chOff x="11147626" y="4828026"/>
                  <a:chExt cx="1398589" cy="2007505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-1080000">
                    <a:off x="11147626" y="4828026"/>
                    <a:ext cx="1398589" cy="200750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8" name="그룹 1008"/>
              <p:cNvGrpSpPr/>
              <p:nvPr/>
            </p:nvGrpSpPr>
            <p:grpSpPr>
              <a:xfrm>
                <a:off x="3380277" y="2802274"/>
                <a:ext cx="4521717" cy="6120767"/>
                <a:chOff x="3380277" y="2802274"/>
                <a:chExt cx="4521717" cy="6120767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380277" y="2802274"/>
                  <a:ext cx="4521717" cy="6120767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6978916" y="5142857"/>
                <a:ext cx="3384822" cy="897591"/>
                <a:chOff x="6978916" y="5142857"/>
                <a:chExt cx="3384822" cy="89759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10800000">
                  <a:off x="6978916" y="5142857"/>
                  <a:ext cx="3384822" cy="897591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74395" y="4898155"/>
              <a:ext cx="1661228" cy="55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863339" cy="415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83747" cy="625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6621" y="986287"/>
            <a:ext cx="9630574" cy="9432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4066" y="6057350"/>
            <a:ext cx="2507585" cy="2507585"/>
            <a:chOff x="7394066" y="6057350"/>
            <a:chExt cx="2507585" cy="25075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4066" y="6057350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94066" y="3272689"/>
            <a:ext cx="2507585" cy="2507585"/>
            <a:chOff x="7394066" y="3272689"/>
            <a:chExt cx="2507585" cy="25075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4066" y="3272689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4551" y="3272689"/>
            <a:ext cx="2507585" cy="2507585"/>
            <a:chOff x="2084551" y="3272689"/>
            <a:chExt cx="2507585" cy="25075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84551" y="3272689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20969" y="4393960"/>
            <a:ext cx="1544264" cy="265044"/>
            <a:chOff x="5220969" y="4393960"/>
            <a:chExt cx="1544264" cy="2650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0969" y="4393960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84551" y="6087182"/>
            <a:ext cx="2507585" cy="2507585"/>
            <a:chOff x="2084551" y="6087182"/>
            <a:chExt cx="2507585" cy="25075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4551" y="6087182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20969" y="7208452"/>
            <a:ext cx="1544264" cy="265044"/>
            <a:chOff x="5220969" y="7208452"/>
            <a:chExt cx="1544264" cy="265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0969" y="7208452"/>
              <a:ext cx="1544264" cy="2650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8316" y="7098449"/>
            <a:ext cx="2006663" cy="4596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112" y="6759456"/>
            <a:ext cx="2380110" cy="11721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6458" y="4131258"/>
            <a:ext cx="1852168" cy="8012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55972" y="4131258"/>
            <a:ext cx="1892463" cy="8199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86094" y="3439161"/>
            <a:ext cx="4803576" cy="6249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99430" y="4075325"/>
            <a:ext cx="5839739" cy="15364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99427" y="6886030"/>
            <a:ext cx="5258596" cy="153647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86094" y="6218200"/>
            <a:ext cx="2560966" cy="69150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81983" y="2504895"/>
            <a:ext cx="2136661" cy="60769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51655" y="2504895"/>
            <a:ext cx="2209395" cy="569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07935" y="4735048"/>
            <a:ext cx="2179604" cy="2179604"/>
            <a:chOff x="2607935" y="4735048"/>
            <a:chExt cx="2179604" cy="2179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7935" y="4735048"/>
              <a:ext cx="2179604" cy="2179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4603" y="5518276"/>
            <a:ext cx="1598280" cy="6127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56128" y="2324637"/>
            <a:ext cx="9542965" cy="5986010"/>
            <a:chOff x="7056128" y="2324637"/>
            <a:chExt cx="9542965" cy="59860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9940" y="2248448"/>
              <a:ext cx="2227364" cy="90227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8987" y="3186932"/>
              <a:ext cx="2246471" cy="120315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85147" y="5192576"/>
              <a:ext cx="2265459" cy="90227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8987" y="6112916"/>
              <a:ext cx="8285890" cy="22698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528079" y="1788789"/>
            <a:ext cx="2179604" cy="2179604"/>
            <a:chOff x="-528079" y="1788789"/>
            <a:chExt cx="2179604" cy="21796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528079" y="1788789"/>
              <a:ext cx="2179604" cy="21796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581411" y="2553877"/>
            <a:ext cx="1598280" cy="61274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528079" y="7681307"/>
            <a:ext cx="2179604" cy="2179604"/>
            <a:chOff x="-528079" y="7681307"/>
            <a:chExt cx="2179604" cy="21796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528079" y="7681307"/>
              <a:ext cx="2179604" cy="217960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581411" y="8558025"/>
            <a:ext cx="1788033" cy="6565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18556" y="7681307"/>
            <a:ext cx="2179604" cy="2179604"/>
            <a:chOff x="-518556" y="7681307"/>
            <a:chExt cx="2179604" cy="2179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8556" y="7681307"/>
              <a:ext cx="2179604" cy="2179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8079" y="1788778"/>
            <a:ext cx="2179628" cy="2179628"/>
            <a:chOff x="-528079" y="1788778"/>
            <a:chExt cx="2179628" cy="21796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8079" y="1788778"/>
              <a:ext cx="2179628" cy="21796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71888" y="8464535"/>
            <a:ext cx="1598223" cy="6295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1888" y="2608299"/>
            <a:ext cx="1588757" cy="6127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24303" y="4735048"/>
            <a:ext cx="2179604" cy="2179604"/>
            <a:chOff x="2724303" y="4735048"/>
            <a:chExt cx="2179604" cy="21796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303" y="4735048"/>
              <a:ext cx="2179604" cy="21796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70971" y="5518276"/>
            <a:ext cx="1598280" cy="612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56816" y="2404763"/>
            <a:ext cx="2110383" cy="88323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75863" y="3323116"/>
            <a:ext cx="7011547" cy="119363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52502" y="5346900"/>
            <a:ext cx="2698973" cy="8927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04213" y="6338277"/>
            <a:ext cx="3495766" cy="22698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40148" y="5824850"/>
            <a:ext cx="5939726" cy="2394051"/>
            <a:chOff x="11140148" y="5824850"/>
            <a:chExt cx="5939726" cy="23940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40148" y="5824850"/>
              <a:ext cx="5939726" cy="239405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760685" y="8331843"/>
            <a:ext cx="1410901" cy="4037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4291" y="4735036"/>
            <a:ext cx="2179628" cy="2179628"/>
            <a:chOff x="2724291" y="4735036"/>
            <a:chExt cx="2179628" cy="21796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291" y="4735036"/>
              <a:ext cx="2179628" cy="217962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0959" y="5518276"/>
            <a:ext cx="1588699" cy="6295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28079" y="7681307"/>
            <a:ext cx="2179604" cy="2179604"/>
            <a:chOff x="-528079" y="7681307"/>
            <a:chExt cx="2179604" cy="21796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8079" y="7681307"/>
              <a:ext cx="2179604" cy="217960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81411" y="8464535"/>
            <a:ext cx="1598280" cy="6127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528079" y="1788789"/>
            <a:ext cx="2179604" cy="2179604"/>
            <a:chOff x="-528079" y="1788789"/>
            <a:chExt cx="2179604" cy="21796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28079" y="1788789"/>
              <a:ext cx="2179604" cy="21796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81411" y="2572018"/>
            <a:ext cx="1788033" cy="656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61673" y="2883677"/>
            <a:ext cx="9340501" cy="4530462"/>
            <a:chOff x="7261673" y="2883677"/>
            <a:chExt cx="9340501" cy="45304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5485" y="2807489"/>
              <a:ext cx="4329640" cy="889926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5489" y="4408171"/>
              <a:ext cx="7691021" cy="889926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85491" y="6008853"/>
              <a:ext cx="7355840" cy="15089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8412" y="2878592"/>
            <a:ext cx="5892517" cy="5892517"/>
            <a:chOff x="-2078412" y="2878592"/>
            <a:chExt cx="5892517" cy="5892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8412" y="2878592"/>
              <a:ext cx="5892517" cy="589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826" cy="403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9830" y="1998560"/>
            <a:ext cx="7783081" cy="7221048"/>
            <a:chOff x="2269830" y="1998560"/>
            <a:chExt cx="7783081" cy="7221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9830" y="1998560"/>
              <a:ext cx="7783081" cy="7221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75657" y="3565670"/>
            <a:ext cx="9340501" cy="4530462"/>
            <a:chOff x="9375657" y="3565670"/>
            <a:chExt cx="9340501" cy="45304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9469" y="3489482"/>
              <a:ext cx="4329650" cy="88992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9473" y="5090164"/>
              <a:ext cx="7691021" cy="88992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476" y="6690846"/>
              <a:ext cx="7355840" cy="15089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1723" y="540002"/>
            <a:ext cx="8164646" cy="1240835"/>
            <a:chOff x="561723" y="540002"/>
            <a:chExt cx="8164646" cy="12408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4715" y="594115"/>
              <a:ext cx="1256892" cy="47300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4581" y="482860"/>
              <a:ext cx="674223" cy="62563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6621" y="989306"/>
              <a:ext cx="6074622" cy="93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2022-11-22T04:01:19Z</dcterms:created>
  <dcterms:modified xsi:type="dcterms:W3CDTF">2022-11-22T04:01:19Z</dcterms:modified>
</cp:coreProperties>
</file>