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6"/>
  </p:notesMasterIdLst>
  <p:sldIdLst>
    <p:sldId id="256" r:id="rId2"/>
    <p:sldId id="308" r:id="rId3"/>
    <p:sldId id="258" r:id="rId4"/>
    <p:sldId id="259" r:id="rId5"/>
    <p:sldId id="307" r:id="rId6"/>
    <p:sldId id="309" r:id="rId7"/>
    <p:sldId id="325" r:id="rId8"/>
    <p:sldId id="310" r:id="rId9"/>
    <p:sldId id="311" r:id="rId10"/>
    <p:sldId id="260" r:id="rId11"/>
    <p:sldId id="312" r:id="rId12"/>
    <p:sldId id="262" r:id="rId13"/>
    <p:sldId id="315" r:id="rId14"/>
    <p:sldId id="314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263" r:id="rId23"/>
    <p:sldId id="265" r:id="rId24"/>
    <p:sldId id="270" r:id="rId25"/>
  </p:sldIdLst>
  <p:sldSz cx="9144000" cy="5143500" type="screen16x9"/>
  <p:notesSz cx="6858000" cy="9144000"/>
  <p:embeddedFontLst>
    <p:embeddedFont>
      <p:font typeface="IBM Plex Mono" panose="020B0509050203000203" pitchFamily="49" charset="77"/>
      <p:regular r:id="rId27"/>
      <p:bold r:id="rId28"/>
      <p:italic r:id="rId29"/>
      <p:boldItalic r:id="rId30"/>
    </p:embeddedFont>
    <p:embeddedFont>
      <p:font typeface="Mercadona Sans" panose="020B0503030403020204" pitchFamily="34" charset="0"/>
      <p:regular r:id="rId31"/>
      <p:bold r:id="rId32"/>
      <p:italic r:id="rId33"/>
      <p:boldItalic r:id="rId34"/>
    </p:embeddedFont>
    <p:embeddedFont>
      <p:font typeface="Poppins" pitchFamily="2" charset="77"/>
      <p:regular r:id="rId35"/>
      <p:bold r:id="rId36"/>
      <p:italic r:id="rId37"/>
      <p:boldItalic r:id="rId38"/>
    </p:embeddedFont>
    <p:embeddedFont>
      <p:font typeface="Source Code Pro" panose="020B0509030403020204" pitchFamily="49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1C93B4-4887-497D-8341-4E9C367346AC}">
  <a:tblStyle styleId="{CA1C93B4-4887-497D-8341-4E9C367346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0"/>
    <p:restoredTop sz="94719"/>
  </p:normalViewPr>
  <p:slideViewPr>
    <p:cSldViewPr snapToGrid="0">
      <p:cViewPr varScale="1">
        <p:scale>
          <a:sx n="182" d="100"/>
          <a:sy n="182" d="100"/>
        </p:scale>
        <p:origin x="1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>
          <a:extLst>
            <a:ext uri="{FF2B5EF4-FFF2-40B4-BE49-F238E27FC236}">
              <a16:creationId xmlns:a16="http://schemas.microsoft.com/office/drawing/2014/main" id="{DF59FAD6-CDA1-8C6F-C0FE-C34F387DE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>
            <a:extLst>
              <a:ext uri="{FF2B5EF4-FFF2-40B4-BE49-F238E27FC236}">
                <a16:creationId xmlns:a16="http://schemas.microsoft.com/office/drawing/2014/main" id="{98D02019-1078-6C92-F71D-770F4DA721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>
            <a:extLst>
              <a:ext uri="{FF2B5EF4-FFF2-40B4-BE49-F238E27FC236}">
                <a16:creationId xmlns:a16="http://schemas.microsoft.com/office/drawing/2014/main" id="{93E31474-D234-058C-A323-3E5DF603CD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233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>
          <a:extLst>
            <a:ext uri="{FF2B5EF4-FFF2-40B4-BE49-F238E27FC236}">
              <a16:creationId xmlns:a16="http://schemas.microsoft.com/office/drawing/2014/main" id="{D48B38CD-D1CC-0AFB-44BD-4F69C4DDC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318511D7-C69E-5EA3-12B3-7D277DC50F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>
            <a:extLst>
              <a:ext uri="{FF2B5EF4-FFF2-40B4-BE49-F238E27FC236}">
                <a16:creationId xmlns:a16="http://schemas.microsoft.com/office/drawing/2014/main" id="{F5F9D509-612E-158A-70B1-EB5CFF42EF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994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>
          <a:extLst>
            <a:ext uri="{FF2B5EF4-FFF2-40B4-BE49-F238E27FC236}">
              <a16:creationId xmlns:a16="http://schemas.microsoft.com/office/drawing/2014/main" id="{1EDE46E0-1955-2567-2929-3569D6AD1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98488AA0-DBDA-74C6-E627-E98DEE9716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>
            <a:extLst>
              <a:ext uri="{FF2B5EF4-FFF2-40B4-BE49-F238E27FC236}">
                <a16:creationId xmlns:a16="http://schemas.microsoft.com/office/drawing/2014/main" id="{5FF74DD1-CF92-2339-7697-FCE9A590D0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333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>
          <a:extLst>
            <a:ext uri="{FF2B5EF4-FFF2-40B4-BE49-F238E27FC236}">
              <a16:creationId xmlns:a16="http://schemas.microsoft.com/office/drawing/2014/main" id="{242C344B-FB6A-39D3-AEFF-73F28AE0B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6A5FD4D7-F5ED-CA3C-9F1D-809334FB1A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>
            <a:extLst>
              <a:ext uri="{FF2B5EF4-FFF2-40B4-BE49-F238E27FC236}">
                <a16:creationId xmlns:a16="http://schemas.microsoft.com/office/drawing/2014/main" id="{6ED2F8D1-F6E2-AE64-0481-9AFA1D9DE8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630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>
          <a:extLst>
            <a:ext uri="{FF2B5EF4-FFF2-40B4-BE49-F238E27FC236}">
              <a16:creationId xmlns:a16="http://schemas.microsoft.com/office/drawing/2014/main" id="{1708B035-275E-E5BC-6E96-E7806B58C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>
            <a:extLst>
              <a:ext uri="{FF2B5EF4-FFF2-40B4-BE49-F238E27FC236}">
                <a16:creationId xmlns:a16="http://schemas.microsoft.com/office/drawing/2014/main" id="{AE3D7033-5CB4-4786-D9FF-A1C9A6BFD5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>
            <a:extLst>
              <a:ext uri="{FF2B5EF4-FFF2-40B4-BE49-F238E27FC236}">
                <a16:creationId xmlns:a16="http://schemas.microsoft.com/office/drawing/2014/main" id="{9736B645-BB5D-101C-96D1-A796ED4CD5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795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>
          <a:extLst>
            <a:ext uri="{FF2B5EF4-FFF2-40B4-BE49-F238E27FC236}">
              <a16:creationId xmlns:a16="http://schemas.microsoft.com/office/drawing/2014/main" id="{49ABD19D-DD9B-0BC9-C106-7167894C5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6945C1DF-B673-9783-BE70-D503D9BF03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>
            <a:extLst>
              <a:ext uri="{FF2B5EF4-FFF2-40B4-BE49-F238E27FC236}">
                <a16:creationId xmlns:a16="http://schemas.microsoft.com/office/drawing/2014/main" id="{4B1D94A2-8A68-419C-FB3E-502DB14A42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50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>
          <a:extLst>
            <a:ext uri="{FF2B5EF4-FFF2-40B4-BE49-F238E27FC236}">
              <a16:creationId xmlns:a16="http://schemas.microsoft.com/office/drawing/2014/main" id="{A097F7AE-CA38-C913-244B-D8B177E85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97DFC49E-E52C-37CB-5ECA-C70111D02F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>
            <a:extLst>
              <a:ext uri="{FF2B5EF4-FFF2-40B4-BE49-F238E27FC236}">
                <a16:creationId xmlns:a16="http://schemas.microsoft.com/office/drawing/2014/main" id="{B102D4CD-986E-BB79-501A-373757347D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343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>
          <a:extLst>
            <a:ext uri="{FF2B5EF4-FFF2-40B4-BE49-F238E27FC236}">
              <a16:creationId xmlns:a16="http://schemas.microsoft.com/office/drawing/2014/main" id="{C374660C-5556-0C9B-2321-3DDA75D01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227629F7-08E0-4442-E8E4-BA3BC02711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>
            <a:extLst>
              <a:ext uri="{FF2B5EF4-FFF2-40B4-BE49-F238E27FC236}">
                <a16:creationId xmlns:a16="http://schemas.microsoft.com/office/drawing/2014/main" id="{0F884100-4560-E0EC-A162-B3726AACA6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066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>
          <a:extLst>
            <a:ext uri="{FF2B5EF4-FFF2-40B4-BE49-F238E27FC236}">
              <a16:creationId xmlns:a16="http://schemas.microsoft.com/office/drawing/2014/main" id="{5E69E9B0-C67E-6BC2-A598-E1A5F2950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24ed99bf1a4_0_565:notes">
            <a:extLst>
              <a:ext uri="{FF2B5EF4-FFF2-40B4-BE49-F238E27FC236}">
                <a16:creationId xmlns:a16="http://schemas.microsoft.com/office/drawing/2014/main" id="{8AD578A7-76C1-C81A-C9D8-52C62814D7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24ed99bf1a4_0_565:notes">
            <a:extLst>
              <a:ext uri="{FF2B5EF4-FFF2-40B4-BE49-F238E27FC236}">
                <a16:creationId xmlns:a16="http://schemas.microsoft.com/office/drawing/2014/main" id="{4C3FCAF0-AB59-B014-A786-ED2B88BA7B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367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>
          <a:extLst>
            <a:ext uri="{FF2B5EF4-FFF2-40B4-BE49-F238E27FC236}">
              <a16:creationId xmlns:a16="http://schemas.microsoft.com/office/drawing/2014/main" id="{9CAD4AC3-E1DB-283A-AB6F-3B9AD1A65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D5C0E7C5-A6C7-70C8-9B76-D80F732AB8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>
            <a:extLst>
              <a:ext uri="{FF2B5EF4-FFF2-40B4-BE49-F238E27FC236}">
                <a16:creationId xmlns:a16="http://schemas.microsoft.com/office/drawing/2014/main" id="{C3025352-D45F-7E4E-3004-BB08EF83CD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652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9">
          <a:extLst>
            <a:ext uri="{FF2B5EF4-FFF2-40B4-BE49-F238E27FC236}">
              <a16:creationId xmlns:a16="http://schemas.microsoft.com/office/drawing/2014/main" id="{47BA4BF1-242C-9C0F-207C-6A340C181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g24ef22aa1ac_0_1604:notes">
            <a:extLst>
              <a:ext uri="{FF2B5EF4-FFF2-40B4-BE49-F238E27FC236}">
                <a16:creationId xmlns:a16="http://schemas.microsoft.com/office/drawing/2014/main" id="{9EA0CA07-3679-4FF5-A641-7CACFF954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1" name="Google Shape;2391;g24ef22aa1ac_0_1604:notes">
            <a:extLst>
              <a:ext uri="{FF2B5EF4-FFF2-40B4-BE49-F238E27FC236}">
                <a16:creationId xmlns:a16="http://schemas.microsoft.com/office/drawing/2014/main" id="{BD6799A1-2786-3D3A-542C-1A260146E4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54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24ed99bf1a4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24ed99bf1a4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g24ed99bf1a4_0_1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8" name="Google Shape;1948;g24ed99bf1a4_0_1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>
          <a:extLst>
            <a:ext uri="{FF2B5EF4-FFF2-40B4-BE49-F238E27FC236}">
              <a16:creationId xmlns:a16="http://schemas.microsoft.com/office/drawing/2014/main" id="{5D69962C-F207-7F4B-7684-BC06CB3A2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7D9F2B2F-3F1E-E3A1-A7BE-2D596EB2FE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>
            <a:extLst>
              <a:ext uri="{FF2B5EF4-FFF2-40B4-BE49-F238E27FC236}">
                <a16:creationId xmlns:a16="http://schemas.microsoft.com/office/drawing/2014/main" id="{BDEB0A11-4A96-FE40-892F-0ABCA3473F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5996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>
          <a:extLst>
            <a:ext uri="{FF2B5EF4-FFF2-40B4-BE49-F238E27FC236}">
              <a16:creationId xmlns:a16="http://schemas.microsoft.com/office/drawing/2014/main" id="{5ED69D24-B9EC-8140-E743-3B9848805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F7F33EFD-87DC-FED8-1307-42149F18D1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>
            <a:extLst>
              <a:ext uri="{FF2B5EF4-FFF2-40B4-BE49-F238E27FC236}">
                <a16:creationId xmlns:a16="http://schemas.microsoft.com/office/drawing/2014/main" id="{B07B7CE2-1279-ABA1-064F-6F1B6C9397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124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>
          <a:extLst>
            <a:ext uri="{FF2B5EF4-FFF2-40B4-BE49-F238E27FC236}">
              <a16:creationId xmlns:a16="http://schemas.microsoft.com/office/drawing/2014/main" id="{810713AA-8A40-9A4D-B1D4-8AC2B0CF9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436234D6-3741-15CF-E851-7045D37B1F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>
            <a:extLst>
              <a:ext uri="{FF2B5EF4-FFF2-40B4-BE49-F238E27FC236}">
                <a16:creationId xmlns:a16="http://schemas.microsoft.com/office/drawing/2014/main" id="{22A4E147-09B9-6442-2426-D4B889E8A2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345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>
          <a:extLst>
            <a:ext uri="{FF2B5EF4-FFF2-40B4-BE49-F238E27FC236}">
              <a16:creationId xmlns:a16="http://schemas.microsoft.com/office/drawing/2014/main" id="{58D36E38-81A0-44DF-7D15-EA22817CF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B9FAFE0A-E7F6-4340-FF9E-468BE9CE83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>
            <a:extLst>
              <a:ext uri="{FF2B5EF4-FFF2-40B4-BE49-F238E27FC236}">
                <a16:creationId xmlns:a16="http://schemas.microsoft.com/office/drawing/2014/main" id="{6EBBAD65-B7BE-7482-8C06-FC8AD730AF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260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>
          <a:extLst>
            <a:ext uri="{FF2B5EF4-FFF2-40B4-BE49-F238E27FC236}">
              <a16:creationId xmlns:a16="http://schemas.microsoft.com/office/drawing/2014/main" id="{2437737D-B52B-4CDB-E76D-285C40989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D198C7E2-380C-E2A3-E934-13A65879A2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>
            <a:extLst>
              <a:ext uri="{FF2B5EF4-FFF2-40B4-BE49-F238E27FC236}">
                <a16:creationId xmlns:a16="http://schemas.microsoft.com/office/drawing/2014/main" id="{7F9A1438-1FCD-D1C2-28F7-3D9F87846D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373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>
            <a:spLocks noGrp="1"/>
          </p:cNvSpPr>
          <p:nvPr>
            <p:ph type="subTitle" idx="1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3" name="Google Shape;1113;p25"/>
          <p:cNvSpPr txBox="1">
            <a:spLocks noGrp="1"/>
          </p:cNvSpPr>
          <p:nvPr>
            <p:ph type="subTitle" idx="2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4" name="Google Shape;1114;p25"/>
          <p:cNvSpPr txBox="1">
            <a:spLocks noGrp="1"/>
          </p:cNvSpPr>
          <p:nvPr>
            <p:ph type="subTitle" idx="3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5" name="Google Shape;111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6" name="Google Shape;1116;p25"/>
          <p:cNvSpPr txBox="1">
            <a:spLocks noGrp="1"/>
          </p:cNvSpPr>
          <p:nvPr>
            <p:ph type="subTitle" idx="4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7" name="Google Shape;1117;p25"/>
          <p:cNvSpPr txBox="1">
            <a:spLocks noGrp="1"/>
          </p:cNvSpPr>
          <p:nvPr>
            <p:ph type="subTitle" idx="5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8" name="Google Shape;1118;p25"/>
          <p:cNvSpPr txBox="1">
            <a:spLocks noGrp="1"/>
          </p:cNvSpPr>
          <p:nvPr>
            <p:ph type="subTitle" idx="6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9" name="Google Shape;1119;p25"/>
          <p:cNvSpPr>
            <a:spLocks noGrp="1"/>
          </p:cNvSpPr>
          <p:nvPr>
            <p:ph type="pic" idx="7"/>
          </p:nvPr>
        </p:nvSpPr>
        <p:spPr>
          <a:xfrm>
            <a:off x="72000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0" name="Google Shape;1120;p25"/>
          <p:cNvSpPr>
            <a:spLocks noGrp="1"/>
          </p:cNvSpPr>
          <p:nvPr>
            <p:ph type="pic" idx="8"/>
          </p:nvPr>
        </p:nvSpPr>
        <p:spPr>
          <a:xfrm>
            <a:off x="3584475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1" name="Google Shape;1121;p25"/>
          <p:cNvSpPr>
            <a:spLocks noGrp="1"/>
          </p:cNvSpPr>
          <p:nvPr>
            <p:ph type="pic" idx="9"/>
          </p:nvPr>
        </p:nvSpPr>
        <p:spPr>
          <a:xfrm>
            <a:off x="644895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>
            <a:spLocks noGrp="1"/>
          </p:cNvSpPr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0"/>
          <p:cNvSpPr txBox="1">
            <a:spLocks noGrp="1"/>
          </p:cNvSpPr>
          <p:nvPr>
            <p:ph type="subTitle" idx="1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8" r:id="rId5"/>
    <p:sldLayoutId id="2147483659" r:id="rId6"/>
    <p:sldLayoutId id="2147483665" r:id="rId7"/>
    <p:sldLayoutId id="2147483666" r:id="rId8"/>
    <p:sldLayoutId id="2147483670" r:id="rId9"/>
    <p:sldLayoutId id="2147483671" r:id="rId10"/>
    <p:sldLayoutId id="2147483673" r:id="rId11"/>
    <p:sldLayoutId id="2147483676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ypescript-eslint.io/rule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rettier.io/docs/options" TargetMode="Externa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mockos.io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oscarsarocalderon/" TargetMode="External"/><Relationship Id="rId5" Type="http://schemas.openxmlformats.org/officeDocument/2006/relationships/image" Target="../media/image25.png"/><Relationship Id="rId4" Type="http://schemas.openxmlformats.org/officeDocument/2006/relationships/hyperlink" Target="https://github.com/coders-cantabria/mejora-tu-productividad-sin-IA-herramientas-y-plugin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4175778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Óscar Saro Calderón</a:t>
            </a:r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150651" y="1626297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>
                <a:solidFill>
                  <a:schemeClr val="dk2"/>
                </a:solidFill>
              </a:rPr>
              <a:t>Mejora tu productividad (sin IA) </a:t>
            </a:r>
            <a:r>
              <a:rPr lang="es-ES_tradnl" dirty="0">
                <a:solidFill>
                  <a:schemeClr val="dk1"/>
                </a:solidFill>
              </a:rPr>
              <a:t>Herramientas y </a:t>
            </a:r>
            <a:r>
              <a:rPr lang="es-ES_tradnl" dirty="0" err="1">
                <a:solidFill>
                  <a:schemeClr val="dk1"/>
                </a:solidFill>
              </a:rPr>
              <a:t>Plugins</a:t>
            </a:r>
            <a:endParaRPr lang="es-ES_tradnl"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962339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dirty="0"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dirty="0"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431;p35">
            <a:extLst>
              <a:ext uri="{FF2B5EF4-FFF2-40B4-BE49-F238E27FC236}">
                <a16:creationId xmlns:a16="http://schemas.microsoft.com/office/drawing/2014/main" id="{CEC3B8EF-E0DC-7278-79C9-7F40602C92BA}"/>
              </a:ext>
            </a:extLst>
          </p:cNvPr>
          <p:cNvSpPr txBox="1">
            <a:spLocks/>
          </p:cNvSpPr>
          <p:nvPr/>
        </p:nvSpPr>
        <p:spPr>
          <a:xfrm>
            <a:off x="5234135" y="874596"/>
            <a:ext cx="2129135" cy="70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endParaRPr lang="es-ES_tradnl" dirty="0"/>
          </a:p>
        </p:txBody>
      </p:sp>
      <p:pic>
        <p:nvPicPr>
          <p:cNvPr id="5" name="Picture 2" descr="Coders Cantabria">
            <a:extLst>
              <a:ext uri="{FF2B5EF4-FFF2-40B4-BE49-F238E27FC236}">
                <a16:creationId xmlns:a16="http://schemas.microsoft.com/office/drawing/2014/main" id="{EF97ACF5-F030-35EA-5AF6-A7F867CA7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824" y="4238682"/>
            <a:ext cx="314086" cy="31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64DB2B5-EE69-00CD-3FB3-DFFC524A5F2D}"/>
              </a:ext>
            </a:extLst>
          </p:cNvPr>
          <p:cNvSpPr txBox="1"/>
          <p:nvPr/>
        </p:nvSpPr>
        <p:spPr>
          <a:xfrm>
            <a:off x="4366575" y="4253699"/>
            <a:ext cx="1942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err="1">
                <a:latin typeface="Mercadona Sans" panose="020B0503030403020204" pitchFamily="34" charset="0"/>
              </a:rPr>
              <a:t>Coders</a:t>
            </a:r>
            <a:r>
              <a:rPr lang="es-ES_tradnl" b="1" dirty="0">
                <a:latin typeface="Mercadona Sans" panose="020B0503030403020204" pitchFamily="34" charset="0"/>
              </a:rPr>
              <a:t> Cantabria</a:t>
            </a:r>
          </a:p>
        </p:txBody>
      </p:sp>
      <p:cxnSp>
        <p:nvCxnSpPr>
          <p:cNvPr id="12" name="Google Shape;1434;p35">
            <a:extLst>
              <a:ext uri="{FF2B5EF4-FFF2-40B4-BE49-F238E27FC236}">
                <a16:creationId xmlns:a16="http://schemas.microsoft.com/office/drawing/2014/main" id="{B6138F85-07AD-5B8D-8719-8FB2A1323FE6}"/>
              </a:ext>
            </a:extLst>
          </p:cNvPr>
          <p:cNvCxnSpPr>
            <a:cxnSpLocks/>
          </p:cNvCxnSpPr>
          <p:nvPr/>
        </p:nvCxnSpPr>
        <p:spPr>
          <a:xfrm>
            <a:off x="3628041" y="4291682"/>
            <a:ext cx="0" cy="2318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Devtools</a:t>
            </a:r>
            <a:endParaRPr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536289" y="1235869"/>
            <a:ext cx="3543000" cy="1348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Es un conjunto de </a:t>
            </a:r>
            <a:r>
              <a:rPr lang="es-ES_tradnl" b="1" dirty="0"/>
              <a:t>herramientas integradas en el navegador</a:t>
            </a:r>
            <a:r>
              <a:rPr lang="es-ES_tradnl" dirty="0"/>
              <a:t> para depurar, analizar rendimiento y analizar código en tiempo real.</a:t>
            </a: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47DAF-2D9B-2704-F5E7-0EC4C0872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99" y="2565734"/>
            <a:ext cx="2708379" cy="177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nel de elementos.">
            <a:extLst>
              <a:ext uri="{FF2B5EF4-FFF2-40B4-BE49-F238E27FC236}">
                <a16:creationId xmlns:a16="http://schemas.microsoft.com/office/drawing/2014/main" id="{C637546C-9696-5667-FDFD-7C0B8EFF2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285" y="1213110"/>
            <a:ext cx="4520753" cy="276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>
          <a:extLst>
            <a:ext uri="{FF2B5EF4-FFF2-40B4-BE49-F238E27FC236}">
              <a16:creationId xmlns:a16="http://schemas.microsoft.com/office/drawing/2014/main" id="{355BBA6E-4240-D21F-06A7-DD4EF7C67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>
            <a:extLst>
              <a:ext uri="{FF2B5EF4-FFF2-40B4-BE49-F238E27FC236}">
                <a16:creationId xmlns:a16="http://schemas.microsoft.com/office/drawing/2014/main" id="{EBAABE16-E727-B617-9C9D-F3F064272CC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Inspeccionar y modificar HTML y CSS</a:t>
            </a:r>
          </a:p>
        </p:txBody>
      </p:sp>
      <p:sp>
        <p:nvSpPr>
          <p:cNvPr id="1761" name="Google Shape;1761;p45">
            <a:extLst>
              <a:ext uri="{FF2B5EF4-FFF2-40B4-BE49-F238E27FC236}">
                <a16:creationId xmlns:a16="http://schemas.microsoft.com/office/drawing/2014/main" id="{77F8D7B8-91B6-E037-06E6-DB1EAC64AB8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Ejecutar JS en context y ver errores</a:t>
            </a:r>
          </a:p>
        </p:txBody>
      </p:sp>
      <p:sp>
        <p:nvSpPr>
          <p:cNvPr id="1762" name="Google Shape;1762;p45">
            <a:extLst>
              <a:ext uri="{FF2B5EF4-FFF2-40B4-BE49-F238E27FC236}">
                <a16:creationId xmlns:a16="http://schemas.microsoft.com/office/drawing/2014/main" id="{5FE8BF48-75FF-B087-F418-D66A2925F6C5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3469873" y="3540494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Performance</a:t>
            </a:r>
          </a:p>
        </p:txBody>
      </p:sp>
      <p:sp>
        <p:nvSpPr>
          <p:cNvPr id="1763" name="Google Shape;1763;p45">
            <a:extLst>
              <a:ext uri="{FF2B5EF4-FFF2-40B4-BE49-F238E27FC236}">
                <a16:creationId xmlns:a16="http://schemas.microsoft.com/office/drawing/2014/main" id="{559EC8CF-FF3D-DC3D-3AFE-2E1EE57D1B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Devtools</a:t>
            </a:r>
          </a:p>
        </p:txBody>
      </p:sp>
      <p:sp>
        <p:nvSpPr>
          <p:cNvPr id="1764" name="Google Shape;1764;p45">
            <a:extLst>
              <a:ext uri="{FF2B5EF4-FFF2-40B4-BE49-F238E27FC236}">
                <a16:creationId xmlns:a16="http://schemas.microsoft.com/office/drawing/2014/main" id="{FEC2E149-F054-59D9-E7C6-9D054299EE78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Elements</a:t>
            </a:r>
          </a:p>
        </p:txBody>
      </p:sp>
      <p:sp>
        <p:nvSpPr>
          <p:cNvPr id="1765" name="Google Shape;1765;p45">
            <a:extLst>
              <a:ext uri="{FF2B5EF4-FFF2-40B4-BE49-F238E27FC236}">
                <a16:creationId xmlns:a16="http://schemas.microsoft.com/office/drawing/2014/main" id="{22C125C7-0446-9CFE-FFCA-7A2F39E217A0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Console</a:t>
            </a:r>
          </a:p>
        </p:txBody>
      </p:sp>
      <p:sp>
        <p:nvSpPr>
          <p:cNvPr id="1766" name="Google Shape;1766;p45">
            <a:extLst>
              <a:ext uri="{FF2B5EF4-FFF2-40B4-BE49-F238E27FC236}">
                <a16:creationId xmlns:a16="http://schemas.microsoft.com/office/drawing/2014/main" id="{843CF33A-9179-744A-121F-2BB054B41E0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20000" y="3866593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Debuggins y código fuente</a:t>
            </a:r>
          </a:p>
        </p:txBody>
      </p:sp>
      <p:sp>
        <p:nvSpPr>
          <p:cNvPr id="1767" name="Google Shape;1767;p45">
            <a:extLst>
              <a:ext uri="{FF2B5EF4-FFF2-40B4-BE49-F238E27FC236}">
                <a16:creationId xmlns:a16="http://schemas.microsoft.com/office/drawing/2014/main" id="{04DC461A-0BA8-8ADA-2466-07F13D07904D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469871" y="3866593"/>
            <a:ext cx="234694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Analizar tiempos de ejecución y rendimiento</a:t>
            </a:r>
          </a:p>
        </p:txBody>
      </p:sp>
      <p:sp>
        <p:nvSpPr>
          <p:cNvPr id="1768" name="Google Shape;1768;p45">
            <a:extLst>
              <a:ext uri="{FF2B5EF4-FFF2-40B4-BE49-F238E27FC236}">
                <a16:creationId xmlns:a16="http://schemas.microsoft.com/office/drawing/2014/main" id="{6A70C98E-9EC6-68CF-146F-7A217B0EB13C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6219750" y="2113784"/>
            <a:ext cx="254004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Solicitudes HTTP, tiempos de carga y respuestas</a:t>
            </a:r>
          </a:p>
        </p:txBody>
      </p:sp>
      <p:sp>
        <p:nvSpPr>
          <p:cNvPr id="1769" name="Google Shape;1769;p45">
            <a:extLst>
              <a:ext uri="{FF2B5EF4-FFF2-40B4-BE49-F238E27FC236}">
                <a16:creationId xmlns:a16="http://schemas.microsoft.com/office/drawing/2014/main" id="{818CE94F-B2E4-470F-A0CE-FBD56C77FCA8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219751" y="3866593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Almacenamiento local y cookies</a:t>
            </a:r>
          </a:p>
        </p:txBody>
      </p:sp>
      <p:sp>
        <p:nvSpPr>
          <p:cNvPr id="1770" name="Google Shape;1770;p45">
            <a:extLst>
              <a:ext uri="{FF2B5EF4-FFF2-40B4-BE49-F238E27FC236}">
                <a16:creationId xmlns:a16="http://schemas.microsoft.com/office/drawing/2014/main" id="{A91DA42A-8157-78E8-3767-B112C7FC1116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720000" y="3540494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Source</a:t>
            </a:r>
          </a:p>
        </p:txBody>
      </p:sp>
      <p:sp>
        <p:nvSpPr>
          <p:cNvPr id="1771" name="Google Shape;1771;p45">
            <a:extLst>
              <a:ext uri="{FF2B5EF4-FFF2-40B4-BE49-F238E27FC236}">
                <a16:creationId xmlns:a16="http://schemas.microsoft.com/office/drawing/2014/main" id="{9D02FB0B-0CDD-FCA1-608A-B5826C90D2AC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Network</a:t>
            </a:r>
          </a:p>
        </p:txBody>
      </p:sp>
      <p:sp>
        <p:nvSpPr>
          <p:cNvPr id="1772" name="Google Shape;1772;p45">
            <a:extLst>
              <a:ext uri="{FF2B5EF4-FFF2-40B4-BE49-F238E27FC236}">
                <a16:creationId xmlns:a16="http://schemas.microsoft.com/office/drawing/2014/main" id="{09EB16E7-B29E-9456-0A92-71ADDE337B53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6219752" y="3540494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Application</a:t>
            </a:r>
          </a:p>
        </p:txBody>
      </p:sp>
      <p:grpSp>
        <p:nvGrpSpPr>
          <p:cNvPr id="2" name="Google Shape;1786;p45">
            <a:extLst>
              <a:ext uri="{FF2B5EF4-FFF2-40B4-BE49-F238E27FC236}">
                <a16:creationId xmlns:a16="http://schemas.microsoft.com/office/drawing/2014/main" id="{0F8D44A9-C312-158C-46B7-2F9A843B0C9D}"/>
              </a:ext>
            </a:extLst>
          </p:cNvPr>
          <p:cNvGrpSpPr/>
          <p:nvPr/>
        </p:nvGrpSpPr>
        <p:grpSpPr>
          <a:xfrm>
            <a:off x="4401386" y="1343824"/>
            <a:ext cx="341227" cy="289621"/>
            <a:chOff x="7952725" y="749256"/>
            <a:chExt cx="476707" cy="404612"/>
          </a:xfrm>
        </p:grpSpPr>
        <p:sp>
          <p:nvSpPr>
            <p:cNvPr id="3" name="Google Shape;1787;p45">
              <a:extLst>
                <a:ext uri="{FF2B5EF4-FFF2-40B4-BE49-F238E27FC236}">
                  <a16:creationId xmlns:a16="http://schemas.microsoft.com/office/drawing/2014/main" id="{C0567DAA-5011-CB56-A9F8-9F77B6843A31}"/>
                </a:ext>
              </a:extLst>
            </p:cNvPr>
            <p:cNvSpPr/>
            <p:nvPr/>
          </p:nvSpPr>
          <p:spPr>
            <a:xfrm>
              <a:off x="8164957" y="779147"/>
              <a:ext cx="52243" cy="21367"/>
            </a:xfrm>
            <a:custGeom>
              <a:avLst/>
              <a:gdLst/>
              <a:ahLst/>
              <a:cxnLst/>
              <a:rect l="l" t="t" r="r" b="b"/>
              <a:pathLst>
                <a:path w="1379" h="564" extrusionOk="0">
                  <a:moveTo>
                    <a:pt x="684" y="1"/>
                  </a:moveTo>
                  <a:cubicBezTo>
                    <a:pt x="461" y="1"/>
                    <a:pt x="248" y="81"/>
                    <a:pt x="82" y="229"/>
                  </a:cubicBezTo>
                  <a:cubicBezTo>
                    <a:pt x="7" y="297"/>
                    <a:pt x="0" y="414"/>
                    <a:pt x="68" y="490"/>
                  </a:cubicBezTo>
                  <a:cubicBezTo>
                    <a:pt x="105" y="531"/>
                    <a:pt x="155" y="552"/>
                    <a:pt x="206" y="552"/>
                  </a:cubicBezTo>
                  <a:cubicBezTo>
                    <a:pt x="249" y="552"/>
                    <a:pt x="293" y="536"/>
                    <a:pt x="328" y="505"/>
                  </a:cubicBezTo>
                  <a:cubicBezTo>
                    <a:pt x="427" y="417"/>
                    <a:pt x="552" y="369"/>
                    <a:pt x="683" y="369"/>
                  </a:cubicBezTo>
                  <a:cubicBezTo>
                    <a:pt x="819" y="369"/>
                    <a:pt x="949" y="421"/>
                    <a:pt x="1049" y="514"/>
                  </a:cubicBezTo>
                  <a:cubicBezTo>
                    <a:pt x="1084" y="547"/>
                    <a:pt x="1129" y="563"/>
                    <a:pt x="1174" y="563"/>
                  </a:cubicBezTo>
                  <a:cubicBezTo>
                    <a:pt x="1223" y="563"/>
                    <a:pt x="1273" y="543"/>
                    <a:pt x="1310" y="506"/>
                  </a:cubicBezTo>
                  <a:cubicBezTo>
                    <a:pt x="1379" y="431"/>
                    <a:pt x="1374" y="315"/>
                    <a:pt x="1301" y="246"/>
                  </a:cubicBezTo>
                  <a:cubicBezTo>
                    <a:pt x="1134" y="89"/>
                    <a:pt x="915" y="1"/>
                    <a:pt x="6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4" name="Google Shape;1788;p45">
              <a:extLst>
                <a:ext uri="{FF2B5EF4-FFF2-40B4-BE49-F238E27FC236}">
                  <a16:creationId xmlns:a16="http://schemas.microsoft.com/office/drawing/2014/main" id="{747C467C-2369-6812-F94E-C7DE97F1CDEA}"/>
                </a:ext>
              </a:extLst>
            </p:cNvPr>
            <p:cNvSpPr/>
            <p:nvPr/>
          </p:nvSpPr>
          <p:spPr>
            <a:xfrm>
              <a:off x="8144386" y="749256"/>
              <a:ext cx="93424" cy="29588"/>
            </a:xfrm>
            <a:custGeom>
              <a:avLst/>
              <a:gdLst/>
              <a:ahLst/>
              <a:cxnLst/>
              <a:rect l="l" t="t" r="r" b="b"/>
              <a:pathLst>
                <a:path w="2466" h="781" extrusionOk="0">
                  <a:moveTo>
                    <a:pt x="1220" y="0"/>
                  </a:moveTo>
                  <a:cubicBezTo>
                    <a:pt x="800" y="0"/>
                    <a:pt x="397" y="155"/>
                    <a:pt x="84" y="434"/>
                  </a:cubicBezTo>
                  <a:cubicBezTo>
                    <a:pt x="7" y="502"/>
                    <a:pt x="1" y="618"/>
                    <a:pt x="69" y="694"/>
                  </a:cubicBezTo>
                  <a:cubicBezTo>
                    <a:pt x="104" y="734"/>
                    <a:pt x="154" y="755"/>
                    <a:pt x="204" y="755"/>
                  </a:cubicBezTo>
                  <a:cubicBezTo>
                    <a:pt x="248" y="755"/>
                    <a:pt x="291" y="739"/>
                    <a:pt x="327" y="708"/>
                  </a:cubicBezTo>
                  <a:cubicBezTo>
                    <a:pt x="572" y="490"/>
                    <a:pt x="889" y="368"/>
                    <a:pt x="1219" y="368"/>
                  </a:cubicBezTo>
                  <a:cubicBezTo>
                    <a:pt x="1560" y="368"/>
                    <a:pt x="1885" y="497"/>
                    <a:pt x="2135" y="730"/>
                  </a:cubicBezTo>
                  <a:cubicBezTo>
                    <a:pt x="2170" y="765"/>
                    <a:pt x="2216" y="780"/>
                    <a:pt x="2261" y="780"/>
                  </a:cubicBezTo>
                  <a:cubicBezTo>
                    <a:pt x="2310" y="780"/>
                    <a:pt x="2358" y="760"/>
                    <a:pt x="2395" y="723"/>
                  </a:cubicBezTo>
                  <a:cubicBezTo>
                    <a:pt x="2465" y="648"/>
                    <a:pt x="2461" y="532"/>
                    <a:pt x="2388" y="462"/>
                  </a:cubicBezTo>
                  <a:cubicBezTo>
                    <a:pt x="2069" y="163"/>
                    <a:pt x="1655" y="0"/>
                    <a:pt x="1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5" name="Google Shape;1789;p45">
              <a:extLst>
                <a:ext uri="{FF2B5EF4-FFF2-40B4-BE49-F238E27FC236}">
                  <a16:creationId xmlns:a16="http://schemas.microsoft.com/office/drawing/2014/main" id="{F302BEB6-7872-422A-3298-FBDDAF2DC28A}"/>
                </a:ext>
              </a:extLst>
            </p:cNvPr>
            <p:cNvSpPr/>
            <p:nvPr/>
          </p:nvSpPr>
          <p:spPr>
            <a:xfrm>
              <a:off x="8006333" y="846052"/>
              <a:ext cx="368659" cy="229659"/>
            </a:xfrm>
            <a:custGeom>
              <a:avLst/>
              <a:gdLst/>
              <a:ahLst/>
              <a:cxnLst/>
              <a:rect l="l" t="t" r="r" b="b"/>
              <a:pathLst>
                <a:path w="9731" h="6062" extrusionOk="0">
                  <a:moveTo>
                    <a:pt x="9257" y="363"/>
                  </a:moveTo>
                  <a:cubicBezTo>
                    <a:pt x="9319" y="363"/>
                    <a:pt x="9372" y="414"/>
                    <a:pt x="9372" y="478"/>
                  </a:cubicBezTo>
                  <a:lnTo>
                    <a:pt x="9372" y="5555"/>
                  </a:lnTo>
                  <a:cubicBezTo>
                    <a:pt x="9370" y="5618"/>
                    <a:pt x="9319" y="5670"/>
                    <a:pt x="9257" y="5670"/>
                  </a:cubicBezTo>
                  <a:lnTo>
                    <a:pt x="476" y="5670"/>
                  </a:lnTo>
                  <a:cubicBezTo>
                    <a:pt x="413" y="5670"/>
                    <a:pt x="361" y="5619"/>
                    <a:pt x="361" y="5556"/>
                  </a:cubicBezTo>
                  <a:lnTo>
                    <a:pt x="361" y="477"/>
                  </a:lnTo>
                  <a:cubicBezTo>
                    <a:pt x="361" y="414"/>
                    <a:pt x="413" y="363"/>
                    <a:pt x="476" y="363"/>
                  </a:cubicBezTo>
                  <a:close/>
                  <a:moveTo>
                    <a:pt x="483" y="1"/>
                  </a:moveTo>
                  <a:cubicBezTo>
                    <a:pt x="216" y="1"/>
                    <a:pt x="0" y="216"/>
                    <a:pt x="0" y="483"/>
                  </a:cubicBezTo>
                  <a:lnTo>
                    <a:pt x="0" y="5579"/>
                  </a:lnTo>
                  <a:cubicBezTo>
                    <a:pt x="0" y="5846"/>
                    <a:pt x="216" y="6062"/>
                    <a:pt x="483" y="6062"/>
                  </a:cubicBezTo>
                  <a:lnTo>
                    <a:pt x="9248" y="6062"/>
                  </a:lnTo>
                  <a:cubicBezTo>
                    <a:pt x="9515" y="6062"/>
                    <a:pt x="9731" y="5846"/>
                    <a:pt x="9731" y="5579"/>
                  </a:cubicBezTo>
                  <a:lnTo>
                    <a:pt x="9731" y="484"/>
                  </a:lnTo>
                  <a:cubicBezTo>
                    <a:pt x="9730" y="217"/>
                    <a:pt x="9514" y="1"/>
                    <a:pt x="9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6" name="Google Shape;1790;p45">
              <a:extLst>
                <a:ext uri="{FF2B5EF4-FFF2-40B4-BE49-F238E27FC236}">
                  <a16:creationId xmlns:a16="http://schemas.microsoft.com/office/drawing/2014/main" id="{2F3C727A-192F-0474-10D4-1AAA6D582DC0}"/>
                </a:ext>
              </a:extLst>
            </p:cNvPr>
            <p:cNvSpPr/>
            <p:nvPr/>
          </p:nvSpPr>
          <p:spPr>
            <a:xfrm>
              <a:off x="7952725" y="812524"/>
              <a:ext cx="476707" cy="341344"/>
            </a:xfrm>
            <a:custGeom>
              <a:avLst/>
              <a:gdLst/>
              <a:ahLst/>
              <a:cxnLst/>
              <a:rect l="l" t="t" r="r" b="b"/>
              <a:pathLst>
                <a:path w="12583" h="9010" extrusionOk="0">
                  <a:moveTo>
                    <a:pt x="7411" y="7799"/>
                  </a:moveTo>
                  <a:lnTo>
                    <a:pt x="7411" y="7846"/>
                  </a:lnTo>
                  <a:cubicBezTo>
                    <a:pt x="7411" y="7948"/>
                    <a:pt x="7330" y="8029"/>
                    <a:pt x="7229" y="8029"/>
                  </a:cubicBezTo>
                  <a:lnTo>
                    <a:pt x="5364" y="8029"/>
                  </a:lnTo>
                  <a:cubicBezTo>
                    <a:pt x="5263" y="8029"/>
                    <a:pt x="5181" y="7948"/>
                    <a:pt x="5181" y="7846"/>
                  </a:cubicBezTo>
                  <a:lnTo>
                    <a:pt x="5181" y="7799"/>
                  </a:lnTo>
                  <a:close/>
                  <a:moveTo>
                    <a:pt x="12062" y="7798"/>
                  </a:moveTo>
                  <a:cubicBezTo>
                    <a:pt x="12128" y="7798"/>
                    <a:pt x="12182" y="7852"/>
                    <a:pt x="12182" y="7918"/>
                  </a:cubicBezTo>
                  <a:cubicBezTo>
                    <a:pt x="12185" y="8304"/>
                    <a:pt x="11871" y="8618"/>
                    <a:pt x="11484" y="8618"/>
                  </a:cubicBezTo>
                  <a:lnTo>
                    <a:pt x="1120" y="8618"/>
                  </a:lnTo>
                  <a:cubicBezTo>
                    <a:pt x="733" y="8618"/>
                    <a:pt x="419" y="8304"/>
                    <a:pt x="419" y="7918"/>
                  </a:cubicBezTo>
                  <a:cubicBezTo>
                    <a:pt x="419" y="7852"/>
                    <a:pt x="472" y="7798"/>
                    <a:pt x="538" y="7798"/>
                  </a:cubicBezTo>
                  <a:lnTo>
                    <a:pt x="4820" y="7798"/>
                  </a:lnTo>
                  <a:lnTo>
                    <a:pt x="4820" y="7837"/>
                  </a:lnTo>
                  <a:cubicBezTo>
                    <a:pt x="4820" y="8141"/>
                    <a:pt x="5066" y="8387"/>
                    <a:pt x="5370" y="8387"/>
                  </a:cubicBezTo>
                  <a:lnTo>
                    <a:pt x="7218" y="8387"/>
                  </a:lnTo>
                  <a:cubicBezTo>
                    <a:pt x="7522" y="8387"/>
                    <a:pt x="7768" y="8141"/>
                    <a:pt x="7768" y="7837"/>
                  </a:cubicBezTo>
                  <a:lnTo>
                    <a:pt x="7768" y="7798"/>
                  </a:lnTo>
                  <a:close/>
                  <a:moveTo>
                    <a:pt x="1466" y="1"/>
                  </a:moveTo>
                  <a:cubicBezTo>
                    <a:pt x="1004" y="1"/>
                    <a:pt x="628" y="374"/>
                    <a:pt x="628" y="838"/>
                  </a:cubicBezTo>
                  <a:lnTo>
                    <a:pt x="628" y="6968"/>
                  </a:lnTo>
                  <a:cubicBezTo>
                    <a:pt x="628" y="7142"/>
                    <a:pt x="682" y="7303"/>
                    <a:pt x="772" y="7438"/>
                  </a:cubicBezTo>
                  <a:lnTo>
                    <a:pt x="488" y="7438"/>
                  </a:lnTo>
                  <a:cubicBezTo>
                    <a:pt x="488" y="7438"/>
                    <a:pt x="0" y="7654"/>
                    <a:pt x="0" y="7923"/>
                  </a:cubicBezTo>
                  <a:cubicBezTo>
                    <a:pt x="0" y="8515"/>
                    <a:pt x="482" y="8996"/>
                    <a:pt x="1074" y="9010"/>
                  </a:cubicBezTo>
                  <a:lnTo>
                    <a:pt x="11509" y="9010"/>
                  </a:lnTo>
                  <a:cubicBezTo>
                    <a:pt x="12101" y="8996"/>
                    <a:pt x="12583" y="8515"/>
                    <a:pt x="12583" y="7923"/>
                  </a:cubicBezTo>
                  <a:cubicBezTo>
                    <a:pt x="12583" y="7653"/>
                    <a:pt x="12364" y="7434"/>
                    <a:pt x="12094" y="7434"/>
                  </a:cubicBezTo>
                  <a:lnTo>
                    <a:pt x="12094" y="7438"/>
                  </a:lnTo>
                  <a:lnTo>
                    <a:pt x="11803" y="7438"/>
                  </a:lnTo>
                  <a:cubicBezTo>
                    <a:pt x="11893" y="7301"/>
                    <a:pt x="11946" y="7139"/>
                    <a:pt x="11934" y="6965"/>
                  </a:cubicBezTo>
                  <a:lnTo>
                    <a:pt x="11934" y="6067"/>
                  </a:lnTo>
                  <a:cubicBezTo>
                    <a:pt x="11947" y="5965"/>
                    <a:pt x="11865" y="5883"/>
                    <a:pt x="11763" y="5883"/>
                  </a:cubicBezTo>
                  <a:cubicBezTo>
                    <a:pt x="11661" y="5883"/>
                    <a:pt x="11573" y="6067"/>
                    <a:pt x="11573" y="6067"/>
                  </a:cubicBezTo>
                  <a:lnTo>
                    <a:pt x="11573" y="6970"/>
                  </a:lnTo>
                  <a:cubicBezTo>
                    <a:pt x="11573" y="7228"/>
                    <a:pt x="11364" y="7438"/>
                    <a:pt x="11104" y="7438"/>
                  </a:cubicBezTo>
                  <a:lnTo>
                    <a:pt x="1460" y="7438"/>
                  </a:lnTo>
                  <a:cubicBezTo>
                    <a:pt x="1200" y="7438"/>
                    <a:pt x="991" y="7228"/>
                    <a:pt x="991" y="6970"/>
                  </a:cubicBezTo>
                  <a:lnTo>
                    <a:pt x="991" y="864"/>
                  </a:lnTo>
                  <a:cubicBezTo>
                    <a:pt x="991" y="604"/>
                    <a:pt x="1200" y="394"/>
                    <a:pt x="1460" y="394"/>
                  </a:cubicBezTo>
                  <a:lnTo>
                    <a:pt x="11382" y="394"/>
                  </a:lnTo>
                  <a:cubicBezTo>
                    <a:pt x="11488" y="394"/>
                    <a:pt x="11573" y="479"/>
                    <a:pt x="11573" y="586"/>
                  </a:cubicBezTo>
                  <a:lnTo>
                    <a:pt x="11573" y="5281"/>
                  </a:lnTo>
                  <a:cubicBezTo>
                    <a:pt x="11573" y="5304"/>
                    <a:pt x="11583" y="5325"/>
                    <a:pt x="11598" y="5339"/>
                  </a:cubicBezTo>
                  <a:cubicBezTo>
                    <a:pt x="11650" y="5388"/>
                    <a:pt x="11704" y="5408"/>
                    <a:pt x="11754" y="5408"/>
                  </a:cubicBezTo>
                  <a:cubicBezTo>
                    <a:pt x="11853" y="5408"/>
                    <a:pt x="11934" y="5326"/>
                    <a:pt x="11934" y="5224"/>
                  </a:cubicBezTo>
                  <a:lnTo>
                    <a:pt x="11934" y="838"/>
                  </a:lnTo>
                  <a:cubicBezTo>
                    <a:pt x="11934" y="377"/>
                    <a:pt x="11559" y="1"/>
                    <a:pt x="1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7" name="Google Shape;1791;p45">
              <a:extLst>
                <a:ext uri="{FF2B5EF4-FFF2-40B4-BE49-F238E27FC236}">
                  <a16:creationId xmlns:a16="http://schemas.microsoft.com/office/drawing/2014/main" id="{424E0ABB-14A7-02D2-BF0A-007B8ADBE3F0}"/>
                </a:ext>
              </a:extLst>
            </p:cNvPr>
            <p:cNvSpPr/>
            <p:nvPr/>
          </p:nvSpPr>
          <p:spPr>
            <a:xfrm>
              <a:off x="8039747" y="885756"/>
              <a:ext cx="301716" cy="144266"/>
            </a:xfrm>
            <a:custGeom>
              <a:avLst/>
              <a:gdLst/>
              <a:ahLst/>
              <a:cxnLst/>
              <a:rect l="l" t="t" r="r" b="b"/>
              <a:pathLst>
                <a:path w="7964" h="3808" extrusionOk="0">
                  <a:moveTo>
                    <a:pt x="7603" y="1410"/>
                  </a:moveTo>
                  <a:lnTo>
                    <a:pt x="7603" y="2721"/>
                  </a:lnTo>
                  <a:lnTo>
                    <a:pt x="6998" y="2721"/>
                  </a:lnTo>
                  <a:cubicBezTo>
                    <a:pt x="6825" y="2721"/>
                    <a:pt x="6685" y="2860"/>
                    <a:pt x="6685" y="3033"/>
                  </a:cubicBezTo>
                  <a:lnTo>
                    <a:pt x="6685" y="3397"/>
                  </a:lnTo>
                  <a:lnTo>
                    <a:pt x="5885" y="2785"/>
                  </a:lnTo>
                  <a:cubicBezTo>
                    <a:pt x="5832" y="2743"/>
                    <a:pt x="5763" y="2721"/>
                    <a:pt x="5695" y="2721"/>
                  </a:cubicBezTo>
                  <a:lnTo>
                    <a:pt x="2917" y="2721"/>
                  </a:lnTo>
                  <a:lnTo>
                    <a:pt x="2917" y="1410"/>
                  </a:lnTo>
                  <a:close/>
                  <a:moveTo>
                    <a:pt x="313" y="1"/>
                  </a:moveTo>
                  <a:cubicBezTo>
                    <a:pt x="140" y="1"/>
                    <a:pt x="1" y="141"/>
                    <a:pt x="1" y="314"/>
                  </a:cubicBezTo>
                  <a:lnTo>
                    <a:pt x="1" y="1720"/>
                  </a:lnTo>
                  <a:cubicBezTo>
                    <a:pt x="1" y="1893"/>
                    <a:pt x="140" y="2033"/>
                    <a:pt x="313" y="2033"/>
                  </a:cubicBezTo>
                  <a:lnTo>
                    <a:pt x="918" y="2033"/>
                  </a:lnTo>
                  <a:lnTo>
                    <a:pt x="918" y="2436"/>
                  </a:lnTo>
                  <a:cubicBezTo>
                    <a:pt x="918" y="2552"/>
                    <a:pt x="977" y="2665"/>
                    <a:pt x="1080" y="2720"/>
                  </a:cubicBezTo>
                  <a:cubicBezTo>
                    <a:pt x="1128" y="2746"/>
                    <a:pt x="1181" y="2760"/>
                    <a:pt x="1234" y="2760"/>
                  </a:cubicBezTo>
                  <a:cubicBezTo>
                    <a:pt x="1302" y="2760"/>
                    <a:pt x="1369" y="2738"/>
                    <a:pt x="1424" y="2696"/>
                  </a:cubicBezTo>
                  <a:lnTo>
                    <a:pt x="2305" y="2032"/>
                  </a:lnTo>
                  <a:lnTo>
                    <a:pt x="2556" y="2032"/>
                  </a:lnTo>
                  <a:lnTo>
                    <a:pt x="2556" y="2767"/>
                  </a:lnTo>
                  <a:cubicBezTo>
                    <a:pt x="2556" y="2940"/>
                    <a:pt x="2696" y="3080"/>
                    <a:pt x="2869" y="3080"/>
                  </a:cubicBezTo>
                  <a:lnTo>
                    <a:pt x="5702" y="3080"/>
                  </a:lnTo>
                  <a:lnTo>
                    <a:pt x="6575" y="3743"/>
                  </a:lnTo>
                  <a:cubicBezTo>
                    <a:pt x="6632" y="3785"/>
                    <a:pt x="6697" y="3807"/>
                    <a:pt x="6765" y="3807"/>
                  </a:cubicBezTo>
                  <a:cubicBezTo>
                    <a:pt x="6817" y="3807"/>
                    <a:pt x="6872" y="3793"/>
                    <a:pt x="6920" y="3766"/>
                  </a:cubicBezTo>
                  <a:cubicBezTo>
                    <a:pt x="7020" y="3710"/>
                    <a:pt x="7078" y="3600"/>
                    <a:pt x="7078" y="3483"/>
                  </a:cubicBezTo>
                  <a:lnTo>
                    <a:pt x="7078" y="3080"/>
                  </a:lnTo>
                  <a:lnTo>
                    <a:pt x="7650" y="3080"/>
                  </a:lnTo>
                  <a:cubicBezTo>
                    <a:pt x="7823" y="3080"/>
                    <a:pt x="7963" y="2940"/>
                    <a:pt x="7963" y="2767"/>
                  </a:cubicBezTo>
                  <a:lnTo>
                    <a:pt x="7963" y="1360"/>
                  </a:lnTo>
                  <a:cubicBezTo>
                    <a:pt x="7964" y="1189"/>
                    <a:pt x="7825" y="1050"/>
                    <a:pt x="7653" y="1050"/>
                  </a:cubicBezTo>
                  <a:lnTo>
                    <a:pt x="5442" y="1050"/>
                  </a:lnTo>
                  <a:lnTo>
                    <a:pt x="5442" y="193"/>
                  </a:lnTo>
                  <a:cubicBezTo>
                    <a:pt x="5442" y="88"/>
                    <a:pt x="5356" y="1"/>
                    <a:pt x="5250" y="1"/>
                  </a:cubicBezTo>
                  <a:lnTo>
                    <a:pt x="2177" y="1"/>
                  </a:lnTo>
                  <a:cubicBezTo>
                    <a:pt x="2142" y="1"/>
                    <a:pt x="2107" y="17"/>
                    <a:pt x="2084" y="46"/>
                  </a:cubicBezTo>
                  <a:cubicBezTo>
                    <a:pt x="1968" y="196"/>
                    <a:pt x="2072" y="361"/>
                    <a:pt x="2214" y="361"/>
                  </a:cubicBezTo>
                  <a:lnTo>
                    <a:pt x="5080" y="361"/>
                  </a:lnTo>
                  <a:lnTo>
                    <a:pt x="5080" y="1050"/>
                  </a:lnTo>
                  <a:lnTo>
                    <a:pt x="2871" y="1050"/>
                  </a:lnTo>
                  <a:cubicBezTo>
                    <a:pt x="2698" y="1050"/>
                    <a:pt x="2558" y="1190"/>
                    <a:pt x="2558" y="1363"/>
                  </a:cubicBezTo>
                  <a:lnTo>
                    <a:pt x="2558" y="1672"/>
                  </a:lnTo>
                  <a:lnTo>
                    <a:pt x="2276" y="1672"/>
                  </a:lnTo>
                  <a:cubicBezTo>
                    <a:pt x="2208" y="1672"/>
                    <a:pt x="2140" y="1695"/>
                    <a:pt x="2085" y="1735"/>
                  </a:cubicBezTo>
                  <a:lnTo>
                    <a:pt x="1280" y="2347"/>
                  </a:lnTo>
                  <a:lnTo>
                    <a:pt x="1280" y="1985"/>
                  </a:lnTo>
                  <a:cubicBezTo>
                    <a:pt x="1280" y="1812"/>
                    <a:pt x="1139" y="1672"/>
                    <a:pt x="967" y="1672"/>
                  </a:cubicBezTo>
                  <a:lnTo>
                    <a:pt x="362" y="1672"/>
                  </a:lnTo>
                  <a:lnTo>
                    <a:pt x="362" y="361"/>
                  </a:lnTo>
                  <a:lnTo>
                    <a:pt x="1258" y="361"/>
                  </a:lnTo>
                  <a:cubicBezTo>
                    <a:pt x="1353" y="361"/>
                    <a:pt x="1438" y="292"/>
                    <a:pt x="1446" y="198"/>
                  </a:cubicBezTo>
                  <a:cubicBezTo>
                    <a:pt x="1455" y="90"/>
                    <a:pt x="1371" y="1"/>
                    <a:pt x="1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</p:grpSp>
      <p:grpSp>
        <p:nvGrpSpPr>
          <p:cNvPr id="8" name="Google Shape;1797;p45">
            <a:extLst>
              <a:ext uri="{FF2B5EF4-FFF2-40B4-BE49-F238E27FC236}">
                <a16:creationId xmlns:a16="http://schemas.microsoft.com/office/drawing/2014/main" id="{11749696-B641-7477-E642-D119F01DF609}"/>
              </a:ext>
            </a:extLst>
          </p:cNvPr>
          <p:cNvGrpSpPr/>
          <p:nvPr/>
        </p:nvGrpSpPr>
        <p:grpSpPr>
          <a:xfrm>
            <a:off x="1689022" y="1355324"/>
            <a:ext cx="266056" cy="261961"/>
            <a:chOff x="6410162" y="767289"/>
            <a:chExt cx="371690" cy="365969"/>
          </a:xfrm>
        </p:grpSpPr>
        <p:sp>
          <p:nvSpPr>
            <p:cNvPr id="9" name="Google Shape;1798;p45">
              <a:extLst>
                <a:ext uri="{FF2B5EF4-FFF2-40B4-BE49-F238E27FC236}">
                  <a16:creationId xmlns:a16="http://schemas.microsoft.com/office/drawing/2014/main" id="{F3B617F9-FEAA-E57C-FCCA-2F0E46E95855}"/>
                </a:ext>
              </a:extLst>
            </p:cNvPr>
            <p:cNvSpPr/>
            <p:nvPr/>
          </p:nvSpPr>
          <p:spPr>
            <a:xfrm>
              <a:off x="6638230" y="799719"/>
              <a:ext cx="143622" cy="142410"/>
            </a:xfrm>
            <a:custGeom>
              <a:avLst/>
              <a:gdLst/>
              <a:ahLst/>
              <a:cxnLst/>
              <a:rect l="l" t="t" r="r" b="b"/>
              <a:pathLst>
                <a:path w="3791" h="3759" extrusionOk="0">
                  <a:moveTo>
                    <a:pt x="1880" y="370"/>
                  </a:moveTo>
                  <a:cubicBezTo>
                    <a:pt x="2712" y="370"/>
                    <a:pt x="3391" y="1049"/>
                    <a:pt x="3391" y="1881"/>
                  </a:cubicBezTo>
                  <a:cubicBezTo>
                    <a:pt x="3391" y="2730"/>
                    <a:pt x="2671" y="3380"/>
                    <a:pt x="1880" y="3390"/>
                  </a:cubicBezTo>
                  <a:cubicBezTo>
                    <a:pt x="1873" y="3390"/>
                    <a:pt x="1867" y="3390"/>
                    <a:pt x="1861" y="3390"/>
                  </a:cubicBezTo>
                  <a:cubicBezTo>
                    <a:pt x="1320" y="3390"/>
                    <a:pt x="846" y="3110"/>
                    <a:pt x="582" y="2638"/>
                  </a:cubicBezTo>
                  <a:cubicBezTo>
                    <a:pt x="413" y="2337"/>
                    <a:pt x="351" y="1983"/>
                    <a:pt x="391" y="1643"/>
                  </a:cubicBezTo>
                  <a:cubicBezTo>
                    <a:pt x="475" y="925"/>
                    <a:pt x="1173" y="370"/>
                    <a:pt x="1880" y="370"/>
                  </a:cubicBezTo>
                  <a:close/>
                  <a:moveTo>
                    <a:pt x="1880" y="0"/>
                  </a:moveTo>
                  <a:cubicBezTo>
                    <a:pt x="844" y="0"/>
                    <a:pt x="1" y="843"/>
                    <a:pt x="1" y="1879"/>
                  </a:cubicBezTo>
                  <a:cubicBezTo>
                    <a:pt x="1" y="2915"/>
                    <a:pt x="844" y="3758"/>
                    <a:pt x="1880" y="3758"/>
                  </a:cubicBezTo>
                  <a:cubicBezTo>
                    <a:pt x="2964" y="3758"/>
                    <a:pt x="3791" y="2750"/>
                    <a:pt x="3721" y="1690"/>
                  </a:cubicBezTo>
                  <a:cubicBezTo>
                    <a:pt x="3691" y="1261"/>
                    <a:pt x="3512" y="854"/>
                    <a:pt x="3209" y="550"/>
                  </a:cubicBezTo>
                  <a:cubicBezTo>
                    <a:pt x="2858" y="202"/>
                    <a:pt x="2376" y="0"/>
                    <a:pt x="1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0" name="Google Shape;1799;p45">
              <a:extLst>
                <a:ext uri="{FF2B5EF4-FFF2-40B4-BE49-F238E27FC236}">
                  <a16:creationId xmlns:a16="http://schemas.microsoft.com/office/drawing/2014/main" id="{FFD244E7-51CA-61AA-CEA4-4FE1FD3F934F}"/>
                </a:ext>
              </a:extLst>
            </p:cNvPr>
            <p:cNvSpPr/>
            <p:nvPr/>
          </p:nvSpPr>
          <p:spPr>
            <a:xfrm>
              <a:off x="6693731" y="842529"/>
              <a:ext cx="32960" cy="56903"/>
            </a:xfrm>
            <a:custGeom>
              <a:avLst/>
              <a:gdLst/>
              <a:ahLst/>
              <a:cxnLst/>
              <a:rect l="l" t="t" r="r" b="b"/>
              <a:pathLst>
                <a:path w="870" h="1502" extrusionOk="0">
                  <a:moveTo>
                    <a:pt x="661" y="1"/>
                  </a:moveTo>
                  <a:cubicBezTo>
                    <a:pt x="588" y="1"/>
                    <a:pt x="518" y="45"/>
                    <a:pt x="489" y="117"/>
                  </a:cubicBezTo>
                  <a:lnTo>
                    <a:pt x="39" y="1248"/>
                  </a:lnTo>
                  <a:cubicBezTo>
                    <a:pt x="1" y="1342"/>
                    <a:pt x="48" y="1450"/>
                    <a:pt x="142" y="1488"/>
                  </a:cubicBezTo>
                  <a:cubicBezTo>
                    <a:pt x="164" y="1497"/>
                    <a:pt x="188" y="1501"/>
                    <a:pt x="210" y="1501"/>
                  </a:cubicBezTo>
                  <a:cubicBezTo>
                    <a:pt x="284" y="1501"/>
                    <a:pt x="353" y="1456"/>
                    <a:pt x="382" y="1384"/>
                  </a:cubicBezTo>
                  <a:lnTo>
                    <a:pt x="832" y="254"/>
                  </a:lnTo>
                  <a:cubicBezTo>
                    <a:pt x="869" y="157"/>
                    <a:pt x="823" y="51"/>
                    <a:pt x="729" y="14"/>
                  </a:cubicBezTo>
                  <a:cubicBezTo>
                    <a:pt x="706" y="5"/>
                    <a:pt x="683" y="1"/>
                    <a:pt x="6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1" name="Google Shape;1800;p45">
              <a:extLst>
                <a:ext uri="{FF2B5EF4-FFF2-40B4-BE49-F238E27FC236}">
                  <a16:creationId xmlns:a16="http://schemas.microsoft.com/office/drawing/2014/main" id="{CE35165C-AD29-C710-FFCC-B90EBB05C4E1}"/>
                </a:ext>
              </a:extLst>
            </p:cNvPr>
            <p:cNvSpPr/>
            <p:nvPr/>
          </p:nvSpPr>
          <p:spPr>
            <a:xfrm>
              <a:off x="6729078" y="844575"/>
              <a:ext cx="26785" cy="52736"/>
            </a:xfrm>
            <a:custGeom>
              <a:avLst/>
              <a:gdLst/>
              <a:ahLst/>
              <a:cxnLst/>
              <a:rect l="l" t="t" r="r" b="b"/>
              <a:pathLst>
                <a:path w="707" h="1392" extrusionOk="0">
                  <a:moveTo>
                    <a:pt x="211" y="1"/>
                  </a:moveTo>
                  <a:cubicBezTo>
                    <a:pt x="179" y="1"/>
                    <a:pt x="146" y="9"/>
                    <a:pt x="116" y="27"/>
                  </a:cubicBezTo>
                  <a:cubicBezTo>
                    <a:pt x="29" y="79"/>
                    <a:pt x="1" y="193"/>
                    <a:pt x="53" y="279"/>
                  </a:cubicBezTo>
                  <a:lnTo>
                    <a:pt x="299" y="688"/>
                  </a:lnTo>
                  <a:lnTo>
                    <a:pt x="52" y="1116"/>
                  </a:lnTo>
                  <a:cubicBezTo>
                    <a:pt x="1" y="1203"/>
                    <a:pt x="31" y="1316"/>
                    <a:pt x="119" y="1368"/>
                  </a:cubicBezTo>
                  <a:cubicBezTo>
                    <a:pt x="148" y="1384"/>
                    <a:pt x="179" y="1392"/>
                    <a:pt x="210" y="1392"/>
                  </a:cubicBezTo>
                  <a:cubicBezTo>
                    <a:pt x="275" y="1392"/>
                    <a:pt x="336" y="1359"/>
                    <a:pt x="371" y="1301"/>
                  </a:cubicBezTo>
                  <a:lnTo>
                    <a:pt x="673" y="779"/>
                  </a:lnTo>
                  <a:cubicBezTo>
                    <a:pt x="707" y="721"/>
                    <a:pt x="706" y="649"/>
                    <a:pt x="671" y="592"/>
                  </a:cubicBezTo>
                  <a:lnTo>
                    <a:pt x="370" y="91"/>
                  </a:lnTo>
                  <a:cubicBezTo>
                    <a:pt x="335" y="33"/>
                    <a:pt x="274" y="1"/>
                    <a:pt x="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2" name="Google Shape;1801;p45">
              <a:extLst>
                <a:ext uri="{FF2B5EF4-FFF2-40B4-BE49-F238E27FC236}">
                  <a16:creationId xmlns:a16="http://schemas.microsoft.com/office/drawing/2014/main" id="{17045624-E00D-9392-C45D-A8C6CC2A3144}"/>
                </a:ext>
              </a:extLst>
            </p:cNvPr>
            <p:cNvSpPr/>
            <p:nvPr/>
          </p:nvSpPr>
          <p:spPr>
            <a:xfrm>
              <a:off x="6663044" y="844575"/>
              <a:ext cx="26785" cy="52736"/>
            </a:xfrm>
            <a:custGeom>
              <a:avLst/>
              <a:gdLst/>
              <a:ahLst/>
              <a:cxnLst/>
              <a:rect l="l" t="t" r="r" b="b"/>
              <a:pathLst>
                <a:path w="707" h="1392" extrusionOk="0">
                  <a:moveTo>
                    <a:pt x="495" y="0"/>
                  </a:moveTo>
                  <a:cubicBezTo>
                    <a:pt x="433" y="0"/>
                    <a:pt x="373" y="32"/>
                    <a:pt x="338" y="90"/>
                  </a:cubicBezTo>
                  <a:lnTo>
                    <a:pt x="36" y="591"/>
                  </a:lnTo>
                  <a:cubicBezTo>
                    <a:pt x="0" y="648"/>
                    <a:pt x="0" y="720"/>
                    <a:pt x="35" y="778"/>
                  </a:cubicBezTo>
                  <a:lnTo>
                    <a:pt x="337" y="1301"/>
                  </a:lnTo>
                  <a:cubicBezTo>
                    <a:pt x="371" y="1359"/>
                    <a:pt x="433" y="1392"/>
                    <a:pt x="497" y="1392"/>
                  </a:cubicBezTo>
                  <a:cubicBezTo>
                    <a:pt x="528" y="1392"/>
                    <a:pt x="559" y="1384"/>
                    <a:pt x="589" y="1368"/>
                  </a:cubicBezTo>
                  <a:cubicBezTo>
                    <a:pt x="676" y="1316"/>
                    <a:pt x="706" y="1203"/>
                    <a:pt x="655" y="1116"/>
                  </a:cubicBezTo>
                  <a:lnTo>
                    <a:pt x="408" y="688"/>
                  </a:lnTo>
                  <a:lnTo>
                    <a:pt x="654" y="279"/>
                  </a:lnTo>
                  <a:cubicBezTo>
                    <a:pt x="706" y="191"/>
                    <a:pt x="679" y="79"/>
                    <a:pt x="591" y="27"/>
                  </a:cubicBezTo>
                  <a:cubicBezTo>
                    <a:pt x="561" y="9"/>
                    <a:pt x="528" y="0"/>
                    <a:pt x="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3" name="Google Shape;1802;p45">
              <a:extLst>
                <a:ext uri="{FF2B5EF4-FFF2-40B4-BE49-F238E27FC236}">
                  <a16:creationId xmlns:a16="http://schemas.microsoft.com/office/drawing/2014/main" id="{64239401-B71C-CE77-FE6E-D5B534810332}"/>
                </a:ext>
              </a:extLst>
            </p:cNvPr>
            <p:cNvSpPr/>
            <p:nvPr/>
          </p:nvSpPr>
          <p:spPr>
            <a:xfrm>
              <a:off x="6449487" y="767289"/>
              <a:ext cx="18677" cy="1867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5" y="1"/>
                  </a:moveTo>
                  <a:cubicBezTo>
                    <a:pt x="109" y="1"/>
                    <a:pt x="0" y="111"/>
                    <a:pt x="0" y="247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6" y="1"/>
                  </a:cubicBezTo>
                  <a:cubicBezTo>
                    <a:pt x="246" y="1"/>
                    <a:pt x="245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4" name="Google Shape;1803;p45">
              <a:extLst>
                <a:ext uri="{FF2B5EF4-FFF2-40B4-BE49-F238E27FC236}">
                  <a16:creationId xmlns:a16="http://schemas.microsoft.com/office/drawing/2014/main" id="{3CB021AC-BF58-5FD8-F4EA-64BFFD32C00E}"/>
                </a:ext>
              </a:extLst>
            </p:cNvPr>
            <p:cNvSpPr/>
            <p:nvPr/>
          </p:nvSpPr>
          <p:spPr>
            <a:xfrm>
              <a:off x="6485212" y="767289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5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ubicBezTo>
                    <a:pt x="246" y="1"/>
                    <a:pt x="246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6" name="Google Shape;1805;p45">
              <a:extLst>
                <a:ext uri="{FF2B5EF4-FFF2-40B4-BE49-F238E27FC236}">
                  <a16:creationId xmlns:a16="http://schemas.microsoft.com/office/drawing/2014/main" id="{2D6B4BED-73AE-34F3-964D-F55895DC2F0C}"/>
                </a:ext>
              </a:extLst>
            </p:cNvPr>
            <p:cNvSpPr/>
            <p:nvPr/>
          </p:nvSpPr>
          <p:spPr>
            <a:xfrm>
              <a:off x="6483886" y="931331"/>
              <a:ext cx="13714" cy="201927"/>
            </a:xfrm>
            <a:custGeom>
              <a:avLst/>
              <a:gdLst/>
              <a:ahLst/>
              <a:cxnLst/>
              <a:rect l="l" t="t" r="r" b="b"/>
              <a:pathLst>
                <a:path w="362" h="5330" extrusionOk="0">
                  <a:moveTo>
                    <a:pt x="181" y="1"/>
                  </a:moveTo>
                  <a:cubicBezTo>
                    <a:pt x="82" y="1"/>
                    <a:pt x="0" y="83"/>
                    <a:pt x="0" y="185"/>
                  </a:cubicBezTo>
                  <a:lnTo>
                    <a:pt x="0" y="5140"/>
                  </a:lnTo>
                  <a:cubicBezTo>
                    <a:pt x="0" y="5228"/>
                    <a:pt x="58" y="5309"/>
                    <a:pt x="145" y="5326"/>
                  </a:cubicBezTo>
                  <a:cubicBezTo>
                    <a:pt x="157" y="5329"/>
                    <a:pt x="169" y="5330"/>
                    <a:pt x="181" y="5330"/>
                  </a:cubicBezTo>
                  <a:cubicBezTo>
                    <a:pt x="281" y="5330"/>
                    <a:pt x="362" y="5247"/>
                    <a:pt x="362" y="5145"/>
                  </a:cubicBezTo>
                  <a:lnTo>
                    <a:pt x="362" y="190"/>
                  </a:lnTo>
                  <a:cubicBezTo>
                    <a:pt x="362" y="102"/>
                    <a:pt x="304" y="21"/>
                    <a:pt x="218" y="5"/>
                  </a:cubicBezTo>
                  <a:cubicBezTo>
                    <a:pt x="206" y="2"/>
                    <a:pt x="193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" name="Google Shape;1806;p45">
              <a:extLst>
                <a:ext uri="{FF2B5EF4-FFF2-40B4-BE49-F238E27FC236}">
                  <a16:creationId xmlns:a16="http://schemas.microsoft.com/office/drawing/2014/main" id="{F996E930-BA25-1DB6-D229-2EB322A480F8}"/>
                </a:ext>
              </a:extLst>
            </p:cNvPr>
            <p:cNvSpPr/>
            <p:nvPr/>
          </p:nvSpPr>
          <p:spPr>
            <a:xfrm>
              <a:off x="6410162" y="949062"/>
              <a:ext cx="51940" cy="13676"/>
            </a:xfrm>
            <a:custGeom>
              <a:avLst/>
              <a:gdLst/>
              <a:ahLst/>
              <a:cxnLst/>
              <a:rect l="l" t="t" r="r" b="b"/>
              <a:pathLst>
                <a:path w="1371" h="361" extrusionOk="0">
                  <a:moveTo>
                    <a:pt x="197" y="1"/>
                  </a:moveTo>
                  <a:cubicBezTo>
                    <a:pt x="102" y="1"/>
                    <a:pt x="17" y="71"/>
                    <a:pt x="9" y="166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2"/>
                    <a:pt x="1362" y="197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8" name="Google Shape;1807;p45">
              <a:extLst>
                <a:ext uri="{FF2B5EF4-FFF2-40B4-BE49-F238E27FC236}">
                  <a16:creationId xmlns:a16="http://schemas.microsoft.com/office/drawing/2014/main" id="{14FEBC52-6E32-1527-FF83-906B1772C698}"/>
                </a:ext>
              </a:extLst>
            </p:cNvPr>
            <p:cNvSpPr/>
            <p:nvPr/>
          </p:nvSpPr>
          <p:spPr>
            <a:xfrm>
              <a:off x="6410162" y="980127"/>
              <a:ext cx="51940" cy="13676"/>
            </a:xfrm>
            <a:custGeom>
              <a:avLst/>
              <a:gdLst/>
              <a:ahLst/>
              <a:cxnLst/>
              <a:rect l="l" t="t" r="r" b="b"/>
              <a:pathLst>
                <a:path w="1371" h="361" extrusionOk="0">
                  <a:moveTo>
                    <a:pt x="197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1"/>
                    <a:pt x="1362" y="196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9" name="Google Shape;1808;p45">
              <a:extLst>
                <a:ext uri="{FF2B5EF4-FFF2-40B4-BE49-F238E27FC236}">
                  <a16:creationId xmlns:a16="http://schemas.microsoft.com/office/drawing/2014/main" id="{C810B7AA-6BC4-FA01-609A-11953F9F7122}"/>
                </a:ext>
              </a:extLst>
            </p:cNvPr>
            <p:cNvSpPr/>
            <p:nvPr/>
          </p:nvSpPr>
          <p:spPr>
            <a:xfrm>
              <a:off x="6410162" y="1009943"/>
              <a:ext cx="51902" cy="13676"/>
            </a:xfrm>
            <a:custGeom>
              <a:avLst/>
              <a:gdLst/>
              <a:ahLst/>
              <a:cxnLst/>
              <a:rect l="l" t="t" r="r" b="b"/>
              <a:pathLst>
                <a:path w="1370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0"/>
                    <a:pt x="84" y="360"/>
                    <a:pt x="189" y="360"/>
                  </a:cubicBezTo>
                  <a:lnTo>
                    <a:pt x="1171" y="360"/>
                  </a:lnTo>
                  <a:cubicBezTo>
                    <a:pt x="1268" y="360"/>
                    <a:pt x="1353" y="290"/>
                    <a:pt x="1360" y="197"/>
                  </a:cubicBezTo>
                  <a:cubicBezTo>
                    <a:pt x="1369" y="89"/>
                    <a:pt x="1286" y="0"/>
                    <a:pt x="1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20" name="Google Shape;1809;p45">
              <a:extLst>
                <a:ext uri="{FF2B5EF4-FFF2-40B4-BE49-F238E27FC236}">
                  <a16:creationId xmlns:a16="http://schemas.microsoft.com/office/drawing/2014/main" id="{F8043780-0FA7-D02A-A13D-24E833DB7418}"/>
                </a:ext>
              </a:extLst>
            </p:cNvPr>
            <p:cNvSpPr/>
            <p:nvPr/>
          </p:nvSpPr>
          <p:spPr>
            <a:xfrm>
              <a:off x="6410162" y="1040895"/>
              <a:ext cx="51940" cy="13714"/>
            </a:xfrm>
            <a:custGeom>
              <a:avLst/>
              <a:gdLst/>
              <a:ahLst/>
              <a:cxnLst/>
              <a:rect l="l" t="t" r="r" b="b"/>
              <a:pathLst>
                <a:path w="1371" h="362" extrusionOk="0">
                  <a:moveTo>
                    <a:pt x="197" y="0"/>
                  </a:moveTo>
                  <a:cubicBezTo>
                    <a:pt x="102" y="0"/>
                    <a:pt x="17" y="69"/>
                    <a:pt x="9" y="163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2"/>
                    <a:pt x="1362" y="196"/>
                  </a:cubicBezTo>
                  <a:cubicBezTo>
                    <a:pt x="1370" y="89"/>
                    <a:pt x="1287" y="0"/>
                    <a:pt x="1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21" name="Google Shape;1810;p45">
              <a:extLst>
                <a:ext uri="{FF2B5EF4-FFF2-40B4-BE49-F238E27FC236}">
                  <a16:creationId xmlns:a16="http://schemas.microsoft.com/office/drawing/2014/main" id="{BCF2CF16-CADA-7144-28DE-AC9809AF9575}"/>
                </a:ext>
              </a:extLst>
            </p:cNvPr>
            <p:cNvSpPr/>
            <p:nvPr/>
          </p:nvSpPr>
          <p:spPr>
            <a:xfrm>
              <a:off x="6410162" y="1070748"/>
              <a:ext cx="51940" cy="13639"/>
            </a:xfrm>
            <a:custGeom>
              <a:avLst/>
              <a:gdLst/>
              <a:ahLst/>
              <a:cxnLst/>
              <a:rect l="l" t="t" r="r" b="b"/>
              <a:pathLst>
                <a:path w="1371" h="360" extrusionOk="0">
                  <a:moveTo>
                    <a:pt x="197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1173" y="360"/>
                  </a:lnTo>
                  <a:cubicBezTo>
                    <a:pt x="1269" y="360"/>
                    <a:pt x="1354" y="291"/>
                    <a:pt x="1362" y="197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22" name="Google Shape;1811;p45">
              <a:extLst>
                <a:ext uri="{FF2B5EF4-FFF2-40B4-BE49-F238E27FC236}">
                  <a16:creationId xmlns:a16="http://schemas.microsoft.com/office/drawing/2014/main" id="{70ADF838-CCDA-0C0A-85F6-BD50DAD0DB16}"/>
                </a:ext>
              </a:extLst>
            </p:cNvPr>
            <p:cNvSpPr/>
            <p:nvPr/>
          </p:nvSpPr>
          <p:spPr>
            <a:xfrm>
              <a:off x="6410162" y="1101776"/>
              <a:ext cx="51902" cy="13714"/>
            </a:xfrm>
            <a:custGeom>
              <a:avLst/>
              <a:gdLst/>
              <a:ahLst/>
              <a:cxnLst/>
              <a:rect l="l" t="t" r="r" b="b"/>
              <a:pathLst>
                <a:path w="1370" h="362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1171" y="361"/>
                  </a:lnTo>
                  <a:cubicBezTo>
                    <a:pt x="1268" y="361"/>
                    <a:pt x="1353" y="292"/>
                    <a:pt x="1360" y="198"/>
                  </a:cubicBezTo>
                  <a:cubicBezTo>
                    <a:pt x="1369" y="90"/>
                    <a:pt x="1286" y="1"/>
                    <a:pt x="1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</p:grpSp>
      <p:grpSp>
        <p:nvGrpSpPr>
          <p:cNvPr id="23" name="Google Shape;1812;p45">
            <a:extLst>
              <a:ext uri="{FF2B5EF4-FFF2-40B4-BE49-F238E27FC236}">
                <a16:creationId xmlns:a16="http://schemas.microsoft.com/office/drawing/2014/main" id="{0E2931BF-CB2B-7459-7F55-FEB37A6137CE}"/>
              </a:ext>
            </a:extLst>
          </p:cNvPr>
          <p:cNvGrpSpPr/>
          <p:nvPr/>
        </p:nvGrpSpPr>
        <p:grpSpPr>
          <a:xfrm>
            <a:off x="4401295" y="3045537"/>
            <a:ext cx="341254" cy="302123"/>
            <a:chOff x="5553999" y="740543"/>
            <a:chExt cx="476745" cy="422077"/>
          </a:xfrm>
        </p:grpSpPr>
        <p:sp>
          <p:nvSpPr>
            <p:cNvPr id="24" name="Google Shape;1813;p45">
              <a:extLst>
                <a:ext uri="{FF2B5EF4-FFF2-40B4-BE49-F238E27FC236}">
                  <a16:creationId xmlns:a16="http://schemas.microsoft.com/office/drawing/2014/main" id="{269474AF-DF86-ED3F-F4DC-B3ECB0119B61}"/>
                </a:ext>
              </a:extLst>
            </p:cNvPr>
            <p:cNvSpPr/>
            <p:nvPr/>
          </p:nvSpPr>
          <p:spPr>
            <a:xfrm>
              <a:off x="5553999" y="740543"/>
              <a:ext cx="476745" cy="422077"/>
            </a:xfrm>
            <a:custGeom>
              <a:avLst/>
              <a:gdLst/>
              <a:ahLst/>
              <a:cxnLst/>
              <a:rect l="l" t="t" r="r" b="b"/>
              <a:pathLst>
                <a:path w="12584" h="11141" extrusionOk="0">
                  <a:moveTo>
                    <a:pt x="12223" y="1967"/>
                  </a:moveTo>
                  <a:lnTo>
                    <a:pt x="12223" y="10529"/>
                  </a:lnTo>
                  <a:cubicBezTo>
                    <a:pt x="12223" y="10667"/>
                    <a:pt x="12110" y="10780"/>
                    <a:pt x="11971" y="10780"/>
                  </a:cubicBezTo>
                  <a:lnTo>
                    <a:pt x="613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622" y="1"/>
                  </a:moveTo>
                  <a:cubicBezTo>
                    <a:pt x="278" y="1"/>
                    <a:pt x="1" y="278"/>
                    <a:pt x="1" y="622"/>
                  </a:cubicBezTo>
                  <a:lnTo>
                    <a:pt x="1" y="10520"/>
                  </a:lnTo>
                  <a:cubicBezTo>
                    <a:pt x="1" y="10863"/>
                    <a:pt x="278" y="11140"/>
                    <a:pt x="622" y="11140"/>
                  </a:cubicBezTo>
                  <a:lnTo>
                    <a:pt x="11962" y="11140"/>
                  </a:lnTo>
                  <a:cubicBezTo>
                    <a:pt x="12305" y="11140"/>
                    <a:pt x="12583" y="10863"/>
                    <a:pt x="12583" y="10520"/>
                  </a:cubicBezTo>
                  <a:lnTo>
                    <a:pt x="12583" y="622"/>
                  </a:lnTo>
                  <a:cubicBezTo>
                    <a:pt x="12584" y="278"/>
                    <a:pt x="12305" y="1"/>
                    <a:pt x="11964" y="1"/>
                  </a:cubicBezTo>
                  <a:lnTo>
                    <a:pt x="9236" y="1"/>
                  </a:lnTo>
                  <a:cubicBezTo>
                    <a:pt x="9141" y="1"/>
                    <a:pt x="9055" y="71"/>
                    <a:pt x="9048" y="165"/>
                  </a:cubicBezTo>
                  <a:cubicBezTo>
                    <a:pt x="9038" y="272"/>
                    <a:pt x="9122" y="361"/>
                    <a:pt x="9227" y="361"/>
                  </a:cubicBezTo>
                  <a:lnTo>
                    <a:pt x="11972" y="361"/>
                  </a:lnTo>
                  <a:cubicBezTo>
                    <a:pt x="12111" y="361"/>
                    <a:pt x="12223" y="474"/>
                    <a:pt x="12223" y="612"/>
                  </a:cubicBezTo>
                  <a:lnTo>
                    <a:pt x="12223" y="1574"/>
                  </a:lnTo>
                  <a:lnTo>
                    <a:pt x="362" y="1574"/>
                  </a:lnTo>
                  <a:lnTo>
                    <a:pt x="362" y="553"/>
                  </a:lnTo>
                  <a:cubicBezTo>
                    <a:pt x="362" y="446"/>
                    <a:pt x="448" y="361"/>
                    <a:pt x="554" y="361"/>
                  </a:cubicBezTo>
                  <a:lnTo>
                    <a:pt x="8393" y="361"/>
                  </a:lnTo>
                  <a:cubicBezTo>
                    <a:pt x="8441" y="361"/>
                    <a:pt x="8487" y="337"/>
                    <a:pt x="8514" y="298"/>
                  </a:cubicBezTo>
                  <a:cubicBezTo>
                    <a:pt x="8612" y="154"/>
                    <a:pt x="8508" y="1"/>
                    <a:pt x="8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25" name="Google Shape;1814;p45">
              <a:extLst>
                <a:ext uri="{FF2B5EF4-FFF2-40B4-BE49-F238E27FC236}">
                  <a16:creationId xmlns:a16="http://schemas.microsoft.com/office/drawing/2014/main" id="{B0844EF5-4914-ACFA-8D6F-69C6B77D74F0}"/>
                </a:ext>
              </a:extLst>
            </p:cNvPr>
            <p:cNvSpPr/>
            <p:nvPr/>
          </p:nvSpPr>
          <p:spPr>
            <a:xfrm>
              <a:off x="5603022" y="767289"/>
              <a:ext cx="18677" cy="1867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4" y="1"/>
                  </a:moveTo>
                  <a:cubicBezTo>
                    <a:pt x="109" y="1"/>
                    <a:pt x="0" y="111"/>
                    <a:pt x="0" y="247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6" y="1"/>
                  </a:cubicBezTo>
                  <a:cubicBezTo>
                    <a:pt x="246" y="1"/>
                    <a:pt x="245" y="1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26" name="Google Shape;1815;p45">
              <a:extLst>
                <a:ext uri="{FF2B5EF4-FFF2-40B4-BE49-F238E27FC236}">
                  <a16:creationId xmlns:a16="http://schemas.microsoft.com/office/drawing/2014/main" id="{3690299C-89ED-25AE-B784-6D1A3704E908}"/>
                </a:ext>
              </a:extLst>
            </p:cNvPr>
            <p:cNvSpPr/>
            <p:nvPr/>
          </p:nvSpPr>
          <p:spPr>
            <a:xfrm>
              <a:off x="5638710" y="767289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5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ubicBezTo>
                    <a:pt x="246" y="1"/>
                    <a:pt x="246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27" name="Google Shape;1816;p45">
              <a:extLst>
                <a:ext uri="{FF2B5EF4-FFF2-40B4-BE49-F238E27FC236}">
                  <a16:creationId xmlns:a16="http://schemas.microsoft.com/office/drawing/2014/main" id="{B589DAAC-1A74-6504-B8A3-FB3EAC39DB33}"/>
                </a:ext>
              </a:extLst>
            </p:cNvPr>
            <p:cNvSpPr/>
            <p:nvPr/>
          </p:nvSpPr>
          <p:spPr>
            <a:xfrm>
              <a:off x="5674511" y="767289"/>
              <a:ext cx="18639" cy="18677"/>
            </a:xfrm>
            <a:custGeom>
              <a:avLst/>
              <a:gdLst/>
              <a:ahLst/>
              <a:cxnLst/>
              <a:rect l="l" t="t" r="r" b="b"/>
              <a:pathLst>
                <a:path w="492" h="493" extrusionOk="0">
                  <a:moveTo>
                    <a:pt x="244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6" y="493"/>
                  </a:cubicBezTo>
                  <a:cubicBezTo>
                    <a:pt x="382" y="493"/>
                    <a:pt x="492" y="383"/>
                    <a:pt x="492" y="247"/>
                  </a:cubicBezTo>
                  <a:cubicBezTo>
                    <a:pt x="492" y="111"/>
                    <a:pt x="382" y="1"/>
                    <a:pt x="246" y="1"/>
                  </a:cubicBezTo>
                  <a:cubicBezTo>
                    <a:pt x="245" y="1"/>
                    <a:pt x="244" y="1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28" name="Google Shape;1817;p45">
              <a:extLst>
                <a:ext uri="{FF2B5EF4-FFF2-40B4-BE49-F238E27FC236}">
                  <a16:creationId xmlns:a16="http://schemas.microsoft.com/office/drawing/2014/main" id="{C1388D5A-523A-A390-A430-3F545D9722D5}"/>
                </a:ext>
              </a:extLst>
            </p:cNvPr>
            <p:cNvSpPr/>
            <p:nvPr/>
          </p:nvSpPr>
          <p:spPr>
            <a:xfrm>
              <a:off x="5711866" y="985166"/>
              <a:ext cx="53077" cy="61146"/>
            </a:xfrm>
            <a:custGeom>
              <a:avLst/>
              <a:gdLst/>
              <a:ahLst/>
              <a:cxnLst/>
              <a:rect l="l" t="t" r="r" b="b"/>
              <a:pathLst>
                <a:path w="1401" h="1614" extrusionOk="0">
                  <a:moveTo>
                    <a:pt x="700" y="663"/>
                  </a:moveTo>
                  <a:lnTo>
                    <a:pt x="809" y="948"/>
                  </a:lnTo>
                  <a:lnTo>
                    <a:pt x="592" y="948"/>
                  </a:lnTo>
                  <a:lnTo>
                    <a:pt x="700" y="663"/>
                  </a:lnTo>
                  <a:close/>
                  <a:moveTo>
                    <a:pt x="702" y="1"/>
                  </a:moveTo>
                  <a:cubicBezTo>
                    <a:pt x="615" y="1"/>
                    <a:pt x="538" y="53"/>
                    <a:pt x="505" y="134"/>
                  </a:cubicBezTo>
                  <a:cubicBezTo>
                    <a:pt x="505" y="135"/>
                    <a:pt x="504" y="136"/>
                    <a:pt x="504" y="137"/>
                  </a:cubicBezTo>
                  <a:lnTo>
                    <a:pt x="37" y="1364"/>
                  </a:lnTo>
                  <a:cubicBezTo>
                    <a:pt x="0" y="1460"/>
                    <a:pt x="48" y="1565"/>
                    <a:pt x="143" y="1602"/>
                  </a:cubicBezTo>
                  <a:cubicBezTo>
                    <a:pt x="163" y="1610"/>
                    <a:pt x="185" y="1614"/>
                    <a:pt x="207" y="1614"/>
                  </a:cubicBezTo>
                  <a:cubicBezTo>
                    <a:pt x="281" y="1614"/>
                    <a:pt x="352" y="1569"/>
                    <a:pt x="381" y="1496"/>
                  </a:cubicBezTo>
                  <a:lnTo>
                    <a:pt x="452" y="1309"/>
                  </a:lnTo>
                  <a:lnTo>
                    <a:pt x="948" y="1309"/>
                  </a:lnTo>
                  <a:lnTo>
                    <a:pt x="1016" y="1488"/>
                  </a:lnTo>
                  <a:cubicBezTo>
                    <a:pt x="1044" y="1563"/>
                    <a:pt x="1116" y="1613"/>
                    <a:pt x="1192" y="1613"/>
                  </a:cubicBezTo>
                  <a:cubicBezTo>
                    <a:pt x="1206" y="1613"/>
                    <a:pt x="1219" y="1612"/>
                    <a:pt x="1233" y="1608"/>
                  </a:cubicBezTo>
                  <a:cubicBezTo>
                    <a:pt x="1343" y="1581"/>
                    <a:pt x="1400" y="1467"/>
                    <a:pt x="1363" y="1363"/>
                  </a:cubicBezTo>
                  <a:lnTo>
                    <a:pt x="901" y="139"/>
                  </a:lnTo>
                  <a:cubicBezTo>
                    <a:pt x="901" y="137"/>
                    <a:pt x="900" y="135"/>
                    <a:pt x="898" y="134"/>
                  </a:cubicBezTo>
                  <a:cubicBezTo>
                    <a:pt x="865" y="53"/>
                    <a:pt x="788" y="1"/>
                    <a:pt x="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29" name="Google Shape;1818;p45">
              <a:extLst>
                <a:ext uri="{FF2B5EF4-FFF2-40B4-BE49-F238E27FC236}">
                  <a16:creationId xmlns:a16="http://schemas.microsoft.com/office/drawing/2014/main" id="{CD8A6B66-BAAB-D50D-EF6C-6C3152509458}"/>
                </a:ext>
              </a:extLst>
            </p:cNvPr>
            <p:cNvSpPr/>
            <p:nvPr/>
          </p:nvSpPr>
          <p:spPr>
            <a:xfrm>
              <a:off x="5861890" y="985810"/>
              <a:ext cx="45955" cy="60275"/>
            </a:xfrm>
            <a:custGeom>
              <a:avLst/>
              <a:gdLst/>
              <a:ahLst/>
              <a:cxnLst/>
              <a:rect l="l" t="t" r="r" b="b"/>
              <a:pathLst>
                <a:path w="1213" h="1591" extrusionOk="0">
                  <a:moveTo>
                    <a:pt x="186" y="1"/>
                  </a:moveTo>
                  <a:cubicBezTo>
                    <a:pt x="149" y="1"/>
                    <a:pt x="111" y="12"/>
                    <a:pt x="77" y="36"/>
                  </a:cubicBezTo>
                  <a:cubicBezTo>
                    <a:pt x="27" y="72"/>
                    <a:pt x="0" y="129"/>
                    <a:pt x="0" y="190"/>
                  </a:cubicBezTo>
                  <a:lnTo>
                    <a:pt x="0" y="1402"/>
                  </a:lnTo>
                  <a:cubicBezTo>
                    <a:pt x="0" y="1497"/>
                    <a:pt x="69" y="1583"/>
                    <a:pt x="164" y="1590"/>
                  </a:cubicBezTo>
                  <a:cubicBezTo>
                    <a:pt x="169" y="1591"/>
                    <a:pt x="175" y="1591"/>
                    <a:pt x="180" y="1591"/>
                  </a:cubicBezTo>
                  <a:cubicBezTo>
                    <a:pt x="280" y="1591"/>
                    <a:pt x="360" y="1510"/>
                    <a:pt x="360" y="1411"/>
                  </a:cubicBezTo>
                  <a:lnTo>
                    <a:pt x="360" y="774"/>
                  </a:lnTo>
                  <a:lnTo>
                    <a:pt x="854" y="1490"/>
                  </a:lnTo>
                  <a:cubicBezTo>
                    <a:pt x="901" y="1558"/>
                    <a:pt x="963" y="1582"/>
                    <a:pt x="1019" y="1582"/>
                  </a:cubicBezTo>
                  <a:cubicBezTo>
                    <a:pt x="1040" y="1582"/>
                    <a:pt x="1059" y="1579"/>
                    <a:pt x="1077" y="1573"/>
                  </a:cubicBezTo>
                  <a:cubicBezTo>
                    <a:pt x="1108" y="1563"/>
                    <a:pt x="1213" y="1519"/>
                    <a:pt x="1213" y="1369"/>
                  </a:cubicBezTo>
                  <a:lnTo>
                    <a:pt x="1213" y="183"/>
                  </a:lnTo>
                  <a:cubicBezTo>
                    <a:pt x="1213" y="83"/>
                    <a:pt x="1132" y="2"/>
                    <a:pt x="1033" y="2"/>
                  </a:cubicBezTo>
                  <a:cubicBezTo>
                    <a:pt x="933" y="2"/>
                    <a:pt x="853" y="83"/>
                    <a:pt x="853" y="183"/>
                  </a:cubicBezTo>
                  <a:lnTo>
                    <a:pt x="853" y="825"/>
                  </a:lnTo>
                  <a:lnTo>
                    <a:pt x="338" y="81"/>
                  </a:lnTo>
                  <a:cubicBezTo>
                    <a:pt x="303" y="30"/>
                    <a:pt x="245" y="1"/>
                    <a:pt x="1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30" name="Google Shape;1819;p45">
              <a:extLst>
                <a:ext uri="{FF2B5EF4-FFF2-40B4-BE49-F238E27FC236}">
                  <a16:creationId xmlns:a16="http://schemas.microsoft.com/office/drawing/2014/main" id="{824F8283-4BCA-A784-00A2-92673F5A0F1B}"/>
                </a:ext>
              </a:extLst>
            </p:cNvPr>
            <p:cNvSpPr/>
            <p:nvPr/>
          </p:nvSpPr>
          <p:spPr>
            <a:xfrm>
              <a:off x="5607417" y="986416"/>
              <a:ext cx="29891" cy="61109"/>
            </a:xfrm>
            <a:custGeom>
              <a:avLst/>
              <a:gdLst/>
              <a:ahLst/>
              <a:cxnLst/>
              <a:rect l="l" t="t" r="r" b="b"/>
              <a:pathLst>
                <a:path w="789" h="1613" extrusionOk="0">
                  <a:moveTo>
                    <a:pt x="181" y="0"/>
                  </a:moveTo>
                  <a:cubicBezTo>
                    <a:pt x="82" y="0"/>
                    <a:pt x="2" y="82"/>
                    <a:pt x="2" y="184"/>
                  </a:cubicBezTo>
                  <a:lnTo>
                    <a:pt x="2" y="1428"/>
                  </a:lnTo>
                  <a:cubicBezTo>
                    <a:pt x="1" y="1517"/>
                    <a:pt x="64" y="1596"/>
                    <a:pt x="150" y="1612"/>
                  </a:cubicBezTo>
                  <a:cubicBezTo>
                    <a:pt x="150" y="1612"/>
                    <a:pt x="292" y="1613"/>
                    <a:pt x="428" y="1613"/>
                  </a:cubicBezTo>
                  <a:cubicBezTo>
                    <a:pt x="496" y="1613"/>
                    <a:pt x="562" y="1613"/>
                    <a:pt x="609" y="1612"/>
                  </a:cubicBezTo>
                  <a:cubicBezTo>
                    <a:pt x="709" y="1612"/>
                    <a:pt x="788" y="1528"/>
                    <a:pt x="788" y="1427"/>
                  </a:cubicBezTo>
                  <a:cubicBezTo>
                    <a:pt x="788" y="1326"/>
                    <a:pt x="706" y="1243"/>
                    <a:pt x="607" y="1243"/>
                  </a:cubicBezTo>
                  <a:lnTo>
                    <a:pt x="606" y="1243"/>
                  </a:lnTo>
                  <a:cubicBezTo>
                    <a:pt x="522" y="1243"/>
                    <a:pt x="434" y="1244"/>
                    <a:pt x="361" y="1244"/>
                  </a:cubicBezTo>
                  <a:lnTo>
                    <a:pt x="361" y="191"/>
                  </a:lnTo>
                  <a:cubicBezTo>
                    <a:pt x="361" y="95"/>
                    <a:pt x="292" y="10"/>
                    <a:pt x="197" y="1"/>
                  </a:cubicBezTo>
                  <a:cubicBezTo>
                    <a:pt x="192" y="1"/>
                    <a:pt x="187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31" name="Google Shape;1820;p45">
              <a:extLst>
                <a:ext uri="{FF2B5EF4-FFF2-40B4-BE49-F238E27FC236}">
                  <a16:creationId xmlns:a16="http://schemas.microsoft.com/office/drawing/2014/main" id="{0FABFFB7-4E97-A699-5CBD-D8C0D2D86CC8}"/>
                </a:ext>
              </a:extLst>
            </p:cNvPr>
            <p:cNvSpPr/>
            <p:nvPr/>
          </p:nvSpPr>
          <p:spPr>
            <a:xfrm>
              <a:off x="5833325" y="987894"/>
              <a:ext cx="13714" cy="57661"/>
            </a:xfrm>
            <a:custGeom>
              <a:avLst/>
              <a:gdLst/>
              <a:ahLst/>
              <a:cxnLst/>
              <a:rect l="l" t="t" r="r" b="b"/>
              <a:pathLst>
                <a:path w="362" h="1522" extrusionOk="0">
                  <a:moveTo>
                    <a:pt x="181" y="1"/>
                  </a:moveTo>
                  <a:cubicBezTo>
                    <a:pt x="82" y="1"/>
                    <a:pt x="0" y="83"/>
                    <a:pt x="0" y="182"/>
                  </a:cubicBezTo>
                  <a:lnTo>
                    <a:pt x="0" y="1332"/>
                  </a:lnTo>
                  <a:cubicBezTo>
                    <a:pt x="0" y="1428"/>
                    <a:pt x="69" y="1513"/>
                    <a:pt x="163" y="1521"/>
                  </a:cubicBezTo>
                  <a:cubicBezTo>
                    <a:pt x="169" y="1521"/>
                    <a:pt x="175" y="1521"/>
                    <a:pt x="180" y="1521"/>
                  </a:cubicBezTo>
                  <a:cubicBezTo>
                    <a:pt x="280" y="1521"/>
                    <a:pt x="360" y="1441"/>
                    <a:pt x="360" y="1341"/>
                  </a:cubicBezTo>
                  <a:lnTo>
                    <a:pt x="360" y="181"/>
                  </a:lnTo>
                  <a:cubicBezTo>
                    <a:pt x="361" y="80"/>
                    <a:pt x="281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32" name="Google Shape;1821;p45">
              <a:extLst>
                <a:ext uri="{FF2B5EF4-FFF2-40B4-BE49-F238E27FC236}">
                  <a16:creationId xmlns:a16="http://schemas.microsoft.com/office/drawing/2014/main" id="{FD0E7D0B-C611-B685-67E2-C3FB15BC2B83}"/>
                </a:ext>
              </a:extLst>
            </p:cNvPr>
            <p:cNvSpPr/>
            <p:nvPr/>
          </p:nvSpPr>
          <p:spPr>
            <a:xfrm>
              <a:off x="5775020" y="987553"/>
              <a:ext cx="45348" cy="59669"/>
            </a:xfrm>
            <a:custGeom>
              <a:avLst/>
              <a:gdLst/>
              <a:ahLst/>
              <a:cxnLst/>
              <a:rect l="l" t="t" r="r" b="b"/>
              <a:pathLst>
                <a:path w="1197" h="1575" extrusionOk="0">
                  <a:moveTo>
                    <a:pt x="514" y="361"/>
                  </a:moveTo>
                  <a:cubicBezTo>
                    <a:pt x="795" y="361"/>
                    <a:pt x="817" y="681"/>
                    <a:pt x="817" y="780"/>
                  </a:cubicBezTo>
                  <a:cubicBezTo>
                    <a:pt x="816" y="985"/>
                    <a:pt x="725" y="1194"/>
                    <a:pt x="521" y="1198"/>
                  </a:cubicBezTo>
                  <a:cubicBezTo>
                    <a:pt x="482" y="1199"/>
                    <a:pt x="419" y="1199"/>
                    <a:pt x="359" y="1199"/>
                  </a:cubicBezTo>
                  <a:cubicBezTo>
                    <a:pt x="359" y="1058"/>
                    <a:pt x="357" y="506"/>
                    <a:pt x="357" y="361"/>
                  </a:cubicBezTo>
                  <a:close/>
                  <a:moveTo>
                    <a:pt x="184" y="0"/>
                  </a:moveTo>
                  <a:cubicBezTo>
                    <a:pt x="136" y="0"/>
                    <a:pt x="89" y="20"/>
                    <a:pt x="55" y="55"/>
                  </a:cubicBezTo>
                  <a:cubicBezTo>
                    <a:pt x="20" y="88"/>
                    <a:pt x="1" y="136"/>
                    <a:pt x="1" y="186"/>
                  </a:cubicBezTo>
                  <a:lnTo>
                    <a:pt x="4" y="1391"/>
                  </a:lnTo>
                  <a:cubicBezTo>
                    <a:pt x="4" y="1440"/>
                    <a:pt x="24" y="1487"/>
                    <a:pt x="57" y="1521"/>
                  </a:cubicBezTo>
                  <a:cubicBezTo>
                    <a:pt x="92" y="1555"/>
                    <a:pt x="139" y="1575"/>
                    <a:pt x="187" y="1575"/>
                  </a:cubicBezTo>
                  <a:cubicBezTo>
                    <a:pt x="197" y="1575"/>
                    <a:pt x="440" y="1574"/>
                    <a:pt x="538" y="1571"/>
                  </a:cubicBezTo>
                  <a:cubicBezTo>
                    <a:pt x="919" y="1565"/>
                    <a:pt x="1195" y="1235"/>
                    <a:pt x="1195" y="788"/>
                  </a:cubicBezTo>
                  <a:cubicBezTo>
                    <a:pt x="1197" y="317"/>
                    <a:pt x="926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33" name="Google Shape;1822;p45">
              <a:extLst>
                <a:ext uri="{FF2B5EF4-FFF2-40B4-BE49-F238E27FC236}">
                  <a16:creationId xmlns:a16="http://schemas.microsoft.com/office/drawing/2014/main" id="{C6267BA7-5093-C74A-DF52-E04AE4F5435B}"/>
                </a:ext>
              </a:extLst>
            </p:cNvPr>
            <p:cNvSpPr/>
            <p:nvPr/>
          </p:nvSpPr>
          <p:spPr>
            <a:xfrm>
              <a:off x="5909701" y="986795"/>
              <a:ext cx="66678" cy="59820"/>
            </a:xfrm>
            <a:custGeom>
              <a:avLst/>
              <a:gdLst/>
              <a:ahLst/>
              <a:cxnLst/>
              <a:rect l="l" t="t" r="r" b="b"/>
              <a:pathLst>
                <a:path w="1760" h="1579" extrusionOk="0">
                  <a:moveTo>
                    <a:pt x="1054" y="1"/>
                  </a:moveTo>
                  <a:cubicBezTo>
                    <a:pt x="860" y="1"/>
                    <a:pt x="658" y="71"/>
                    <a:pt x="478" y="220"/>
                  </a:cubicBezTo>
                  <a:cubicBezTo>
                    <a:pt x="466" y="232"/>
                    <a:pt x="455" y="244"/>
                    <a:pt x="445" y="256"/>
                  </a:cubicBezTo>
                  <a:cubicBezTo>
                    <a:pt x="0" y="893"/>
                    <a:pt x="448" y="1579"/>
                    <a:pt x="1054" y="1579"/>
                  </a:cubicBezTo>
                  <a:cubicBezTo>
                    <a:pt x="1470" y="1579"/>
                    <a:pt x="1760" y="1254"/>
                    <a:pt x="1760" y="790"/>
                  </a:cubicBezTo>
                  <a:cubicBezTo>
                    <a:pt x="1760" y="691"/>
                    <a:pt x="1679" y="610"/>
                    <a:pt x="1580" y="610"/>
                  </a:cubicBezTo>
                  <a:lnTo>
                    <a:pt x="1146" y="610"/>
                  </a:lnTo>
                  <a:cubicBezTo>
                    <a:pt x="1136" y="610"/>
                    <a:pt x="1125" y="614"/>
                    <a:pt x="1117" y="622"/>
                  </a:cubicBezTo>
                  <a:cubicBezTo>
                    <a:pt x="953" y="779"/>
                    <a:pt x="1062" y="971"/>
                    <a:pt x="1216" y="971"/>
                  </a:cubicBezTo>
                  <a:lnTo>
                    <a:pt x="1376" y="971"/>
                  </a:lnTo>
                  <a:cubicBezTo>
                    <a:pt x="1323" y="1151"/>
                    <a:pt x="1185" y="1219"/>
                    <a:pt x="1056" y="1219"/>
                  </a:cubicBezTo>
                  <a:cubicBezTo>
                    <a:pt x="727" y="1219"/>
                    <a:pt x="483" y="847"/>
                    <a:pt x="724" y="501"/>
                  </a:cubicBezTo>
                  <a:cubicBezTo>
                    <a:pt x="729" y="493"/>
                    <a:pt x="737" y="487"/>
                    <a:pt x="743" y="480"/>
                  </a:cubicBezTo>
                  <a:cubicBezTo>
                    <a:pt x="840" y="399"/>
                    <a:pt x="950" y="361"/>
                    <a:pt x="1055" y="361"/>
                  </a:cubicBezTo>
                  <a:cubicBezTo>
                    <a:pt x="1161" y="361"/>
                    <a:pt x="1262" y="399"/>
                    <a:pt x="1341" y="471"/>
                  </a:cubicBezTo>
                  <a:cubicBezTo>
                    <a:pt x="1349" y="478"/>
                    <a:pt x="1359" y="481"/>
                    <a:pt x="1369" y="481"/>
                  </a:cubicBezTo>
                  <a:cubicBezTo>
                    <a:pt x="1370" y="481"/>
                    <a:pt x="1372" y="481"/>
                    <a:pt x="1373" y="481"/>
                  </a:cubicBezTo>
                  <a:cubicBezTo>
                    <a:pt x="1606" y="448"/>
                    <a:pt x="1625" y="223"/>
                    <a:pt x="1496" y="136"/>
                  </a:cubicBezTo>
                  <a:cubicBezTo>
                    <a:pt x="1365" y="48"/>
                    <a:pt x="1212" y="1"/>
                    <a:pt x="10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34" name="Google Shape;1823;p45">
              <a:extLst>
                <a:ext uri="{FF2B5EF4-FFF2-40B4-BE49-F238E27FC236}">
                  <a16:creationId xmlns:a16="http://schemas.microsoft.com/office/drawing/2014/main" id="{48CD88EE-1964-AC2F-CDC5-C948A0D58195}"/>
                </a:ext>
              </a:extLst>
            </p:cNvPr>
            <p:cNvSpPr/>
            <p:nvPr/>
          </p:nvSpPr>
          <p:spPr>
            <a:xfrm>
              <a:off x="5644771" y="985772"/>
              <a:ext cx="61109" cy="61146"/>
            </a:xfrm>
            <a:custGeom>
              <a:avLst/>
              <a:gdLst/>
              <a:ahLst/>
              <a:cxnLst/>
              <a:rect l="l" t="t" r="r" b="b"/>
              <a:pathLst>
                <a:path w="1613" h="1614" extrusionOk="0">
                  <a:moveTo>
                    <a:pt x="807" y="369"/>
                  </a:moveTo>
                  <a:cubicBezTo>
                    <a:pt x="1048" y="369"/>
                    <a:pt x="1244" y="565"/>
                    <a:pt x="1244" y="807"/>
                  </a:cubicBezTo>
                  <a:cubicBezTo>
                    <a:pt x="1244" y="1050"/>
                    <a:pt x="1048" y="1246"/>
                    <a:pt x="807" y="1246"/>
                  </a:cubicBezTo>
                  <a:cubicBezTo>
                    <a:pt x="566" y="1246"/>
                    <a:pt x="368" y="1050"/>
                    <a:pt x="368" y="807"/>
                  </a:cubicBezTo>
                  <a:cubicBezTo>
                    <a:pt x="368" y="566"/>
                    <a:pt x="564" y="369"/>
                    <a:pt x="807" y="369"/>
                  </a:cubicBezTo>
                  <a:close/>
                  <a:moveTo>
                    <a:pt x="807" y="0"/>
                  </a:moveTo>
                  <a:cubicBezTo>
                    <a:pt x="361" y="0"/>
                    <a:pt x="0" y="362"/>
                    <a:pt x="0" y="807"/>
                  </a:cubicBezTo>
                  <a:cubicBezTo>
                    <a:pt x="0" y="1252"/>
                    <a:pt x="361" y="1613"/>
                    <a:pt x="807" y="1613"/>
                  </a:cubicBezTo>
                  <a:cubicBezTo>
                    <a:pt x="1252" y="1613"/>
                    <a:pt x="1613" y="1252"/>
                    <a:pt x="1613" y="807"/>
                  </a:cubicBezTo>
                  <a:cubicBezTo>
                    <a:pt x="1613" y="364"/>
                    <a:pt x="1252" y="0"/>
                    <a:pt x="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35" name="Google Shape;1824;p45">
              <a:extLst>
                <a:ext uri="{FF2B5EF4-FFF2-40B4-BE49-F238E27FC236}">
                  <a16:creationId xmlns:a16="http://schemas.microsoft.com/office/drawing/2014/main" id="{8A073503-541E-1A6F-D2E0-B57A00B59EE3}"/>
                </a:ext>
              </a:extLst>
            </p:cNvPr>
            <p:cNvSpPr/>
            <p:nvPr/>
          </p:nvSpPr>
          <p:spPr>
            <a:xfrm>
              <a:off x="5607379" y="916746"/>
              <a:ext cx="369985" cy="47318"/>
            </a:xfrm>
            <a:custGeom>
              <a:avLst/>
              <a:gdLst/>
              <a:ahLst/>
              <a:cxnLst/>
              <a:rect l="l" t="t" r="r" b="b"/>
              <a:pathLst>
                <a:path w="9766" h="1249" extrusionOk="0">
                  <a:moveTo>
                    <a:pt x="2131" y="363"/>
                  </a:moveTo>
                  <a:lnTo>
                    <a:pt x="2131" y="887"/>
                  </a:lnTo>
                  <a:lnTo>
                    <a:pt x="362" y="887"/>
                  </a:lnTo>
                  <a:lnTo>
                    <a:pt x="362" y="363"/>
                  </a:lnTo>
                  <a:close/>
                  <a:moveTo>
                    <a:pt x="185" y="1"/>
                  </a:moveTo>
                  <a:cubicBezTo>
                    <a:pt x="83" y="1"/>
                    <a:pt x="0" y="84"/>
                    <a:pt x="0" y="186"/>
                  </a:cubicBezTo>
                  <a:lnTo>
                    <a:pt x="0" y="1065"/>
                  </a:lnTo>
                  <a:cubicBezTo>
                    <a:pt x="2" y="1166"/>
                    <a:pt x="84" y="1246"/>
                    <a:pt x="187" y="1246"/>
                  </a:cubicBezTo>
                  <a:lnTo>
                    <a:pt x="3188" y="1246"/>
                  </a:lnTo>
                  <a:cubicBezTo>
                    <a:pt x="3283" y="1246"/>
                    <a:pt x="3368" y="1177"/>
                    <a:pt x="3376" y="1083"/>
                  </a:cubicBezTo>
                  <a:cubicBezTo>
                    <a:pt x="3386" y="976"/>
                    <a:pt x="3301" y="887"/>
                    <a:pt x="3196" y="887"/>
                  </a:cubicBezTo>
                  <a:lnTo>
                    <a:pt x="2525" y="887"/>
                  </a:lnTo>
                  <a:lnTo>
                    <a:pt x="2525" y="363"/>
                  </a:lnTo>
                  <a:lnTo>
                    <a:pt x="9406" y="363"/>
                  </a:lnTo>
                  <a:lnTo>
                    <a:pt x="9406" y="887"/>
                  </a:lnTo>
                  <a:lnTo>
                    <a:pt x="4075" y="887"/>
                  </a:lnTo>
                  <a:cubicBezTo>
                    <a:pt x="3987" y="887"/>
                    <a:pt x="3906" y="944"/>
                    <a:pt x="3889" y="1031"/>
                  </a:cubicBezTo>
                  <a:cubicBezTo>
                    <a:pt x="3865" y="1146"/>
                    <a:pt x="3955" y="1248"/>
                    <a:pt x="4069" y="1248"/>
                  </a:cubicBezTo>
                  <a:lnTo>
                    <a:pt x="9582" y="1248"/>
                  </a:lnTo>
                  <a:cubicBezTo>
                    <a:pt x="9683" y="1248"/>
                    <a:pt x="9766" y="1166"/>
                    <a:pt x="9766" y="1063"/>
                  </a:cubicBezTo>
                  <a:lnTo>
                    <a:pt x="9766" y="186"/>
                  </a:lnTo>
                  <a:cubicBezTo>
                    <a:pt x="9766" y="84"/>
                    <a:pt x="9683" y="1"/>
                    <a:pt x="9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</p:grpSp>
      <p:grpSp>
        <p:nvGrpSpPr>
          <p:cNvPr id="61" name="Google Shape;2787;p65">
            <a:extLst>
              <a:ext uri="{FF2B5EF4-FFF2-40B4-BE49-F238E27FC236}">
                <a16:creationId xmlns:a16="http://schemas.microsoft.com/office/drawing/2014/main" id="{0657BCD7-9993-DB76-91FF-F106A735CC76}"/>
              </a:ext>
            </a:extLst>
          </p:cNvPr>
          <p:cNvGrpSpPr/>
          <p:nvPr/>
        </p:nvGrpSpPr>
        <p:grpSpPr>
          <a:xfrm>
            <a:off x="1647503" y="3078835"/>
            <a:ext cx="349093" cy="298610"/>
            <a:chOff x="4749246" y="2213170"/>
            <a:chExt cx="476669" cy="422077"/>
          </a:xfrm>
        </p:grpSpPr>
        <p:sp>
          <p:nvSpPr>
            <p:cNvPr id="62" name="Google Shape;2788;p65">
              <a:extLst>
                <a:ext uri="{FF2B5EF4-FFF2-40B4-BE49-F238E27FC236}">
                  <a16:creationId xmlns:a16="http://schemas.microsoft.com/office/drawing/2014/main" id="{9A75C2DC-101C-EF4B-E3B0-3A91DE77F3F8}"/>
                </a:ext>
              </a:extLst>
            </p:cNvPr>
            <p:cNvSpPr/>
            <p:nvPr/>
          </p:nvSpPr>
          <p:spPr>
            <a:xfrm>
              <a:off x="4797208" y="2239841"/>
              <a:ext cx="20572" cy="18753"/>
            </a:xfrm>
            <a:custGeom>
              <a:avLst/>
              <a:gdLst/>
              <a:ahLst/>
              <a:cxnLst/>
              <a:rect l="l" t="t" r="r" b="b"/>
              <a:pathLst>
                <a:path w="543" h="495" extrusionOk="0">
                  <a:moveTo>
                    <a:pt x="272" y="1"/>
                  </a:moveTo>
                  <a:cubicBezTo>
                    <a:pt x="209" y="1"/>
                    <a:pt x="146" y="25"/>
                    <a:pt x="97" y="73"/>
                  </a:cubicBezTo>
                  <a:cubicBezTo>
                    <a:pt x="1" y="170"/>
                    <a:pt x="1" y="325"/>
                    <a:pt x="97" y="422"/>
                  </a:cubicBezTo>
                  <a:cubicBezTo>
                    <a:pt x="145" y="470"/>
                    <a:pt x="208" y="494"/>
                    <a:pt x="271" y="494"/>
                  </a:cubicBezTo>
                  <a:cubicBezTo>
                    <a:pt x="334" y="494"/>
                    <a:pt x="397" y="470"/>
                    <a:pt x="446" y="422"/>
                  </a:cubicBezTo>
                  <a:cubicBezTo>
                    <a:pt x="542" y="327"/>
                    <a:pt x="542" y="171"/>
                    <a:pt x="446" y="73"/>
                  </a:cubicBezTo>
                  <a:cubicBezTo>
                    <a:pt x="398" y="25"/>
                    <a:pt x="335" y="1"/>
                    <a:pt x="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63" name="Google Shape;2789;p65">
              <a:extLst>
                <a:ext uri="{FF2B5EF4-FFF2-40B4-BE49-F238E27FC236}">
                  <a16:creationId xmlns:a16="http://schemas.microsoft.com/office/drawing/2014/main" id="{7087C9A1-BE73-312D-D5C2-C90059FB77BA}"/>
                </a:ext>
              </a:extLst>
            </p:cNvPr>
            <p:cNvSpPr/>
            <p:nvPr/>
          </p:nvSpPr>
          <p:spPr>
            <a:xfrm>
              <a:off x="4832668" y="2239841"/>
              <a:ext cx="21253" cy="18753"/>
            </a:xfrm>
            <a:custGeom>
              <a:avLst/>
              <a:gdLst/>
              <a:ahLst/>
              <a:cxnLst/>
              <a:rect l="l" t="t" r="r" b="b"/>
              <a:pathLst>
                <a:path w="561" h="495" extrusionOk="0">
                  <a:moveTo>
                    <a:pt x="281" y="1"/>
                  </a:moveTo>
                  <a:cubicBezTo>
                    <a:pt x="184" y="1"/>
                    <a:pt x="92" y="59"/>
                    <a:pt x="52" y="154"/>
                  </a:cubicBezTo>
                  <a:cubicBezTo>
                    <a:pt x="0" y="280"/>
                    <a:pt x="61" y="423"/>
                    <a:pt x="186" y="475"/>
                  </a:cubicBezTo>
                  <a:cubicBezTo>
                    <a:pt x="217" y="488"/>
                    <a:pt x="249" y="494"/>
                    <a:pt x="281" y="494"/>
                  </a:cubicBezTo>
                  <a:cubicBezTo>
                    <a:pt x="377" y="494"/>
                    <a:pt x="469" y="437"/>
                    <a:pt x="508" y="342"/>
                  </a:cubicBezTo>
                  <a:cubicBezTo>
                    <a:pt x="560" y="217"/>
                    <a:pt x="501" y="72"/>
                    <a:pt x="375" y="20"/>
                  </a:cubicBezTo>
                  <a:cubicBezTo>
                    <a:pt x="344" y="7"/>
                    <a:pt x="312" y="1"/>
                    <a:pt x="2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838" name="Google Shape;2790;p65">
              <a:extLst>
                <a:ext uri="{FF2B5EF4-FFF2-40B4-BE49-F238E27FC236}">
                  <a16:creationId xmlns:a16="http://schemas.microsoft.com/office/drawing/2014/main" id="{FDCBABF7-BAD2-DEA9-2A7C-0985324F0E66}"/>
                </a:ext>
              </a:extLst>
            </p:cNvPr>
            <p:cNvSpPr/>
            <p:nvPr/>
          </p:nvSpPr>
          <p:spPr>
            <a:xfrm>
              <a:off x="4869682" y="2239879"/>
              <a:ext cx="18677" cy="18715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6" y="1"/>
                  </a:moveTo>
                  <a:cubicBezTo>
                    <a:pt x="110" y="1"/>
                    <a:pt x="0" y="111"/>
                    <a:pt x="0" y="247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2" y="493"/>
                    <a:pt x="492" y="383"/>
                    <a:pt x="492" y="247"/>
                  </a:cubicBezTo>
                  <a:cubicBezTo>
                    <a:pt x="492" y="111"/>
                    <a:pt x="382" y="1"/>
                    <a:pt x="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839" name="Google Shape;2791;p65">
              <a:extLst>
                <a:ext uri="{FF2B5EF4-FFF2-40B4-BE49-F238E27FC236}">
                  <a16:creationId xmlns:a16="http://schemas.microsoft.com/office/drawing/2014/main" id="{FDF153EF-C39E-1682-1A23-415A3A8C0DE5}"/>
                </a:ext>
              </a:extLst>
            </p:cNvPr>
            <p:cNvSpPr/>
            <p:nvPr/>
          </p:nvSpPr>
          <p:spPr>
            <a:xfrm>
              <a:off x="4749246" y="2213170"/>
              <a:ext cx="476669" cy="422077"/>
            </a:xfrm>
            <a:custGeom>
              <a:avLst/>
              <a:gdLst/>
              <a:ahLst/>
              <a:cxnLst/>
              <a:rect l="l" t="t" r="r" b="b"/>
              <a:pathLst>
                <a:path w="12582" h="11141" extrusionOk="0">
                  <a:moveTo>
                    <a:pt x="4466" y="0"/>
                  </a:moveTo>
                  <a:cubicBezTo>
                    <a:pt x="4364" y="0"/>
                    <a:pt x="4281" y="83"/>
                    <a:pt x="4281" y="184"/>
                  </a:cubicBezTo>
                  <a:cubicBezTo>
                    <a:pt x="4281" y="287"/>
                    <a:pt x="4466" y="361"/>
                    <a:pt x="4466" y="361"/>
                  </a:cubicBezTo>
                  <a:lnTo>
                    <a:pt x="11969" y="361"/>
                  </a:lnTo>
                  <a:cubicBezTo>
                    <a:pt x="12108" y="361"/>
                    <a:pt x="12220" y="473"/>
                    <a:pt x="12220" y="613"/>
                  </a:cubicBezTo>
                  <a:lnTo>
                    <a:pt x="12220" y="1573"/>
                  </a:lnTo>
                  <a:lnTo>
                    <a:pt x="359" y="1573"/>
                  </a:lnTo>
                  <a:lnTo>
                    <a:pt x="359" y="552"/>
                  </a:lnTo>
                  <a:cubicBezTo>
                    <a:pt x="359" y="447"/>
                    <a:pt x="445" y="361"/>
                    <a:pt x="550" y="361"/>
                  </a:cubicBezTo>
                  <a:lnTo>
                    <a:pt x="3556" y="361"/>
                  </a:lnTo>
                  <a:cubicBezTo>
                    <a:pt x="3604" y="361"/>
                    <a:pt x="3651" y="337"/>
                    <a:pt x="3678" y="296"/>
                  </a:cubicBezTo>
                  <a:cubicBezTo>
                    <a:pt x="3772" y="153"/>
                    <a:pt x="3671" y="1"/>
                    <a:pt x="3535" y="1"/>
                  </a:cubicBezTo>
                  <a:lnTo>
                    <a:pt x="621" y="1"/>
                  </a:lnTo>
                  <a:cubicBezTo>
                    <a:pt x="278" y="1"/>
                    <a:pt x="1" y="279"/>
                    <a:pt x="1" y="621"/>
                  </a:cubicBezTo>
                  <a:lnTo>
                    <a:pt x="1" y="10521"/>
                  </a:lnTo>
                  <a:cubicBezTo>
                    <a:pt x="1" y="10863"/>
                    <a:pt x="278" y="11141"/>
                    <a:pt x="621" y="11141"/>
                  </a:cubicBezTo>
                  <a:lnTo>
                    <a:pt x="12391" y="11141"/>
                  </a:lnTo>
                  <a:cubicBezTo>
                    <a:pt x="12496" y="11141"/>
                    <a:pt x="12581" y="11056"/>
                    <a:pt x="12581" y="10950"/>
                  </a:cubicBezTo>
                  <a:lnTo>
                    <a:pt x="12581" y="9763"/>
                  </a:lnTo>
                  <a:cubicBezTo>
                    <a:pt x="12581" y="9749"/>
                    <a:pt x="12576" y="9733"/>
                    <a:pt x="12566" y="9723"/>
                  </a:cubicBezTo>
                  <a:cubicBezTo>
                    <a:pt x="12512" y="9667"/>
                    <a:pt x="12455" y="9644"/>
                    <a:pt x="12402" y="9644"/>
                  </a:cubicBezTo>
                  <a:cubicBezTo>
                    <a:pt x="12303" y="9644"/>
                    <a:pt x="12222" y="9727"/>
                    <a:pt x="12222" y="9829"/>
                  </a:cubicBezTo>
                  <a:lnTo>
                    <a:pt x="12222" y="10529"/>
                  </a:lnTo>
                  <a:cubicBezTo>
                    <a:pt x="12222" y="10668"/>
                    <a:pt x="12109" y="10780"/>
                    <a:pt x="11971" y="10780"/>
                  </a:cubicBezTo>
                  <a:lnTo>
                    <a:pt x="613" y="10780"/>
                  </a:lnTo>
                  <a:cubicBezTo>
                    <a:pt x="474" y="10780"/>
                    <a:pt x="362" y="10668"/>
                    <a:pt x="362" y="10529"/>
                  </a:cubicBezTo>
                  <a:lnTo>
                    <a:pt x="362" y="1967"/>
                  </a:lnTo>
                  <a:lnTo>
                    <a:pt x="12223" y="1967"/>
                  </a:lnTo>
                  <a:lnTo>
                    <a:pt x="12223" y="8983"/>
                  </a:lnTo>
                  <a:cubicBezTo>
                    <a:pt x="12223" y="8983"/>
                    <a:pt x="12223" y="8983"/>
                    <a:pt x="12223" y="8983"/>
                  </a:cubicBezTo>
                  <a:lnTo>
                    <a:pt x="12223" y="8983"/>
                  </a:lnTo>
                  <a:cubicBezTo>
                    <a:pt x="12220" y="8983"/>
                    <a:pt x="12290" y="9166"/>
                    <a:pt x="12392" y="9166"/>
                  </a:cubicBezTo>
                  <a:cubicBezTo>
                    <a:pt x="12493" y="9166"/>
                    <a:pt x="12576" y="9085"/>
                    <a:pt x="12581" y="8982"/>
                  </a:cubicBezTo>
                  <a:lnTo>
                    <a:pt x="12581" y="620"/>
                  </a:lnTo>
                  <a:cubicBezTo>
                    <a:pt x="12576" y="279"/>
                    <a:pt x="12297" y="0"/>
                    <a:pt x="11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840" name="Google Shape;2792;p65">
              <a:extLst>
                <a:ext uri="{FF2B5EF4-FFF2-40B4-BE49-F238E27FC236}">
                  <a16:creationId xmlns:a16="http://schemas.microsoft.com/office/drawing/2014/main" id="{96A458F6-55F2-8D36-DA1C-4164CD49E4F1}"/>
                </a:ext>
              </a:extLst>
            </p:cNvPr>
            <p:cNvSpPr/>
            <p:nvPr/>
          </p:nvSpPr>
          <p:spPr>
            <a:xfrm>
              <a:off x="4791866" y="2317392"/>
              <a:ext cx="26103" cy="13676"/>
            </a:xfrm>
            <a:custGeom>
              <a:avLst/>
              <a:gdLst/>
              <a:ahLst/>
              <a:cxnLst/>
              <a:rect l="l" t="t" r="r" b="b"/>
              <a:pathLst>
                <a:path w="689" h="361" extrusionOk="0">
                  <a:moveTo>
                    <a:pt x="197" y="0"/>
                  </a:moveTo>
                  <a:cubicBezTo>
                    <a:pt x="102" y="0"/>
                    <a:pt x="17" y="71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91" y="361"/>
                  </a:lnTo>
                  <a:cubicBezTo>
                    <a:pt x="587" y="361"/>
                    <a:pt x="672" y="292"/>
                    <a:pt x="679" y="197"/>
                  </a:cubicBezTo>
                  <a:cubicBezTo>
                    <a:pt x="688" y="92"/>
                    <a:pt x="605" y="0"/>
                    <a:pt x="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841" name="Google Shape;2793;p65">
              <a:extLst>
                <a:ext uri="{FF2B5EF4-FFF2-40B4-BE49-F238E27FC236}">
                  <a16:creationId xmlns:a16="http://schemas.microsoft.com/office/drawing/2014/main" id="{8815D7C5-9812-1209-ABE4-DCCC4BE1ED64}"/>
                </a:ext>
              </a:extLst>
            </p:cNvPr>
            <p:cNvSpPr/>
            <p:nvPr/>
          </p:nvSpPr>
          <p:spPr>
            <a:xfrm>
              <a:off x="4835586" y="2317392"/>
              <a:ext cx="57509" cy="13676"/>
            </a:xfrm>
            <a:custGeom>
              <a:avLst/>
              <a:gdLst/>
              <a:ahLst/>
              <a:cxnLst/>
              <a:rect l="l" t="t" r="r" b="b"/>
              <a:pathLst>
                <a:path w="1518" h="361" extrusionOk="0">
                  <a:moveTo>
                    <a:pt x="198" y="0"/>
                  </a:moveTo>
                  <a:cubicBezTo>
                    <a:pt x="103" y="0"/>
                    <a:pt x="17" y="71"/>
                    <a:pt x="10" y="166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1319" y="361"/>
                  </a:lnTo>
                  <a:cubicBezTo>
                    <a:pt x="1414" y="361"/>
                    <a:pt x="1499" y="292"/>
                    <a:pt x="1508" y="197"/>
                  </a:cubicBezTo>
                  <a:cubicBezTo>
                    <a:pt x="1517" y="89"/>
                    <a:pt x="1432" y="0"/>
                    <a:pt x="1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842" name="Google Shape;2794;p65">
              <a:extLst>
                <a:ext uri="{FF2B5EF4-FFF2-40B4-BE49-F238E27FC236}">
                  <a16:creationId xmlns:a16="http://schemas.microsoft.com/office/drawing/2014/main" id="{82AF728C-E5EB-6F0F-2BF5-816F5351ACFD}"/>
                </a:ext>
              </a:extLst>
            </p:cNvPr>
            <p:cNvSpPr/>
            <p:nvPr/>
          </p:nvSpPr>
          <p:spPr>
            <a:xfrm>
              <a:off x="4791866" y="2350920"/>
              <a:ext cx="26103" cy="13676"/>
            </a:xfrm>
            <a:custGeom>
              <a:avLst/>
              <a:gdLst/>
              <a:ahLst/>
              <a:cxnLst/>
              <a:rect l="l" t="t" r="r" b="b"/>
              <a:pathLst>
                <a:path w="689" h="361" extrusionOk="0">
                  <a:moveTo>
                    <a:pt x="197" y="0"/>
                  </a:moveTo>
                  <a:cubicBezTo>
                    <a:pt x="102" y="0"/>
                    <a:pt x="17" y="71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91" y="361"/>
                  </a:lnTo>
                  <a:cubicBezTo>
                    <a:pt x="587" y="361"/>
                    <a:pt x="672" y="292"/>
                    <a:pt x="679" y="197"/>
                  </a:cubicBezTo>
                  <a:cubicBezTo>
                    <a:pt x="688" y="89"/>
                    <a:pt x="605" y="0"/>
                    <a:pt x="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843" name="Google Shape;2795;p65">
              <a:extLst>
                <a:ext uri="{FF2B5EF4-FFF2-40B4-BE49-F238E27FC236}">
                  <a16:creationId xmlns:a16="http://schemas.microsoft.com/office/drawing/2014/main" id="{67A07918-04D2-8182-EDE9-8FA948E6E23B}"/>
                </a:ext>
              </a:extLst>
            </p:cNvPr>
            <p:cNvSpPr/>
            <p:nvPr/>
          </p:nvSpPr>
          <p:spPr>
            <a:xfrm>
              <a:off x="4835586" y="2350920"/>
              <a:ext cx="57509" cy="13676"/>
            </a:xfrm>
            <a:custGeom>
              <a:avLst/>
              <a:gdLst/>
              <a:ahLst/>
              <a:cxnLst/>
              <a:rect l="l" t="t" r="r" b="b"/>
              <a:pathLst>
                <a:path w="1518" h="361" extrusionOk="0">
                  <a:moveTo>
                    <a:pt x="198" y="0"/>
                  </a:moveTo>
                  <a:cubicBezTo>
                    <a:pt x="103" y="0"/>
                    <a:pt x="17" y="71"/>
                    <a:pt x="10" y="165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1319" y="361"/>
                  </a:lnTo>
                  <a:cubicBezTo>
                    <a:pt x="1414" y="361"/>
                    <a:pt x="1499" y="292"/>
                    <a:pt x="1508" y="197"/>
                  </a:cubicBezTo>
                  <a:cubicBezTo>
                    <a:pt x="1517" y="89"/>
                    <a:pt x="1432" y="0"/>
                    <a:pt x="1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844" name="Google Shape;2796;p65">
              <a:extLst>
                <a:ext uri="{FF2B5EF4-FFF2-40B4-BE49-F238E27FC236}">
                  <a16:creationId xmlns:a16="http://schemas.microsoft.com/office/drawing/2014/main" id="{AFD73B71-F9FC-81C3-4EAA-3EE14E40A6B6}"/>
                </a:ext>
              </a:extLst>
            </p:cNvPr>
            <p:cNvSpPr/>
            <p:nvPr/>
          </p:nvSpPr>
          <p:spPr>
            <a:xfrm>
              <a:off x="4791791" y="2384448"/>
              <a:ext cx="26179" cy="13676"/>
            </a:xfrm>
            <a:custGeom>
              <a:avLst/>
              <a:gdLst/>
              <a:ahLst/>
              <a:cxnLst/>
              <a:rect l="l" t="t" r="r" b="b"/>
              <a:pathLst>
                <a:path w="691" h="361" extrusionOk="0">
                  <a:moveTo>
                    <a:pt x="198" y="0"/>
                  </a:moveTo>
                  <a:cubicBezTo>
                    <a:pt x="103" y="0"/>
                    <a:pt x="18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91" y="361"/>
                  </a:lnTo>
                  <a:cubicBezTo>
                    <a:pt x="587" y="361"/>
                    <a:pt x="673" y="292"/>
                    <a:pt x="680" y="197"/>
                  </a:cubicBezTo>
                  <a:cubicBezTo>
                    <a:pt x="690" y="90"/>
                    <a:pt x="607" y="0"/>
                    <a:pt x="5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845" name="Google Shape;2797;p65">
              <a:extLst>
                <a:ext uri="{FF2B5EF4-FFF2-40B4-BE49-F238E27FC236}">
                  <a16:creationId xmlns:a16="http://schemas.microsoft.com/office/drawing/2014/main" id="{0FF76EFE-5F64-2B5B-8B6A-F7793F8592C3}"/>
                </a:ext>
              </a:extLst>
            </p:cNvPr>
            <p:cNvSpPr/>
            <p:nvPr/>
          </p:nvSpPr>
          <p:spPr>
            <a:xfrm>
              <a:off x="4858241" y="2384411"/>
              <a:ext cx="113996" cy="13676"/>
            </a:xfrm>
            <a:custGeom>
              <a:avLst/>
              <a:gdLst/>
              <a:ahLst/>
              <a:cxnLst/>
              <a:rect l="l" t="t" r="r" b="b"/>
              <a:pathLst>
                <a:path w="3009" h="361" extrusionOk="0">
                  <a:moveTo>
                    <a:pt x="199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2827" y="361"/>
                  </a:lnTo>
                  <a:cubicBezTo>
                    <a:pt x="2828" y="361"/>
                    <a:pt x="2829" y="361"/>
                    <a:pt x="2829" y="361"/>
                  </a:cubicBezTo>
                  <a:cubicBezTo>
                    <a:pt x="2928" y="361"/>
                    <a:pt x="3009" y="280"/>
                    <a:pt x="3009" y="182"/>
                  </a:cubicBezTo>
                  <a:cubicBezTo>
                    <a:pt x="3009" y="82"/>
                    <a:pt x="2927" y="0"/>
                    <a:pt x="28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846" name="Google Shape;2798;p65">
              <a:extLst>
                <a:ext uri="{FF2B5EF4-FFF2-40B4-BE49-F238E27FC236}">
                  <a16:creationId xmlns:a16="http://schemas.microsoft.com/office/drawing/2014/main" id="{BDDA6FAF-2FBD-3D54-C574-5B0CC3045A4F}"/>
                </a:ext>
              </a:extLst>
            </p:cNvPr>
            <p:cNvSpPr/>
            <p:nvPr/>
          </p:nvSpPr>
          <p:spPr>
            <a:xfrm>
              <a:off x="4791866" y="2417939"/>
              <a:ext cx="26103" cy="13676"/>
            </a:xfrm>
            <a:custGeom>
              <a:avLst/>
              <a:gdLst/>
              <a:ahLst/>
              <a:cxnLst/>
              <a:rect l="l" t="t" r="r" b="b"/>
              <a:pathLst>
                <a:path w="689" h="361" extrusionOk="0">
                  <a:moveTo>
                    <a:pt x="197" y="0"/>
                  </a:moveTo>
                  <a:cubicBezTo>
                    <a:pt x="102" y="0"/>
                    <a:pt x="17" y="70"/>
                    <a:pt x="9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91" y="361"/>
                  </a:lnTo>
                  <a:cubicBezTo>
                    <a:pt x="587" y="361"/>
                    <a:pt x="672" y="292"/>
                    <a:pt x="679" y="197"/>
                  </a:cubicBezTo>
                  <a:cubicBezTo>
                    <a:pt x="688" y="91"/>
                    <a:pt x="605" y="0"/>
                    <a:pt x="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847" name="Google Shape;2799;p65">
              <a:extLst>
                <a:ext uri="{FF2B5EF4-FFF2-40B4-BE49-F238E27FC236}">
                  <a16:creationId xmlns:a16="http://schemas.microsoft.com/office/drawing/2014/main" id="{04EE54E2-3433-AB6A-5E29-E5280AE74473}"/>
                </a:ext>
              </a:extLst>
            </p:cNvPr>
            <p:cNvSpPr/>
            <p:nvPr/>
          </p:nvSpPr>
          <p:spPr>
            <a:xfrm>
              <a:off x="4854073" y="2417939"/>
              <a:ext cx="59290" cy="13676"/>
            </a:xfrm>
            <a:custGeom>
              <a:avLst/>
              <a:gdLst/>
              <a:ahLst/>
              <a:cxnLst/>
              <a:rect l="l" t="t" r="r" b="b"/>
              <a:pathLst>
                <a:path w="1565" h="361" extrusionOk="0">
                  <a:moveTo>
                    <a:pt x="199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1383" y="361"/>
                  </a:lnTo>
                  <a:cubicBezTo>
                    <a:pt x="1384" y="361"/>
                    <a:pt x="1384" y="361"/>
                    <a:pt x="1385" y="361"/>
                  </a:cubicBezTo>
                  <a:cubicBezTo>
                    <a:pt x="1486" y="361"/>
                    <a:pt x="1564" y="280"/>
                    <a:pt x="1564" y="182"/>
                  </a:cubicBezTo>
                  <a:cubicBezTo>
                    <a:pt x="1564" y="82"/>
                    <a:pt x="1483" y="0"/>
                    <a:pt x="1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848" name="Google Shape;2800;p65">
              <a:extLst>
                <a:ext uri="{FF2B5EF4-FFF2-40B4-BE49-F238E27FC236}">
                  <a16:creationId xmlns:a16="http://schemas.microsoft.com/office/drawing/2014/main" id="{0B1257A6-077E-AE5E-6E42-D6AE0136567C}"/>
                </a:ext>
              </a:extLst>
            </p:cNvPr>
            <p:cNvSpPr/>
            <p:nvPr/>
          </p:nvSpPr>
          <p:spPr>
            <a:xfrm>
              <a:off x="4791866" y="2451467"/>
              <a:ext cx="26103" cy="13676"/>
            </a:xfrm>
            <a:custGeom>
              <a:avLst/>
              <a:gdLst/>
              <a:ahLst/>
              <a:cxnLst/>
              <a:rect l="l" t="t" r="r" b="b"/>
              <a:pathLst>
                <a:path w="689" h="361" extrusionOk="0">
                  <a:moveTo>
                    <a:pt x="197" y="0"/>
                  </a:moveTo>
                  <a:cubicBezTo>
                    <a:pt x="102" y="0"/>
                    <a:pt x="17" y="70"/>
                    <a:pt x="9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93" y="361"/>
                  </a:lnTo>
                  <a:cubicBezTo>
                    <a:pt x="588" y="361"/>
                    <a:pt x="673" y="292"/>
                    <a:pt x="681" y="197"/>
                  </a:cubicBezTo>
                  <a:cubicBezTo>
                    <a:pt x="688" y="89"/>
                    <a:pt x="605" y="0"/>
                    <a:pt x="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849" name="Google Shape;2801;p65">
              <a:extLst>
                <a:ext uri="{FF2B5EF4-FFF2-40B4-BE49-F238E27FC236}">
                  <a16:creationId xmlns:a16="http://schemas.microsoft.com/office/drawing/2014/main" id="{A4810FCC-EEE1-8D29-1721-42F882CAFDEF}"/>
                </a:ext>
              </a:extLst>
            </p:cNvPr>
            <p:cNvSpPr/>
            <p:nvPr/>
          </p:nvSpPr>
          <p:spPr>
            <a:xfrm>
              <a:off x="4835245" y="2451467"/>
              <a:ext cx="27505" cy="13676"/>
            </a:xfrm>
            <a:custGeom>
              <a:avLst/>
              <a:gdLst/>
              <a:ahLst/>
              <a:cxnLst/>
              <a:rect l="l" t="t" r="r" b="b"/>
              <a:pathLst>
                <a:path w="726" h="361" extrusionOk="0">
                  <a:moveTo>
                    <a:pt x="198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528" y="361"/>
                  </a:lnTo>
                  <a:cubicBezTo>
                    <a:pt x="623" y="361"/>
                    <a:pt x="708" y="292"/>
                    <a:pt x="716" y="197"/>
                  </a:cubicBezTo>
                  <a:cubicBezTo>
                    <a:pt x="726" y="89"/>
                    <a:pt x="642" y="0"/>
                    <a:pt x="5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850" name="Google Shape;2802;p65">
              <a:extLst>
                <a:ext uri="{FF2B5EF4-FFF2-40B4-BE49-F238E27FC236}">
                  <a16:creationId xmlns:a16="http://schemas.microsoft.com/office/drawing/2014/main" id="{F634CAF0-B649-E8DB-2B9A-2D69D5F024F2}"/>
                </a:ext>
              </a:extLst>
            </p:cNvPr>
            <p:cNvSpPr/>
            <p:nvPr/>
          </p:nvSpPr>
          <p:spPr>
            <a:xfrm>
              <a:off x="4879797" y="2451467"/>
              <a:ext cx="60768" cy="13676"/>
            </a:xfrm>
            <a:custGeom>
              <a:avLst/>
              <a:gdLst/>
              <a:ahLst/>
              <a:cxnLst/>
              <a:rect l="l" t="t" r="r" b="b"/>
              <a:pathLst>
                <a:path w="1604" h="361" extrusionOk="0">
                  <a:moveTo>
                    <a:pt x="198" y="0"/>
                  </a:moveTo>
                  <a:cubicBezTo>
                    <a:pt x="102" y="0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425" y="361"/>
                  </a:lnTo>
                  <a:cubicBezTo>
                    <a:pt x="1523" y="361"/>
                    <a:pt x="1604" y="281"/>
                    <a:pt x="1604" y="182"/>
                  </a:cubicBezTo>
                  <a:cubicBezTo>
                    <a:pt x="1604" y="81"/>
                    <a:pt x="1523" y="0"/>
                    <a:pt x="1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851" name="Google Shape;2803;p65">
              <a:extLst>
                <a:ext uri="{FF2B5EF4-FFF2-40B4-BE49-F238E27FC236}">
                  <a16:creationId xmlns:a16="http://schemas.microsoft.com/office/drawing/2014/main" id="{393D3C75-3B8C-5B93-19C2-84391C313BEF}"/>
                </a:ext>
              </a:extLst>
            </p:cNvPr>
            <p:cNvSpPr/>
            <p:nvPr/>
          </p:nvSpPr>
          <p:spPr>
            <a:xfrm>
              <a:off x="4791791" y="2482533"/>
              <a:ext cx="26179" cy="13639"/>
            </a:xfrm>
            <a:custGeom>
              <a:avLst/>
              <a:gdLst/>
              <a:ahLst/>
              <a:cxnLst/>
              <a:rect l="l" t="t" r="r" b="b"/>
              <a:pathLst>
                <a:path w="691" h="360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491" y="360"/>
                  </a:lnTo>
                  <a:cubicBezTo>
                    <a:pt x="587" y="360"/>
                    <a:pt x="673" y="291"/>
                    <a:pt x="680" y="196"/>
                  </a:cubicBezTo>
                  <a:cubicBezTo>
                    <a:pt x="690" y="90"/>
                    <a:pt x="607" y="1"/>
                    <a:pt x="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852" name="Google Shape;2804;p65">
              <a:extLst>
                <a:ext uri="{FF2B5EF4-FFF2-40B4-BE49-F238E27FC236}">
                  <a16:creationId xmlns:a16="http://schemas.microsoft.com/office/drawing/2014/main" id="{E4863DDB-767E-C2A5-1A28-4D1D9E89B9BA}"/>
                </a:ext>
              </a:extLst>
            </p:cNvPr>
            <p:cNvSpPr/>
            <p:nvPr/>
          </p:nvSpPr>
          <p:spPr>
            <a:xfrm>
              <a:off x="4857407" y="2482533"/>
              <a:ext cx="35915" cy="13639"/>
            </a:xfrm>
            <a:custGeom>
              <a:avLst/>
              <a:gdLst/>
              <a:ahLst/>
              <a:cxnLst/>
              <a:rect l="l" t="t" r="r" b="b"/>
              <a:pathLst>
                <a:path w="948" h="360" extrusionOk="0">
                  <a:moveTo>
                    <a:pt x="189" y="1"/>
                  </a:moveTo>
                  <a:cubicBezTo>
                    <a:pt x="84" y="1"/>
                    <a:pt x="1" y="90"/>
                    <a:pt x="10" y="196"/>
                  </a:cubicBezTo>
                  <a:cubicBezTo>
                    <a:pt x="17" y="291"/>
                    <a:pt x="104" y="360"/>
                    <a:pt x="199" y="360"/>
                  </a:cubicBezTo>
                  <a:lnTo>
                    <a:pt x="749" y="360"/>
                  </a:lnTo>
                  <a:cubicBezTo>
                    <a:pt x="845" y="360"/>
                    <a:pt x="930" y="291"/>
                    <a:pt x="938" y="196"/>
                  </a:cubicBezTo>
                  <a:cubicBezTo>
                    <a:pt x="947" y="90"/>
                    <a:pt x="864" y="1"/>
                    <a:pt x="7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853" name="Google Shape;2805;p65">
              <a:extLst>
                <a:ext uri="{FF2B5EF4-FFF2-40B4-BE49-F238E27FC236}">
                  <a16:creationId xmlns:a16="http://schemas.microsoft.com/office/drawing/2014/main" id="{8B331EAB-4E29-5D6A-71FD-13159B7FEDEA}"/>
                </a:ext>
              </a:extLst>
            </p:cNvPr>
            <p:cNvSpPr/>
            <p:nvPr/>
          </p:nvSpPr>
          <p:spPr>
            <a:xfrm>
              <a:off x="4791866" y="2515985"/>
              <a:ext cx="26103" cy="13676"/>
            </a:xfrm>
            <a:custGeom>
              <a:avLst/>
              <a:gdLst/>
              <a:ahLst/>
              <a:cxnLst/>
              <a:rect l="l" t="t" r="r" b="b"/>
              <a:pathLst>
                <a:path w="689" h="361" extrusionOk="0">
                  <a:moveTo>
                    <a:pt x="197" y="0"/>
                  </a:moveTo>
                  <a:cubicBezTo>
                    <a:pt x="102" y="0"/>
                    <a:pt x="17" y="71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91" y="361"/>
                  </a:lnTo>
                  <a:cubicBezTo>
                    <a:pt x="587" y="361"/>
                    <a:pt x="672" y="292"/>
                    <a:pt x="679" y="197"/>
                  </a:cubicBezTo>
                  <a:cubicBezTo>
                    <a:pt x="688" y="92"/>
                    <a:pt x="605" y="0"/>
                    <a:pt x="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854" name="Google Shape;2806;p65">
              <a:extLst>
                <a:ext uri="{FF2B5EF4-FFF2-40B4-BE49-F238E27FC236}">
                  <a16:creationId xmlns:a16="http://schemas.microsoft.com/office/drawing/2014/main" id="{AB0C16AB-7FA7-83FE-DFBB-5D6D359288F0}"/>
                </a:ext>
              </a:extLst>
            </p:cNvPr>
            <p:cNvSpPr/>
            <p:nvPr/>
          </p:nvSpPr>
          <p:spPr>
            <a:xfrm>
              <a:off x="4836192" y="2516023"/>
              <a:ext cx="110889" cy="13676"/>
            </a:xfrm>
            <a:custGeom>
              <a:avLst/>
              <a:gdLst/>
              <a:ahLst/>
              <a:cxnLst/>
              <a:rect l="l" t="t" r="r" b="b"/>
              <a:pathLst>
                <a:path w="2927" h="361" extrusionOk="0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2729" y="361"/>
                  </a:lnTo>
                  <a:cubicBezTo>
                    <a:pt x="2824" y="361"/>
                    <a:pt x="2910" y="292"/>
                    <a:pt x="2917" y="197"/>
                  </a:cubicBezTo>
                  <a:cubicBezTo>
                    <a:pt x="2927" y="91"/>
                    <a:pt x="2843" y="1"/>
                    <a:pt x="27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855" name="Google Shape;2807;p65">
              <a:extLst>
                <a:ext uri="{FF2B5EF4-FFF2-40B4-BE49-F238E27FC236}">
                  <a16:creationId xmlns:a16="http://schemas.microsoft.com/office/drawing/2014/main" id="{FA42CC88-F8CC-F0E4-FE88-032C7AF91E4E}"/>
                </a:ext>
              </a:extLst>
            </p:cNvPr>
            <p:cNvSpPr/>
            <p:nvPr/>
          </p:nvSpPr>
          <p:spPr>
            <a:xfrm>
              <a:off x="4791866" y="2549513"/>
              <a:ext cx="26103" cy="13676"/>
            </a:xfrm>
            <a:custGeom>
              <a:avLst/>
              <a:gdLst/>
              <a:ahLst/>
              <a:cxnLst/>
              <a:rect l="l" t="t" r="r" b="b"/>
              <a:pathLst>
                <a:path w="689" h="361" extrusionOk="0">
                  <a:moveTo>
                    <a:pt x="197" y="0"/>
                  </a:moveTo>
                  <a:cubicBezTo>
                    <a:pt x="102" y="0"/>
                    <a:pt x="17" y="70"/>
                    <a:pt x="9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93" y="361"/>
                  </a:lnTo>
                  <a:cubicBezTo>
                    <a:pt x="588" y="361"/>
                    <a:pt x="673" y="292"/>
                    <a:pt x="681" y="195"/>
                  </a:cubicBezTo>
                  <a:cubicBezTo>
                    <a:pt x="688" y="89"/>
                    <a:pt x="605" y="0"/>
                    <a:pt x="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28" name="Google Shape;2808;p65">
              <a:extLst>
                <a:ext uri="{FF2B5EF4-FFF2-40B4-BE49-F238E27FC236}">
                  <a16:creationId xmlns:a16="http://schemas.microsoft.com/office/drawing/2014/main" id="{490CC5B0-AC9F-DD4F-380B-6618C66A2563}"/>
                </a:ext>
              </a:extLst>
            </p:cNvPr>
            <p:cNvSpPr/>
            <p:nvPr/>
          </p:nvSpPr>
          <p:spPr>
            <a:xfrm>
              <a:off x="4858317" y="2549513"/>
              <a:ext cx="113920" cy="13676"/>
            </a:xfrm>
            <a:custGeom>
              <a:avLst/>
              <a:gdLst/>
              <a:ahLst/>
              <a:cxnLst/>
              <a:rect l="l" t="t" r="r" b="b"/>
              <a:pathLst>
                <a:path w="3007" h="361" extrusionOk="0">
                  <a:moveTo>
                    <a:pt x="198" y="0"/>
                  </a:moveTo>
                  <a:cubicBezTo>
                    <a:pt x="102" y="0"/>
                    <a:pt x="17" y="71"/>
                    <a:pt x="9" y="165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2826" y="361"/>
                  </a:lnTo>
                  <a:cubicBezTo>
                    <a:pt x="2827" y="361"/>
                    <a:pt x="2828" y="361"/>
                    <a:pt x="2828" y="361"/>
                  </a:cubicBezTo>
                  <a:cubicBezTo>
                    <a:pt x="2926" y="361"/>
                    <a:pt x="3007" y="281"/>
                    <a:pt x="3007" y="182"/>
                  </a:cubicBezTo>
                  <a:cubicBezTo>
                    <a:pt x="3007" y="82"/>
                    <a:pt x="2925" y="0"/>
                    <a:pt x="28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29" name="Google Shape;2809;p65">
              <a:extLst>
                <a:ext uri="{FF2B5EF4-FFF2-40B4-BE49-F238E27FC236}">
                  <a16:creationId xmlns:a16="http://schemas.microsoft.com/office/drawing/2014/main" id="{8766B43D-478B-3D6C-1F89-580A77109EB4}"/>
                </a:ext>
              </a:extLst>
            </p:cNvPr>
            <p:cNvSpPr/>
            <p:nvPr/>
          </p:nvSpPr>
          <p:spPr>
            <a:xfrm>
              <a:off x="4791866" y="2583042"/>
              <a:ext cx="26103" cy="13676"/>
            </a:xfrm>
            <a:custGeom>
              <a:avLst/>
              <a:gdLst/>
              <a:ahLst/>
              <a:cxnLst/>
              <a:rect l="l" t="t" r="r" b="b"/>
              <a:pathLst>
                <a:path w="689" h="361" extrusionOk="0">
                  <a:moveTo>
                    <a:pt x="197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91" y="361"/>
                  </a:lnTo>
                  <a:cubicBezTo>
                    <a:pt x="587" y="361"/>
                    <a:pt x="672" y="292"/>
                    <a:pt x="679" y="197"/>
                  </a:cubicBezTo>
                  <a:cubicBezTo>
                    <a:pt x="688" y="90"/>
                    <a:pt x="605" y="0"/>
                    <a:pt x="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30" name="Google Shape;2810;p65">
              <a:extLst>
                <a:ext uri="{FF2B5EF4-FFF2-40B4-BE49-F238E27FC236}">
                  <a16:creationId xmlns:a16="http://schemas.microsoft.com/office/drawing/2014/main" id="{5D60B977-7496-1129-CF19-AD113E713DEF}"/>
                </a:ext>
              </a:extLst>
            </p:cNvPr>
            <p:cNvSpPr/>
            <p:nvPr/>
          </p:nvSpPr>
          <p:spPr>
            <a:xfrm>
              <a:off x="4854073" y="2583042"/>
              <a:ext cx="59555" cy="13676"/>
            </a:xfrm>
            <a:custGeom>
              <a:avLst/>
              <a:gdLst/>
              <a:ahLst/>
              <a:cxnLst/>
              <a:rect l="l" t="t" r="r" b="b"/>
              <a:pathLst>
                <a:path w="1572" h="361" extrusionOk="0">
                  <a:moveTo>
                    <a:pt x="199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1374" y="361"/>
                  </a:lnTo>
                  <a:cubicBezTo>
                    <a:pt x="1470" y="361"/>
                    <a:pt x="1555" y="292"/>
                    <a:pt x="1562" y="197"/>
                  </a:cubicBezTo>
                  <a:cubicBezTo>
                    <a:pt x="1572" y="90"/>
                    <a:pt x="1488" y="0"/>
                    <a:pt x="1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31" name="Google Shape;2811;p65">
              <a:extLst>
                <a:ext uri="{FF2B5EF4-FFF2-40B4-BE49-F238E27FC236}">
                  <a16:creationId xmlns:a16="http://schemas.microsoft.com/office/drawing/2014/main" id="{DC120AAC-A027-7CF6-F8A8-D19960436FED}"/>
                </a:ext>
              </a:extLst>
            </p:cNvPr>
            <p:cNvSpPr/>
            <p:nvPr/>
          </p:nvSpPr>
          <p:spPr>
            <a:xfrm>
              <a:off x="4957424" y="2376190"/>
              <a:ext cx="226173" cy="218407"/>
            </a:xfrm>
            <a:custGeom>
              <a:avLst/>
              <a:gdLst/>
              <a:ahLst/>
              <a:cxnLst/>
              <a:rect l="l" t="t" r="r" b="b"/>
              <a:pathLst>
                <a:path w="5970" h="5765" extrusionOk="0">
                  <a:moveTo>
                    <a:pt x="2977" y="690"/>
                  </a:moveTo>
                  <a:cubicBezTo>
                    <a:pt x="3232" y="690"/>
                    <a:pt x="3439" y="897"/>
                    <a:pt x="3439" y="1153"/>
                  </a:cubicBezTo>
                  <a:cubicBezTo>
                    <a:pt x="3439" y="1187"/>
                    <a:pt x="3435" y="1223"/>
                    <a:pt x="3428" y="1255"/>
                  </a:cubicBezTo>
                  <a:cubicBezTo>
                    <a:pt x="3282" y="1227"/>
                    <a:pt x="3131" y="1211"/>
                    <a:pt x="2977" y="1211"/>
                  </a:cubicBezTo>
                  <a:cubicBezTo>
                    <a:pt x="2822" y="1211"/>
                    <a:pt x="2672" y="1227"/>
                    <a:pt x="2527" y="1255"/>
                  </a:cubicBezTo>
                  <a:cubicBezTo>
                    <a:pt x="2519" y="1222"/>
                    <a:pt x="2515" y="1187"/>
                    <a:pt x="2515" y="1153"/>
                  </a:cubicBezTo>
                  <a:cubicBezTo>
                    <a:pt x="2515" y="897"/>
                    <a:pt x="2722" y="690"/>
                    <a:pt x="2977" y="690"/>
                  </a:cubicBezTo>
                  <a:close/>
                  <a:moveTo>
                    <a:pt x="2794" y="1589"/>
                  </a:moveTo>
                  <a:lnTo>
                    <a:pt x="2794" y="5444"/>
                  </a:lnTo>
                  <a:cubicBezTo>
                    <a:pt x="1812" y="5351"/>
                    <a:pt x="1042" y="4522"/>
                    <a:pt x="1042" y="3517"/>
                  </a:cubicBezTo>
                  <a:cubicBezTo>
                    <a:pt x="1042" y="2511"/>
                    <a:pt x="1812" y="1683"/>
                    <a:pt x="2794" y="1589"/>
                  </a:cubicBezTo>
                  <a:close/>
                  <a:moveTo>
                    <a:pt x="3153" y="1589"/>
                  </a:moveTo>
                  <a:cubicBezTo>
                    <a:pt x="4136" y="1683"/>
                    <a:pt x="4906" y="2511"/>
                    <a:pt x="4906" y="3517"/>
                  </a:cubicBezTo>
                  <a:cubicBezTo>
                    <a:pt x="4906" y="4522"/>
                    <a:pt x="4136" y="5351"/>
                    <a:pt x="3153" y="5444"/>
                  </a:cubicBezTo>
                  <a:lnTo>
                    <a:pt x="3153" y="1589"/>
                  </a:lnTo>
                  <a:close/>
                  <a:moveTo>
                    <a:pt x="2226" y="1"/>
                  </a:moveTo>
                  <a:cubicBezTo>
                    <a:pt x="2156" y="1"/>
                    <a:pt x="2088" y="42"/>
                    <a:pt x="2058" y="111"/>
                  </a:cubicBezTo>
                  <a:cubicBezTo>
                    <a:pt x="1973" y="302"/>
                    <a:pt x="2007" y="451"/>
                    <a:pt x="2048" y="542"/>
                  </a:cubicBezTo>
                  <a:cubicBezTo>
                    <a:pt x="2095" y="640"/>
                    <a:pt x="2168" y="711"/>
                    <a:pt x="2240" y="761"/>
                  </a:cubicBezTo>
                  <a:cubicBezTo>
                    <a:pt x="2178" y="877"/>
                    <a:pt x="2143" y="1008"/>
                    <a:pt x="2143" y="1150"/>
                  </a:cubicBezTo>
                  <a:cubicBezTo>
                    <a:pt x="2143" y="1220"/>
                    <a:pt x="2152" y="1289"/>
                    <a:pt x="2169" y="1355"/>
                  </a:cubicBezTo>
                  <a:cubicBezTo>
                    <a:pt x="1897" y="1457"/>
                    <a:pt x="1648" y="1609"/>
                    <a:pt x="1435" y="1802"/>
                  </a:cubicBezTo>
                  <a:lnTo>
                    <a:pt x="1083" y="1439"/>
                  </a:lnTo>
                  <a:cubicBezTo>
                    <a:pt x="1047" y="1401"/>
                    <a:pt x="999" y="1383"/>
                    <a:pt x="951" y="1383"/>
                  </a:cubicBezTo>
                  <a:cubicBezTo>
                    <a:pt x="905" y="1383"/>
                    <a:pt x="858" y="1400"/>
                    <a:pt x="822" y="1436"/>
                  </a:cubicBezTo>
                  <a:cubicBezTo>
                    <a:pt x="749" y="1506"/>
                    <a:pt x="748" y="1622"/>
                    <a:pt x="818" y="1695"/>
                  </a:cubicBezTo>
                  <a:lnTo>
                    <a:pt x="1181" y="2070"/>
                  </a:lnTo>
                  <a:cubicBezTo>
                    <a:pt x="899" y="2421"/>
                    <a:pt x="676" y="3363"/>
                    <a:pt x="676" y="3363"/>
                  </a:cubicBezTo>
                  <a:lnTo>
                    <a:pt x="186" y="3363"/>
                  </a:lnTo>
                  <a:cubicBezTo>
                    <a:pt x="186" y="3363"/>
                    <a:pt x="1" y="3413"/>
                    <a:pt x="1" y="3516"/>
                  </a:cubicBezTo>
                  <a:cubicBezTo>
                    <a:pt x="1" y="3617"/>
                    <a:pt x="186" y="3690"/>
                    <a:pt x="186" y="3690"/>
                  </a:cubicBezTo>
                  <a:lnTo>
                    <a:pt x="676" y="3690"/>
                  </a:lnTo>
                  <a:cubicBezTo>
                    <a:pt x="716" y="4171"/>
                    <a:pt x="910" y="4608"/>
                    <a:pt x="1209" y="4957"/>
                  </a:cubicBezTo>
                  <a:lnTo>
                    <a:pt x="818" y="5351"/>
                  </a:lnTo>
                  <a:cubicBezTo>
                    <a:pt x="748" y="5423"/>
                    <a:pt x="749" y="5537"/>
                    <a:pt x="822" y="5606"/>
                  </a:cubicBezTo>
                  <a:cubicBezTo>
                    <a:pt x="858" y="5641"/>
                    <a:pt x="905" y="5657"/>
                    <a:pt x="951" y="5657"/>
                  </a:cubicBezTo>
                  <a:cubicBezTo>
                    <a:pt x="999" y="5657"/>
                    <a:pt x="1047" y="5639"/>
                    <a:pt x="1083" y="5602"/>
                  </a:cubicBezTo>
                  <a:lnTo>
                    <a:pt x="1466" y="5214"/>
                  </a:lnTo>
                  <a:cubicBezTo>
                    <a:pt x="1870" y="5558"/>
                    <a:pt x="2397" y="5764"/>
                    <a:pt x="2973" y="5764"/>
                  </a:cubicBezTo>
                  <a:cubicBezTo>
                    <a:pt x="3549" y="5764"/>
                    <a:pt x="4075" y="5558"/>
                    <a:pt x="4480" y="5214"/>
                  </a:cubicBezTo>
                  <a:lnTo>
                    <a:pt x="4864" y="5602"/>
                  </a:lnTo>
                  <a:cubicBezTo>
                    <a:pt x="4900" y="5639"/>
                    <a:pt x="4948" y="5657"/>
                    <a:pt x="4996" y="5657"/>
                  </a:cubicBezTo>
                  <a:cubicBezTo>
                    <a:pt x="5041" y="5657"/>
                    <a:pt x="5085" y="5642"/>
                    <a:pt x="5120" y="5610"/>
                  </a:cubicBezTo>
                  <a:cubicBezTo>
                    <a:pt x="5198" y="5542"/>
                    <a:pt x="5195" y="5418"/>
                    <a:pt x="5121" y="5344"/>
                  </a:cubicBezTo>
                  <a:lnTo>
                    <a:pt x="4738" y="4958"/>
                  </a:lnTo>
                  <a:cubicBezTo>
                    <a:pt x="5037" y="4610"/>
                    <a:pt x="5230" y="4171"/>
                    <a:pt x="5269" y="3693"/>
                  </a:cubicBezTo>
                  <a:lnTo>
                    <a:pt x="5760" y="3693"/>
                  </a:lnTo>
                  <a:lnTo>
                    <a:pt x="5760" y="3690"/>
                  </a:lnTo>
                  <a:cubicBezTo>
                    <a:pt x="5848" y="3690"/>
                    <a:pt x="5929" y="3633"/>
                    <a:pt x="5947" y="3547"/>
                  </a:cubicBezTo>
                  <a:cubicBezTo>
                    <a:pt x="5970" y="3432"/>
                    <a:pt x="5880" y="3329"/>
                    <a:pt x="5766" y="3329"/>
                  </a:cubicBezTo>
                  <a:lnTo>
                    <a:pt x="5274" y="3329"/>
                  </a:lnTo>
                  <a:cubicBezTo>
                    <a:pt x="5274" y="3329"/>
                    <a:pt x="5053" y="2420"/>
                    <a:pt x="4771" y="2070"/>
                  </a:cubicBezTo>
                  <a:lnTo>
                    <a:pt x="5133" y="1695"/>
                  </a:lnTo>
                  <a:cubicBezTo>
                    <a:pt x="5204" y="1622"/>
                    <a:pt x="5203" y="1506"/>
                    <a:pt x="5130" y="1436"/>
                  </a:cubicBezTo>
                  <a:cubicBezTo>
                    <a:pt x="5094" y="1400"/>
                    <a:pt x="5047" y="1383"/>
                    <a:pt x="5000" y="1383"/>
                  </a:cubicBezTo>
                  <a:cubicBezTo>
                    <a:pt x="4952" y="1383"/>
                    <a:pt x="4905" y="1401"/>
                    <a:pt x="4869" y="1439"/>
                  </a:cubicBezTo>
                  <a:lnTo>
                    <a:pt x="4517" y="1802"/>
                  </a:lnTo>
                  <a:cubicBezTo>
                    <a:pt x="4304" y="1610"/>
                    <a:pt x="4056" y="1457"/>
                    <a:pt x="3782" y="1355"/>
                  </a:cubicBezTo>
                  <a:cubicBezTo>
                    <a:pt x="3800" y="1290"/>
                    <a:pt x="3808" y="1222"/>
                    <a:pt x="3808" y="1150"/>
                  </a:cubicBezTo>
                  <a:cubicBezTo>
                    <a:pt x="3808" y="1009"/>
                    <a:pt x="3773" y="877"/>
                    <a:pt x="3712" y="761"/>
                  </a:cubicBezTo>
                  <a:cubicBezTo>
                    <a:pt x="3784" y="711"/>
                    <a:pt x="3858" y="641"/>
                    <a:pt x="3902" y="542"/>
                  </a:cubicBezTo>
                  <a:cubicBezTo>
                    <a:pt x="3946" y="451"/>
                    <a:pt x="3979" y="302"/>
                    <a:pt x="3895" y="111"/>
                  </a:cubicBezTo>
                  <a:cubicBezTo>
                    <a:pt x="3865" y="42"/>
                    <a:pt x="3797" y="1"/>
                    <a:pt x="3726" y="1"/>
                  </a:cubicBezTo>
                  <a:cubicBezTo>
                    <a:pt x="3701" y="1"/>
                    <a:pt x="3675" y="6"/>
                    <a:pt x="3651" y="16"/>
                  </a:cubicBezTo>
                  <a:cubicBezTo>
                    <a:pt x="3559" y="56"/>
                    <a:pt x="3517" y="165"/>
                    <a:pt x="3557" y="259"/>
                  </a:cubicBezTo>
                  <a:cubicBezTo>
                    <a:pt x="3591" y="338"/>
                    <a:pt x="3576" y="373"/>
                    <a:pt x="3569" y="386"/>
                  </a:cubicBezTo>
                  <a:cubicBezTo>
                    <a:pt x="3551" y="425"/>
                    <a:pt x="3508" y="457"/>
                    <a:pt x="3467" y="479"/>
                  </a:cubicBezTo>
                  <a:cubicBezTo>
                    <a:pt x="3329" y="379"/>
                    <a:pt x="3159" y="318"/>
                    <a:pt x="2975" y="318"/>
                  </a:cubicBezTo>
                  <a:cubicBezTo>
                    <a:pt x="2792" y="318"/>
                    <a:pt x="2622" y="379"/>
                    <a:pt x="2485" y="479"/>
                  </a:cubicBezTo>
                  <a:cubicBezTo>
                    <a:pt x="2444" y="457"/>
                    <a:pt x="2399" y="425"/>
                    <a:pt x="2383" y="386"/>
                  </a:cubicBezTo>
                  <a:cubicBezTo>
                    <a:pt x="2377" y="375"/>
                    <a:pt x="2361" y="338"/>
                    <a:pt x="2394" y="259"/>
                  </a:cubicBezTo>
                  <a:cubicBezTo>
                    <a:pt x="2435" y="166"/>
                    <a:pt x="2393" y="58"/>
                    <a:pt x="2300" y="16"/>
                  </a:cubicBezTo>
                  <a:cubicBezTo>
                    <a:pt x="2276" y="6"/>
                    <a:pt x="2251" y="1"/>
                    <a:pt x="22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32" name="Google Shape;2812;p65">
              <a:extLst>
                <a:ext uri="{FF2B5EF4-FFF2-40B4-BE49-F238E27FC236}">
                  <a16:creationId xmlns:a16="http://schemas.microsoft.com/office/drawing/2014/main" id="{19F68482-B352-AA47-7794-37BCF860C4FF}"/>
                </a:ext>
              </a:extLst>
            </p:cNvPr>
            <p:cNvSpPr/>
            <p:nvPr/>
          </p:nvSpPr>
          <p:spPr>
            <a:xfrm>
              <a:off x="5100174" y="2478858"/>
              <a:ext cx="18677" cy="18715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6" y="0"/>
                  </a:moveTo>
                  <a:cubicBezTo>
                    <a:pt x="110" y="0"/>
                    <a:pt x="0" y="110"/>
                    <a:pt x="0" y="246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3" y="493"/>
                    <a:pt x="492" y="382"/>
                    <a:pt x="492" y="246"/>
                  </a:cubicBezTo>
                  <a:cubicBezTo>
                    <a:pt x="492" y="110"/>
                    <a:pt x="383" y="0"/>
                    <a:pt x="2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33" name="Google Shape;2813;p65">
              <a:extLst>
                <a:ext uri="{FF2B5EF4-FFF2-40B4-BE49-F238E27FC236}">
                  <a16:creationId xmlns:a16="http://schemas.microsoft.com/office/drawing/2014/main" id="{49DA7B4F-44F5-48D2-7B7B-CBCD4698D07F}"/>
                </a:ext>
              </a:extLst>
            </p:cNvPr>
            <p:cNvSpPr/>
            <p:nvPr/>
          </p:nvSpPr>
          <p:spPr>
            <a:xfrm>
              <a:off x="5086346" y="2528411"/>
              <a:ext cx="21291" cy="18677"/>
            </a:xfrm>
            <a:custGeom>
              <a:avLst/>
              <a:gdLst/>
              <a:ahLst/>
              <a:cxnLst/>
              <a:rect l="l" t="t" r="r" b="b"/>
              <a:pathLst>
                <a:path w="562" h="493" extrusionOk="0">
                  <a:moveTo>
                    <a:pt x="282" y="0"/>
                  </a:moveTo>
                  <a:cubicBezTo>
                    <a:pt x="185" y="0"/>
                    <a:pt x="92" y="57"/>
                    <a:pt x="53" y="152"/>
                  </a:cubicBezTo>
                  <a:cubicBezTo>
                    <a:pt x="1" y="278"/>
                    <a:pt x="60" y="421"/>
                    <a:pt x="187" y="474"/>
                  </a:cubicBezTo>
                  <a:cubicBezTo>
                    <a:pt x="218" y="487"/>
                    <a:pt x="250" y="493"/>
                    <a:pt x="282" y="493"/>
                  </a:cubicBezTo>
                  <a:cubicBezTo>
                    <a:pt x="378" y="493"/>
                    <a:pt x="469" y="435"/>
                    <a:pt x="509" y="341"/>
                  </a:cubicBezTo>
                  <a:cubicBezTo>
                    <a:pt x="561" y="215"/>
                    <a:pt x="501" y="70"/>
                    <a:pt x="375" y="18"/>
                  </a:cubicBezTo>
                  <a:cubicBezTo>
                    <a:pt x="345" y="6"/>
                    <a:pt x="313" y="0"/>
                    <a:pt x="2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34" name="Google Shape;2814;p65">
              <a:extLst>
                <a:ext uri="{FF2B5EF4-FFF2-40B4-BE49-F238E27FC236}">
                  <a16:creationId xmlns:a16="http://schemas.microsoft.com/office/drawing/2014/main" id="{DF57433C-5DB9-41B9-2C22-B9F89160BDD7}"/>
                </a:ext>
              </a:extLst>
            </p:cNvPr>
            <p:cNvSpPr/>
            <p:nvPr/>
          </p:nvSpPr>
          <p:spPr>
            <a:xfrm>
              <a:off x="5020464" y="2478896"/>
              <a:ext cx="21253" cy="18715"/>
            </a:xfrm>
            <a:custGeom>
              <a:avLst/>
              <a:gdLst/>
              <a:ahLst/>
              <a:cxnLst/>
              <a:rect l="l" t="t" r="r" b="b"/>
              <a:pathLst>
                <a:path w="561" h="494" extrusionOk="0">
                  <a:moveTo>
                    <a:pt x="279" y="0"/>
                  </a:moveTo>
                  <a:cubicBezTo>
                    <a:pt x="183" y="0"/>
                    <a:pt x="91" y="57"/>
                    <a:pt x="52" y="152"/>
                  </a:cubicBezTo>
                  <a:cubicBezTo>
                    <a:pt x="0" y="278"/>
                    <a:pt x="60" y="422"/>
                    <a:pt x="186" y="475"/>
                  </a:cubicBezTo>
                  <a:cubicBezTo>
                    <a:pt x="216" y="487"/>
                    <a:pt x="248" y="493"/>
                    <a:pt x="279" y="493"/>
                  </a:cubicBezTo>
                  <a:cubicBezTo>
                    <a:pt x="376" y="493"/>
                    <a:pt x="469" y="436"/>
                    <a:pt x="508" y="341"/>
                  </a:cubicBezTo>
                  <a:cubicBezTo>
                    <a:pt x="560" y="215"/>
                    <a:pt x="500" y="71"/>
                    <a:pt x="374" y="19"/>
                  </a:cubicBezTo>
                  <a:cubicBezTo>
                    <a:pt x="343" y="6"/>
                    <a:pt x="311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35" name="Google Shape;2815;p65">
              <a:extLst>
                <a:ext uri="{FF2B5EF4-FFF2-40B4-BE49-F238E27FC236}">
                  <a16:creationId xmlns:a16="http://schemas.microsoft.com/office/drawing/2014/main" id="{CEDD158A-CC24-7390-CA02-790DAB4016E0}"/>
                </a:ext>
              </a:extLst>
            </p:cNvPr>
            <p:cNvSpPr/>
            <p:nvPr/>
          </p:nvSpPr>
          <p:spPr>
            <a:xfrm>
              <a:off x="5034292" y="2528374"/>
              <a:ext cx="18639" cy="18639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7" y="0"/>
                  </a:moveTo>
                  <a:cubicBezTo>
                    <a:pt x="111" y="0"/>
                    <a:pt x="1" y="110"/>
                    <a:pt x="1" y="246"/>
                  </a:cubicBezTo>
                  <a:cubicBezTo>
                    <a:pt x="1" y="381"/>
                    <a:pt x="111" y="491"/>
                    <a:pt x="247" y="491"/>
                  </a:cubicBezTo>
                  <a:cubicBezTo>
                    <a:pt x="383" y="491"/>
                    <a:pt x="492" y="381"/>
                    <a:pt x="492" y="246"/>
                  </a:cubicBezTo>
                  <a:cubicBezTo>
                    <a:pt x="492" y="110"/>
                    <a:pt x="381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</p:grpSp>
      <p:grpSp>
        <p:nvGrpSpPr>
          <p:cNvPr id="1736" name="Google Shape;2473;p65">
            <a:extLst>
              <a:ext uri="{FF2B5EF4-FFF2-40B4-BE49-F238E27FC236}">
                <a16:creationId xmlns:a16="http://schemas.microsoft.com/office/drawing/2014/main" id="{E4F0F31F-9617-AA06-C6F0-AF0793611989}"/>
              </a:ext>
            </a:extLst>
          </p:cNvPr>
          <p:cNvGrpSpPr/>
          <p:nvPr/>
        </p:nvGrpSpPr>
        <p:grpSpPr>
          <a:xfrm>
            <a:off x="1647589" y="1330531"/>
            <a:ext cx="341227" cy="285402"/>
            <a:chOff x="713167" y="740543"/>
            <a:chExt cx="476707" cy="422153"/>
          </a:xfrm>
        </p:grpSpPr>
        <p:sp>
          <p:nvSpPr>
            <p:cNvPr id="1737" name="Google Shape;2474;p65">
              <a:extLst>
                <a:ext uri="{FF2B5EF4-FFF2-40B4-BE49-F238E27FC236}">
                  <a16:creationId xmlns:a16="http://schemas.microsoft.com/office/drawing/2014/main" id="{36A45165-80F4-482B-60C8-F1A1727D6100}"/>
                </a:ext>
              </a:extLst>
            </p:cNvPr>
            <p:cNvSpPr/>
            <p:nvPr/>
          </p:nvSpPr>
          <p:spPr>
            <a:xfrm>
              <a:off x="713167" y="740543"/>
              <a:ext cx="476707" cy="422153"/>
            </a:xfrm>
            <a:custGeom>
              <a:avLst/>
              <a:gdLst/>
              <a:ahLst/>
              <a:cxnLst/>
              <a:rect l="l" t="t" r="r" b="b"/>
              <a:pathLst>
                <a:path w="12583" h="11143" extrusionOk="0">
                  <a:moveTo>
                    <a:pt x="3671" y="1967"/>
                  </a:moveTo>
                  <a:lnTo>
                    <a:pt x="3671" y="4501"/>
                  </a:lnTo>
                  <a:cubicBezTo>
                    <a:pt x="3671" y="4596"/>
                    <a:pt x="3740" y="4681"/>
                    <a:pt x="3835" y="4691"/>
                  </a:cubicBezTo>
                  <a:cubicBezTo>
                    <a:pt x="3840" y="4691"/>
                    <a:pt x="3846" y="4691"/>
                    <a:pt x="3851" y="4691"/>
                  </a:cubicBezTo>
                  <a:cubicBezTo>
                    <a:pt x="3951" y="4691"/>
                    <a:pt x="4032" y="4609"/>
                    <a:pt x="4032" y="4507"/>
                  </a:cubicBezTo>
                  <a:lnTo>
                    <a:pt x="4032" y="1968"/>
                  </a:lnTo>
                  <a:lnTo>
                    <a:pt x="12223" y="1968"/>
                  </a:lnTo>
                  <a:lnTo>
                    <a:pt x="12223" y="10529"/>
                  </a:lnTo>
                  <a:lnTo>
                    <a:pt x="12222" y="10529"/>
                  </a:lnTo>
                  <a:cubicBezTo>
                    <a:pt x="12222" y="10667"/>
                    <a:pt x="12109" y="10780"/>
                    <a:pt x="11971" y="10780"/>
                  </a:cubicBezTo>
                  <a:lnTo>
                    <a:pt x="4030" y="10780"/>
                  </a:lnTo>
                  <a:lnTo>
                    <a:pt x="4030" y="5342"/>
                  </a:lnTo>
                  <a:cubicBezTo>
                    <a:pt x="4030" y="5254"/>
                    <a:pt x="3973" y="5174"/>
                    <a:pt x="3886" y="5157"/>
                  </a:cubicBezTo>
                  <a:cubicBezTo>
                    <a:pt x="3873" y="5154"/>
                    <a:pt x="3861" y="5153"/>
                    <a:pt x="3849" y="5153"/>
                  </a:cubicBezTo>
                  <a:cubicBezTo>
                    <a:pt x="3750" y="5153"/>
                    <a:pt x="3670" y="5236"/>
                    <a:pt x="3670" y="5337"/>
                  </a:cubicBezTo>
                  <a:lnTo>
                    <a:pt x="3670" y="10780"/>
                  </a:lnTo>
                  <a:lnTo>
                    <a:pt x="614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8476" y="1"/>
                  </a:moveTo>
                  <a:cubicBezTo>
                    <a:pt x="8476" y="1"/>
                    <a:pt x="8475" y="1"/>
                    <a:pt x="8474" y="1"/>
                  </a:cubicBezTo>
                  <a:lnTo>
                    <a:pt x="637" y="1"/>
                  </a:lnTo>
                  <a:cubicBezTo>
                    <a:pt x="295" y="1"/>
                    <a:pt x="16" y="278"/>
                    <a:pt x="0" y="622"/>
                  </a:cubicBezTo>
                  <a:lnTo>
                    <a:pt x="33" y="10521"/>
                  </a:lnTo>
                  <a:cubicBezTo>
                    <a:pt x="33" y="10865"/>
                    <a:pt x="310" y="11142"/>
                    <a:pt x="654" y="11142"/>
                  </a:cubicBezTo>
                  <a:lnTo>
                    <a:pt x="11961" y="11142"/>
                  </a:lnTo>
                  <a:cubicBezTo>
                    <a:pt x="12305" y="11142"/>
                    <a:pt x="12582" y="10865"/>
                    <a:pt x="12582" y="10521"/>
                  </a:cubicBezTo>
                  <a:lnTo>
                    <a:pt x="12582" y="623"/>
                  </a:lnTo>
                  <a:cubicBezTo>
                    <a:pt x="12582" y="278"/>
                    <a:pt x="12305" y="1"/>
                    <a:pt x="11964" y="1"/>
                  </a:cubicBezTo>
                  <a:lnTo>
                    <a:pt x="9348" y="1"/>
                  </a:lnTo>
                  <a:cubicBezTo>
                    <a:pt x="9253" y="1"/>
                    <a:pt x="9168" y="71"/>
                    <a:pt x="9159" y="165"/>
                  </a:cubicBezTo>
                  <a:cubicBezTo>
                    <a:pt x="9150" y="272"/>
                    <a:pt x="9234" y="361"/>
                    <a:pt x="9339" y="361"/>
                  </a:cubicBezTo>
                  <a:lnTo>
                    <a:pt x="11969" y="361"/>
                  </a:lnTo>
                  <a:cubicBezTo>
                    <a:pt x="12108" y="361"/>
                    <a:pt x="12221" y="474"/>
                    <a:pt x="12221" y="612"/>
                  </a:cubicBezTo>
                  <a:lnTo>
                    <a:pt x="12221" y="1574"/>
                  </a:lnTo>
                  <a:lnTo>
                    <a:pt x="360" y="1571"/>
                  </a:lnTo>
                  <a:lnTo>
                    <a:pt x="360" y="612"/>
                  </a:lnTo>
                  <a:cubicBezTo>
                    <a:pt x="360" y="474"/>
                    <a:pt x="472" y="361"/>
                    <a:pt x="611" y="361"/>
                  </a:cubicBezTo>
                  <a:lnTo>
                    <a:pt x="8474" y="361"/>
                  </a:lnTo>
                  <a:cubicBezTo>
                    <a:pt x="8474" y="361"/>
                    <a:pt x="8660" y="287"/>
                    <a:pt x="8660" y="184"/>
                  </a:cubicBezTo>
                  <a:cubicBezTo>
                    <a:pt x="8660" y="83"/>
                    <a:pt x="8578" y="1"/>
                    <a:pt x="8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38" name="Google Shape;2475;p65">
              <a:extLst>
                <a:ext uri="{FF2B5EF4-FFF2-40B4-BE49-F238E27FC236}">
                  <a16:creationId xmlns:a16="http://schemas.microsoft.com/office/drawing/2014/main" id="{0B5F52A8-276B-6F94-F644-6A77875183DD}"/>
                </a:ext>
              </a:extLst>
            </p:cNvPr>
            <p:cNvSpPr/>
            <p:nvPr/>
          </p:nvSpPr>
          <p:spPr>
            <a:xfrm>
              <a:off x="756621" y="83491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0"/>
                    <a:pt x="979" y="196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39" name="Google Shape;2476;p65">
              <a:extLst>
                <a:ext uri="{FF2B5EF4-FFF2-40B4-BE49-F238E27FC236}">
                  <a16:creationId xmlns:a16="http://schemas.microsoft.com/office/drawing/2014/main" id="{23F86804-7595-4758-5835-D2B00CC34331}"/>
                </a:ext>
              </a:extLst>
            </p:cNvPr>
            <p:cNvSpPr/>
            <p:nvPr/>
          </p:nvSpPr>
          <p:spPr>
            <a:xfrm>
              <a:off x="756583" y="869617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7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40" name="Google Shape;2477;p65">
              <a:extLst>
                <a:ext uri="{FF2B5EF4-FFF2-40B4-BE49-F238E27FC236}">
                  <a16:creationId xmlns:a16="http://schemas.microsoft.com/office/drawing/2014/main" id="{19E0660B-9F71-892D-CA5D-5AAED01D2729}"/>
                </a:ext>
              </a:extLst>
            </p:cNvPr>
            <p:cNvSpPr/>
            <p:nvPr/>
          </p:nvSpPr>
          <p:spPr>
            <a:xfrm>
              <a:off x="756583" y="904395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2" y="360"/>
                  </a:lnTo>
                  <a:cubicBezTo>
                    <a:pt x="887" y="360"/>
                    <a:pt x="973" y="290"/>
                    <a:pt x="980" y="196"/>
                  </a:cubicBezTo>
                  <a:cubicBezTo>
                    <a:pt x="990" y="90"/>
                    <a:pt x="906" y="0"/>
                    <a:pt x="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41" name="Google Shape;2478;p65">
              <a:extLst>
                <a:ext uri="{FF2B5EF4-FFF2-40B4-BE49-F238E27FC236}">
                  <a16:creationId xmlns:a16="http://schemas.microsoft.com/office/drawing/2014/main" id="{D38F2CDE-104E-A936-6249-5EFF2781E11F}"/>
                </a:ext>
              </a:extLst>
            </p:cNvPr>
            <p:cNvSpPr/>
            <p:nvPr/>
          </p:nvSpPr>
          <p:spPr>
            <a:xfrm>
              <a:off x="756621" y="939136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2"/>
                    <a:pt x="979" y="198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42" name="Google Shape;2479;p65">
              <a:extLst>
                <a:ext uri="{FF2B5EF4-FFF2-40B4-BE49-F238E27FC236}">
                  <a16:creationId xmlns:a16="http://schemas.microsoft.com/office/drawing/2014/main" id="{FFD727E6-866F-B56F-3BE0-125B17877505}"/>
                </a:ext>
              </a:extLst>
            </p:cNvPr>
            <p:cNvSpPr/>
            <p:nvPr/>
          </p:nvSpPr>
          <p:spPr>
            <a:xfrm>
              <a:off x="756583" y="975164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5"/>
                  </a:cubicBezTo>
                  <a:cubicBezTo>
                    <a:pt x="990" y="90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43" name="Google Shape;2480;p65">
              <a:extLst>
                <a:ext uri="{FF2B5EF4-FFF2-40B4-BE49-F238E27FC236}">
                  <a16:creationId xmlns:a16="http://schemas.microsoft.com/office/drawing/2014/main" id="{F36583CD-A121-5117-3C47-74D62052E617}"/>
                </a:ext>
              </a:extLst>
            </p:cNvPr>
            <p:cNvSpPr/>
            <p:nvPr/>
          </p:nvSpPr>
          <p:spPr>
            <a:xfrm>
              <a:off x="756621" y="1009905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0"/>
                    <a:pt x="979" y="196"/>
                  </a:cubicBezTo>
                  <a:cubicBezTo>
                    <a:pt x="989" y="90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44" name="Google Shape;2481;p65">
              <a:extLst>
                <a:ext uri="{FF2B5EF4-FFF2-40B4-BE49-F238E27FC236}">
                  <a16:creationId xmlns:a16="http://schemas.microsoft.com/office/drawing/2014/main" id="{7427A4F6-EAA8-BB8D-4C3A-D8547D81C1F1}"/>
                </a:ext>
              </a:extLst>
            </p:cNvPr>
            <p:cNvSpPr/>
            <p:nvPr/>
          </p:nvSpPr>
          <p:spPr>
            <a:xfrm>
              <a:off x="756583" y="1044645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792" y="362"/>
                  </a:lnTo>
                  <a:cubicBezTo>
                    <a:pt x="887" y="362"/>
                    <a:pt x="973" y="293"/>
                    <a:pt x="980" y="199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45" name="Google Shape;2482;p65">
              <a:extLst>
                <a:ext uri="{FF2B5EF4-FFF2-40B4-BE49-F238E27FC236}">
                  <a16:creationId xmlns:a16="http://schemas.microsoft.com/office/drawing/2014/main" id="{F461C49C-8FEB-C819-1506-231519F7F383}"/>
                </a:ext>
              </a:extLst>
            </p:cNvPr>
            <p:cNvSpPr/>
            <p:nvPr/>
          </p:nvSpPr>
          <p:spPr>
            <a:xfrm>
              <a:off x="756621" y="107942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7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46" name="Google Shape;2483;p65">
              <a:extLst>
                <a:ext uri="{FF2B5EF4-FFF2-40B4-BE49-F238E27FC236}">
                  <a16:creationId xmlns:a16="http://schemas.microsoft.com/office/drawing/2014/main" id="{18330E2C-20FA-ED0D-6E21-8E6940190672}"/>
                </a:ext>
              </a:extLst>
            </p:cNvPr>
            <p:cNvSpPr/>
            <p:nvPr/>
          </p:nvSpPr>
          <p:spPr>
            <a:xfrm>
              <a:off x="756621" y="1114202"/>
              <a:ext cx="37468" cy="13639"/>
            </a:xfrm>
            <a:custGeom>
              <a:avLst/>
              <a:gdLst/>
              <a:ahLst/>
              <a:cxnLst/>
              <a:rect l="l" t="t" r="r" b="b"/>
              <a:pathLst>
                <a:path w="989" h="360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6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47" name="Google Shape;2484;p65">
              <a:extLst>
                <a:ext uri="{FF2B5EF4-FFF2-40B4-BE49-F238E27FC236}">
                  <a16:creationId xmlns:a16="http://schemas.microsoft.com/office/drawing/2014/main" id="{B4872442-6B97-089F-0502-4B7F29892332}"/>
                </a:ext>
              </a:extLst>
            </p:cNvPr>
            <p:cNvSpPr/>
            <p:nvPr/>
          </p:nvSpPr>
          <p:spPr>
            <a:xfrm>
              <a:off x="931309" y="834497"/>
              <a:ext cx="43681" cy="84029"/>
            </a:xfrm>
            <a:custGeom>
              <a:avLst/>
              <a:gdLst/>
              <a:ahLst/>
              <a:cxnLst/>
              <a:rect l="l" t="t" r="r" b="b"/>
              <a:pathLst>
                <a:path w="1153" h="2218" extrusionOk="0">
                  <a:moveTo>
                    <a:pt x="944" y="0"/>
                  </a:moveTo>
                  <a:cubicBezTo>
                    <a:pt x="870" y="0"/>
                    <a:pt x="800" y="45"/>
                    <a:pt x="772" y="117"/>
                  </a:cubicBezTo>
                  <a:lnTo>
                    <a:pt x="37" y="1965"/>
                  </a:lnTo>
                  <a:cubicBezTo>
                    <a:pt x="1" y="2059"/>
                    <a:pt x="46" y="2166"/>
                    <a:pt x="140" y="2204"/>
                  </a:cubicBezTo>
                  <a:cubicBezTo>
                    <a:pt x="163" y="2213"/>
                    <a:pt x="186" y="2217"/>
                    <a:pt x="208" y="2217"/>
                  </a:cubicBezTo>
                  <a:cubicBezTo>
                    <a:pt x="281" y="2217"/>
                    <a:pt x="352" y="2173"/>
                    <a:pt x="380" y="2101"/>
                  </a:cubicBezTo>
                  <a:lnTo>
                    <a:pt x="1114" y="253"/>
                  </a:lnTo>
                  <a:cubicBezTo>
                    <a:pt x="1153" y="159"/>
                    <a:pt x="1106" y="52"/>
                    <a:pt x="1011" y="13"/>
                  </a:cubicBezTo>
                  <a:cubicBezTo>
                    <a:pt x="989" y="5"/>
                    <a:pt x="966" y="0"/>
                    <a:pt x="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48" name="Google Shape;2485;p65">
              <a:extLst>
                <a:ext uri="{FF2B5EF4-FFF2-40B4-BE49-F238E27FC236}">
                  <a16:creationId xmlns:a16="http://schemas.microsoft.com/office/drawing/2014/main" id="{22AD520A-A462-C68E-B894-2AACA903EFD2}"/>
                </a:ext>
              </a:extLst>
            </p:cNvPr>
            <p:cNvSpPr/>
            <p:nvPr/>
          </p:nvSpPr>
          <p:spPr>
            <a:xfrm>
              <a:off x="985598" y="837869"/>
              <a:ext cx="34097" cy="77248"/>
            </a:xfrm>
            <a:custGeom>
              <a:avLst/>
              <a:gdLst/>
              <a:ahLst/>
              <a:cxnLst/>
              <a:rect l="l" t="t" r="r" b="b"/>
              <a:pathLst>
                <a:path w="900" h="2039" extrusionOk="0">
                  <a:moveTo>
                    <a:pt x="212" y="0"/>
                  </a:moveTo>
                  <a:cubicBezTo>
                    <a:pt x="180" y="0"/>
                    <a:pt x="147" y="9"/>
                    <a:pt x="118" y="27"/>
                  </a:cubicBezTo>
                  <a:cubicBezTo>
                    <a:pt x="30" y="79"/>
                    <a:pt x="3" y="193"/>
                    <a:pt x="55" y="279"/>
                  </a:cubicBezTo>
                  <a:lnTo>
                    <a:pt x="492" y="1004"/>
                  </a:lnTo>
                  <a:lnTo>
                    <a:pt x="53" y="1762"/>
                  </a:lnTo>
                  <a:cubicBezTo>
                    <a:pt x="0" y="1850"/>
                    <a:pt x="31" y="1964"/>
                    <a:pt x="119" y="2014"/>
                  </a:cubicBezTo>
                  <a:cubicBezTo>
                    <a:pt x="147" y="2032"/>
                    <a:pt x="181" y="2039"/>
                    <a:pt x="212" y="2039"/>
                  </a:cubicBezTo>
                  <a:cubicBezTo>
                    <a:pt x="276" y="2039"/>
                    <a:pt x="338" y="2007"/>
                    <a:pt x="371" y="1948"/>
                  </a:cubicBezTo>
                  <a:lnTo>
                    <a:pt x="865" y="1095"/>
                  </a:lnTo>
                  <a:cubicBezTo>
                    <a:pt x="899" y="1038"/>
                    <a:pt x="898" y="965"/>
                    <a:pt x="863" y="908"/>
                  </a:cubicBezTo>
                  <a:lnTo>
                    <a:pt x="370" y="90"/>
                  </a:lnTo>
                  <a:cubicBezTo>
                    <a:pt x="336" y="32"/>
                    <a:pt x="275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49" name="Google Shape;2486;p65">
              <a:extLst>
                <a:ext uri="{FF2B5EF4-FFF2-40B4-BE49-F238E27FC236}">
                  <a16:creationId xmlns:a16="http://schemas.microsoft.com/office/drawing/2014/main" id="{EB4DE178-E60B-33FB-123D-5AE24965B680}"/>
                </a:ext>
              </a:extLst>
            </p:cNvPr>
            <p:cNvSpPr/>
            <p:nvPr/>
          </p:nvSpPr>
          <p:spPr>
            <a:xfrm>
              <a:off x="886605" y="837869"/>
              <a:ext cx="34021" cy="77248"/>
            </a:xfrm>
            <a:custGeom>
              <a:avLst/>
              <a:gdLst/>
              <a:ahLst/>
              <a:cxnLst/>
              <a:rect l="l" t="t" r="r" b="b"/>
              <a:pathLst>
                <a:path w="898" h="2039" extrusionOk="0">
                  <a:moveTo>
                    <a:pt x="687" y="0"/>
                  </a:moveTo>
                  <a:cubicBezTo>
                    <a:pt x="624" y="0"/>
                    <a:pt x="564" y="32"/>
                    <a:pt x="529" y="90"/>
                  </a:cubicBezTo>
                  <a:lnTo>
                    <a:pt x="36" y="908"/>
                  </a:lnTo>
                  <a:cubicBezTo>
                    <a:pt x="2" y="965"/>
                    <a:pt x="0" y="1038"/>
                    <a:pt x="35" y="1095"/>
                  </a:cubicBezTo>
                  <a:lnTo>
                    <a:pt x="528" y="1948"/>
                  </a:lnTo>
                  <a:cubicBezTo>
                    <a:pt x="563" y="2007"/>
                    <a:pt x="623" y="2039"/>
                    <a:pt x="688" y="2039"/>
                  </a:cubicBezTo>
                  <a:cubicBezTo>
                    <a:pt x="720" y="2039"/>
                    <a:pt x="751" y="2031"/>
                    <a:pt x="780" y="2014"/>
                  </a:cubicBezTo>
                  <a:cubicBezTo>
                    <a:pt x="868" y="1964"/>
                    <a:pt x="898" y="1850"/>
                    <a:pt x="847" y="1762"/>
                  </a:cubicBezTo>
                  <a:lnTo>
                    <a:pt x="408" y="1005"/>
                  </a:lnTo>
                  <a:lnTo>
                    <a:pt x="846" y="279"/>
                  </a:lnTo>
                  <a:cubicBezTo>
                    <a:pt x="898" y="191"/>
                    <a:pt x="870" y="79"/>
                    <a:pt x="783" y="27"/>
                  </a:cubicBezTo>
                  <a:cubicBezTo>
                    <a:pt x="753" y="9"/>
                    <a:pt x="719" y="0"/>
                    <a:pt x="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50" name="Google Shape;2487;p65">
              <a:extLst>
                <a:ext uri="{FF2B5EF4-FFF2-40B4-BE49-F238E27FC236}">
                  <a16:creationId xmlns:a16="http://schemas.microsoft.com/office/drawing/2014/main" id="{74007BBA-0929-88AC-44E5-B2EFB77F6A58}"/>
                </a:ext>
              </a:extLst>
            </p:cNvPr>
            <p:cNvSpPr/>
            <p:nvPr/>
          </p:nvSpPr>
          <p:spPr>
            <a:xfrm>
              <a:off x="886643" y="939136"/>
              <a:ext cx="173097" cy="13676"/>
            </a:xfrm>
            <a:custGeom>
              <a:avLst/>
              <a:gdLst/>
              <a:ahLst/>
              <a:cxnLst/>
              <a:rect l="l" t="t" r="r" b="b"/>
              <a:pathLst>
                <a:path w="4569" h="361" extrusionOk="0">
                  <a:moveTo>
                    <a:pt x="200" y="1"/>
                  </a:moveTo>
                  <a:cubicBezTo>
                    <a:pt x="104" y="1"/>
                    <a:pt x="19" y="71"/>
                    <a:pt x="10" y="165"/>
                  </a:cubicBezTo>
                  <a:cubicBezTo>
                    <a:pt x="0" y="272"/>
                    <a:pt x="87" y="361"/>
                    <a:pt x="193" y="361"/>
                  </a:cubicBezTo>
                  <a:lnTo>
                    <a:pt x="4370" y="361"/>
                  </a:lnTo>
                  <a:cubicBezTo>
                    <a:pt x="4465" y="361"/>
                    <a:pt x="4550" y="292"/>
                    <a:pt x="4559" y="198"/>
                  </a:cubicBezTo>
                  <a:cubicBezTo>
                    <a:pt x="4569" y="90"/>
                    <a:pt x="4484" y="1"/>
                    <a:pt x="4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51" name="Google Shape;2488;p65">
              <a:extLst>
                <a:ext uri="{FF2B5EF4-FFF2-40B4-BE49-F238E27FC236}">
                  <a16:creationId xmlns:a16="http://schemas.microsoft.com/office/drawing/2014/main" id="{52E011A8-49BE-F705-B154-B327E3C1D1D6}"/>
                </a:ext>
              </a:extLst>
            </p:cNvPr>
            <p:cNvSpPr/>
            <p:nvPr/>
          </p:nvSpPr>
          <p:spPr>
            <a:xfrm>
              <a:off x="887135" y="975126"/>
              <a:ext cx="44629" cy="13714"/>
            </a:xfrm>
            <a:custGeom>
              <a:avLst/>
              <a:gdLst/>
              <a:ahLst/>
              <a:cxnLst/>
              <a:rect l="l" t="t" r="r" b="b"/>
              <a:pathLst>
                <a:path w="1178" h="362" extrusionOk="0">
                  <a:moveTo>
                    <a:pt x="199" y="1"/>
                  </a:moveTo>
                  <a:cubicBezTo>
                    <a:pt x="104" y="1"/>
                    <a:pt x="18" y="70"/>
                    <a:pt x="10" y="164"/>
                  </a:cubicBezTo>
                  <a:cubicBezTo>
                    <a:pt x="1" y="273"/>
                    <a:pt x="85" y="362"/>
                    <a:pt x="190" y="362"/>
                  </a:cubicBezTo>
                  <a:lnTo>
                    <a:pt x="979" y="362"/>
                  </a:lnTo>
                  <a:cubicBezTo>
                    <a:pt x="1075" y="362"/>
                    <a:pt x="1159" y="292"/>
                    <a:pt x="1168" y="196"/>
                  </a:cubicBezTo>
                  <a:cubicBezTo>
                    <a:pt x="1177" y="90"/>
                    <a:pt x="1093" y="1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52" name="Google Shape;2489;p65">
              <a:extLst>
                <a:ext uri="{FF2B5EF4-FFF2-40B4-BE49-F238E27FC236}">
                  <a16:creationId xmlns:a16="http://schemas.microsoft.com/office/drawing/2014/main" id="{C6E6D099-6907-9522-09D2-E827E9A8226E}"/>
                </a:ext>
              </a:extLst>
            </p:cNvPr>
            <p:cNvSpPr/>
            <p:nvPr/>
          </p:nvSpPr>
          <p:spPr>
            <a:xfrm>
              <a:off x="954608" y="975164"/>
              <a:ext cx="44591" cy="13676"/>
            </a:xfrm>
            <a:custGeom>
              <a:avLst/>
              <a:gdLst/>
              <a:ahLst/>
              <a:cxnLst/>
              <a:rect l="l" t="t" r="r" b="b"/>
              <a:pathLst>
                <a:path w="1177" h="361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979" y="361"/>
                  </a:lnTo>
                  <a:cubicBezTo>
                    <a:pt x="1074" y="361"/>
                    <a:pt x="1159" y="291"/>
                    <a:pt x="1167" y="195"/>
                  </a:cubicBezTo>
                  <a:cubicBezTo>
                    <a:pt x="1177" y="90"/>
                    <a:pt x="1093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53" name="Google Shape;2490;p65">
              <a:extLst>
                <a:ext uri="{FF2B5EF4-FFF2-40B4-BE49-F238E27FC236}">
                  <a16:creationId xmlns:a16="http://schemas.microsoft.com/office/drawing/2014/main" id="{3113EEF4-7DB6-8993-5E76-BBF7AE68E66B}"/>
                </a:ext>
              </a:extLst>
            </p:cNvPr>
            <p:cNvSpPr/>
            <p:nvPr/>
          </p:nvSpPr>
          <p:spPr>
            <a:xfrm>
              <a:off x="999199" y="1009943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0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54" name="Google Shape;2491;p65">
              <a:extLst>
                <a:ext uri="{FF2B5EF4-FFF2-40B4-BE49-F238E27FC236}">
                  <a16:creationId xmlns:a16="http://schemas.microsoft.com/office/drawing/2014/main" id="{5BB515B5-A409-DAE8-63AF-DA97E57A5B2F}"/>
                </a:ext>
              </a:extLst>
            </p:cNvPr>
            <p:cNvSpPr/>
            <p:nvPr/>
          </p:nvSpPr>
          <p:spPr>
            <a:xfrm>
              <a:off x="999199" y="1079424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1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55" name="Google Shape;2492;p65">
              <a:extLst>
                <a:ext uri="{FF2B5EF4-FFF2-40B4-BE49-F238E27FC236}">
                  <a16:creationId xmlns:a16="http://schemas.microsoft.com/office/drawing/2014/main" id="{948AB81D-5CD7-FEF8-D2A2-6F7085F91AE9}"/>
                </a:ext>
              </a:extLst>
            </p:cNvPr>
            <p:cNvSpPr/>
            <p:nvPr/>
          </p:nvSpPr>
          <p:spPr>
            <a:xfrm>
              <a:off x="887741" y="1114202"/>
              <a:ext cx="95432" cy="13639"/>
            </a:xfrm>
            <a:custGeom>
              <a:avLst/>
              <a:gdLst/>
              <a:ahLst/>
              <a:cxnLst/>
              <a:rect l="l" t="t" r="r" b="b"/>
              <a:pathLst>
                <a:path w="2519" h="360" extrusionOk="0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1" y="360"/>
                  </a:lnTo>
                  <a:cubicBezTo>
                    <a:pt x="2416" y="360"/>
                    <a:pt x="2502" y="291"/>
                    <a:pt x="2509" y="196"/>
                  </a:cubicBezTo>
                  <a:cubicBezTo>
                    <a:pt x="2519" y="90"/>
                    <a:pt x="2435" y="1"/>
                    <a:pt x="2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56" name="Google Shape;2493;p65">
              <a:extLst>
                <a:ext uri="{FF2B5EF4-FFF2-40B4-BE49-F238E27FC236}">
                  <a16:creationId xmlns:a16="http://schemas.microsoft.com/office/drawing/2014/main" id="{8DCAC298-82D8-4753-ED39-11477680B4F4}"/>
                </a:ext>
              </a:extLst>
            </p:cNvPr>
            <p:cNvSpPr/>
            <p:nvPr/>
          </p:nvSpPr>
          <p:spPr>
            <a:xfrm>
              <a:off x="887741" y="1009943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0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57" name="Google Shape;2494;p65">
              <a:extLst>
                <a:ext uri="{FF2B5EF4-FFF2-40B4-BE49-F238E27FC236}">
                  <a16:creationId xmlns:a16="http://schemas.microsoft.com/office/drawing/2014/main" id="{4687A42B-8079-B635-0E8C-4F5BA931EB9C}"/>
                </a:ext>
              </a:extLst>
            </p:cNvPr>
            <p:cNvSpPr/>
            <p:nvPr/>
          </p:nvSpPr>
          <p:spPr>
            <a:xfrm>
              <a:off x="1059777" y="1009943"/>
              <a:ext cx="95432" cy="13676"/>
            </a:xfrm>
            <a:custGeom>
              <a:avLst/>
              <a:gdLst/>
              <a:ahLst/>
              <a:cxnLst/>
              <a:rect l="l" t="t" r="r" b="b"/>
              <a:pathLst>
                <a:path w="2519" h="361" extrusionOk="0">
                  <a:moveTo>
                    <a:pt x="200" y="0"/>
                  </a:moveTo>
                  <a:cubicBezTo>
                    <a:pt x="105" y="0"/>
                    <a:pt x="20" y="69"/>
                    <a:pt x="11" y="164"/>
                  </a:cubicBezTo>
                  <a:cubicBezTo>
                    <a:pt x="1" y="270"/>
                    <a:pt x="87" y="360"/>
                    <a:pt x="192" y="360"/>
                  </a:cubicBezTo>
                  <a:lnTo>
                    <a:pt x="2321" y="360"/>
                  </a:lnTo>
                  <a:cubicBezTo>
                    <a:pt x="2416" y="360"/>
                    <a:pt x="2502" y="290"/>
                    <a:pt x="2509" y="197"/>
                  </a:cubicBezTo>
                  <a:cubicBezTo>
                    <a:pt x="2519" y="89"/>
                    <a:pt x="2435" y="0"/>
                    <a:pt x="2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58" name="Google Shape;2495;p65">
              <a:extLst>
                <a:ext uri="{FF2B5EF4-FFF2-40B4-BE49-F238E27FC236}">
                  <a16:creationId xmlns:a16="http://schemas.microsoft.com/office/drawing/2014/main" id="{2648E60A-B043-A3F9-C143-ABFFED32BA19}"/>
                </a:ext>
              </a:extLst>
            </p:cNvPr>
            <p:cNvSpPr/>
            <p:nvPr/>
          </p:nvSpPr>
          <p:spPr>
            <a:xfrm>
              <a:off x="886984" y="1044645"/>
              <a:ext cx="32695" cy="13714"/>
            </a:xfrm>
            <a:custGeom>
              <a:avLst/>
              <a:gdLst/>
              <a:ahLst/>
              <a:cxnLst/>
              <a:rect l="l" t="t" r="r" b="b"/>
              <a:pathLst>
                <a:path w="863" h="362" extrusionOk="0">
                  <a:moveTo>
                    <a:pt x="202" y="1"/>
                  </a:moveTo>
                  <a:cubicBezTo>
                    <a:pt x="106" y="1"/>
                    <a:pt x="21" y="70"/>
                    <a:pt x="13" y="164"/>
                  </a:cubicBezTo>
                  <a:cubicBezTo>
                    <a:pt x="1" y="272"/>
                    <a:pt x="85" y="362"/>
                    <a:pt x="191" y="362"/>
                  </a:cubicBezTo>
                  <a:lnTo>
                    <a:pt x="665" y="362"/>
                  </a:lnTo>
                  <a:cubicBezTo>
                    <a:pt x="760" y="362"/>
                    <a:pt x="846" y="293"/>
                    <a:pt x="853" y="197"/>
                  </a:cubicBezTo>
                  <a:cubicBezTo>
                    <a:pt x="863" y="90"/>
                    <a:pt x="779" y="1"/>
                    <a:pt x="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59" name="Google Shape;2496;p65">
              <a:extLst>
                <a:ext uri="{FF2B5EF4-FFF2-40B4-BE49-F238E27FC236}">
                  <a16:creationId xmlns:a16="http://schemas.microsoft.com/office/drawing/2014/main" id="{DE891735-0E55-387C-4C59-10B496BAC344}"/>
                </a:ext>
              </a:extLst>
            </p:cNvPr>
            <p:cNvSpPr/>
            <p:nvPr/>
          </p:nvSpPr>
          <p:spPr>
            <a:xfrm>
              <a:off x="935325" y="1044645"/>
              <a:ext cx="161996" cy="13714"/>
            </a:xfrm>
            <a:custGeom>
              <a:avLst/>
              <a:gdLst/>
              <a:ahLst/>
              <a:cxnLst/>
              <a:rect l="l" t="t" r="r" b="b"/>
              <a:pathLst>
                <a:path w="4276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4077" y="362"/>
                  </a:lnTo>
                  <a:cubicBezTo>
                    <a:pt x="4173" y="362"/>
                    <a:pt x="4258" y="293"/>
                    <a:pt x="4265" y="199"/>
                  </a:cubicBezTo>
                  <a:cubicBezTo>
                    <a:pt x="4276" y="91"/>
                    <a:pt x="4191" y="1"/>
                    <a:pt x="4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856" name="Google Shape;2497;p65">
              <a:extLst>
                <a:ext uri="{FF2B5EF4-FFF2-40B4-BE49-F238E27FC236}">
                  <a16:creationId xmlns:a16="http://schemas.microsoft.com/office/drawing/2014/main" id="{6092C0E8-5EBD-50AC-FF85-9527DD319835}"/>
                </a:ext>
              </a:extLst>
            </p:cNvPr>
            <p:cNvSpPr/>
            <p:nvPr/>
          </p:nvSpPr>
          <p:spPr>
            <a:xfrm>
              <a:off x="887741" y="1079424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1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</p:grpSp>
      <p:grpSp>
        <p:nvGrpSpPr>
          <p:cNvPr id="1886" name="Google Shape;2729;p65">
            <a:extLst>
              <a:ext uri="{FF2B5EF4-FFF2-40B4-BE49-F238E27FC236}">
                <a16:creationId xmlns:a16="http://schemas.microsoft.com/office/drawing/2014/main" id="{68A86E84-82D9-446C-A414-1DD18C6B51DE}"/>
              </a:ext>
            </a:extLst>
          </p:cNvPr>
          <p:cNvGrpSpPr/>
          <p:nvPr/>
        </p:nvGrpSpPr>
        <p:grpSpPr>
          <a:xfrm>
            <a:off x="7110305" y="3012583"/>
            <a:ext cx="422991" cy="357491"/>
            <a:chOff x="7952763" y="2188962"/>
            <a:chExt cx="476858" cy="470342"/>
          </a:xfrm>
        </p:grpSpPr>
        <p:sp>
          <p:nvSpPr>
            <p:cNvPr id="1887" name="Google Shape;2730;p65">
              <a:extLst>
                <a:ext uri="{FF2B5EF4-FFF2-40B4-BE49-F238E27FC236}">
                  <a16:creationId xmlns:a16="http://schemas.microsoft.com/office/drawing/2014/main" id="{A4CF6ECD-AF83-5E17-33A1-C770E58C60FF}"/>
                </a:ext>
              </a:extLst>
            </p:cNvPr>
            <p:cNvSpPr/>
            <p:nvPr/>
          </p:nvSpPr>
          <p:spPr>
            <a:xfrm>
              <a:off x="8005764" y="2378804"/>
              <a:ext cx="42696" cy="91341"/>
            </a:xfrm>
            <a:custGeom>
              <a:avLst/>
              <a:gdLst/>
              <a:ahLst/>
              <a:cxnLst/>
              <a:rect l="l" t="t" r="r" b="b"/>
              <a:pathLst>
                <a:path w="1127" h="2411" extrusionOk="0">
                  <a:moveTo>
                    <a:pt x="922" y="1"/>
                  </a:moveTo>
                  <a:cubicBezTo>
                    <a:pt x="563" y="1"/>
                    <a:pt x="271" y="262"/>
                    <a:pt x="271" y="581"/>
                  </a:cubicBezTo>
                  <a:lnTo>
                    <a:pt x="271" y="882"/>
                  </a:lnTo>
                  <a:cubicBezTo>
                    <a:pt x="252" y="965"/>
                    <a:pt x="217" y="1007"/>
                    <a:pt x="144" y="1033"/>
                  </a:cubicBezTo>
                  <a:cubicBezTo>
                    <a:pt x="84" y="1054"/>
                    <a:pt x="37" y="1102"/>
                    <a:pt x="23" y="1163"/>
                  </a:cubicBezTo>
                  <a:cubicBezTo>
                    <a:pt x="0" y="1257"/>
                    <a:pt x="55" y="1347"/>
                    <a:pt x="140" y="1377"/>
                  </a:cubicBezTo>
                  <a:cubicBezTo>
                    <a:pt x="215" y="1403"/>
                    <a:pt x="252" y="1445"/>
                    <a:pt x="271" y="1530"/>
                  </a:cubicBezTo>
                  <a:lnTo>
                    <a:pt x="271" y="1830"/>
                  </a:lnTo>
                  <a:cubicBezTo>
                    <a:pt x="271" y="2148"/>
                    <a:pt x="558" y="2405"/>
                    <a:pt x="914" y="2411"/>
                  </a:cubicBezTo>
                  <a:cubicBezTo>
                    <a:pt x="914" y="2411"/>
                    <a:pt x="915" y="2411"/>
                    <a:pt x="916" y="2411"/>
                  </a:cubicBezTo>
                  <a:cubicBezTo>
                    <a:pt x="1011" y="2411"/>
                    <a:pt x="1095" y="2338"/>
                    <a:pt x="1102" y="2243"/>
                  </a:cubicBezTo>
                  <a:cubicBezTo>
                    <a:pt x="1108" y="2138"/>
                    <a:pt x="1026" y="2050"/>
                    <a:pt x="922" y="2050"/>
                  </a:cubicBezTo>
                  <a:cubicBezTo>
                    <a:pt x="764" y="2050"/>
                    <a:pt x="631" y="1950"/>
                    <a:pt x="631" y="1833"/>
                  </a:cubicBezTo>
                  <a:lnTo>
                    <a:pt x="631" y="1514"/>
                  </a:lnTo>
                  <a:cubicBezTo>
                    <a:pt x="631" y="1504"/>
                    <a:pt x="629" y="1493"/>
                    <a:pt x="628" y="1484"/>
                  </a:cubicBezTo>
                  <a:cubicBezTo>
                    <a:pt x="608" y="1374"/>
                    <a:pt x="567" y="1281"/>
                    <a:pt x="508" y="1207"/>
                  </a:cubicBezTo>
                  <a:cubicBezTo>
                    <a:pt x="567" y="1134"/>
                    <a:pt x="608" y="1043"/>
                    <a:pt x="628" y="933"/>
                  </a:cubicBezTo>
                  <a:cubicBezTo>
                    <a:pt x="631" y="918"/>
                    <a:pt x="632" y="908"/>
                    <a:pt x="632" y="897"/>
                  </a:cubicBezTo>
                  <a:lnTo>
                    <a:pt x="632" y="579"/>
                  </a:lnTo>
                  <a:cubicBezTo>
                    <a:pt x="632" y="462"/>
                    <a:pt x="762" y="363"/>
                    <a:pt x="916" y="361"/>
                  </a:cubicBezTo>
                  <a:cubicBezTo>
                    <a:pt x="1000" y="359"/>
                    <a:pt x="1076" y="309"/>
                    <a:pt x="1097" y="228"/>
                  </a:cubicBezTo>
                  <a:cubicBezTo>
                    <a:pt x="1126" y="108"/>
                    <a:pt x="1037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888" name="Google Shape;2731;p65">
              <a:extLst>
                <a:ext uri="{FF2B5EF4-FFF2-40B4-BE49-F238E27FC236}">
                  <a16:creationId xmlns:a16="http://schemas.microsoft.com/office/drawing/2014/main" id="{472C2517-E1AD-C599-2743-DEDB093DDD85}"/>
                </a:ext>
              </a:extLst>
            </p:cNvPr>
            <p:cNvSpPr/>
            <p:nvPr/>
          </p:nvSpPr>
          <p:spPr>
            <a:xfrm>
              <a:off x="8067631" y="2393768"/>
              <a:ext cx="36067" cy="13676"/>
            </a:xfrm>
            <a:custGeom>
              <a:avLst/>
              <a:gdLst/>
              <a:ahLst/>
              <a:cxnLst/>
              <a:rect l="l" t="t" r="r" b="b"/>
              <a:pathLst>
                <a:path w="952" h="361" extrusionOk="0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753" y="361"/>
                  </a:lnTo>
                  <a:cubicBezTo>
                    <a:pt x="849" y="361"/>
                    <a:pt x="933" y="292"/>
                    <a:pt x="942" y="198"/>
                  </a:cubicBezTo>
                  <a:cubicBezTo>
                    <a:pt x="951" y="90"/>
                    <a:pt x="867" y="1"/>
                    <a:pt x="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889" name="Google Shape;2732;p65">
              <a:extLst>
                <a:ext uri="{FF2B5EF4-FFF2-40B4-BE49-F238E27FC236}">
                  <a16:creationId xmlns:a16="http://schemas.microsoft.com/office/drawing/2014/main" id="{1CB25841-FAD0-3929-7424-FE139BC66453}"/>
                </a:ext>
              </a:extLst>
            </p:cNvPr>
            <p:cNvSpPr/>
            <p:nvPr/>
          </p:nvSpPr>
          <p:spPr>
            <a:xfrm>
              <a:off x="8066797" y="2541482"/>
              <a:ext cx="182378" cy="13714"/>
            </a:xfrm>
            <a:custGeom>
              <a:avLst/>
              <a:gdLst/>
              <a:ahLst/>
              <a:cxnLst/>
              <a:rect l="l" t="t" r="r" b="b"/>
              <a:pathLst>
                <a:path w="4814" h="362" extrusionOk="0">
                  <a:moveTo>
                    <a:pt x="210" y="1"/>
                  </a:moveTo>
                  <a:cubicBezTo>
                    <a:pt x="122" y="1"/>
                    <a:pt x="42" y="59"/>
                    <a:pt x="23" y="144"/>
                  </a:cubicBezTo>
                  <a:cubicBezTo>
                    <a:pt x="0" y="259"/>
                    <a:pt x="90" y="361"/>
                    <a:pt x="204" y="361"/>
                  </a:cubicBezTo>
                  <a:lnTo>
                    <a:pt x="4615" y="361"/>
                  </a:lnTo>
                  <a:cubicBezTo>
                    <a:pt x="4710" y="361"/>
                    <a:pt x="4795" y="291"/>
                    <a:pt x="4804" y="197"/>
                  </a:cubicBezTo>
                  <a:cubicBezTo>
                    <a:pt x="4814" y="90"/>
                    <a:pt x="4729" y="1"/>
                    <a:pt x="46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890" name="Google Shape;2733;p65">
              <a:extLst>
                <a:ext uri="{FF2B5EF4-FFF2-40B4-BE49-F238E27FC236}">
                  <a16:creationId xmlns:a16="http://schemas.microsoft.com/office/drawing/2014/main" id="{52285415-6BA9-E83F-D72D-C6B7ECA9776E}"/>
                </a:ext>
              </a:extLst>
            </p:cNvPr>
            <p:cNvSpPr/>
            <p:nvPr/>
          </p:nvSpPr>
          <p:spPr>
            <a:xfrm>
              <a:off x="8067631" y="2453361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0"/>
                    <a:pt x="84" y="360"/>
                    <a:pt x="189" y="360"/>
                  </a:cubicBezTo>
                  <a:lnTo>
                    <a:pt x="753" y="360"/>
                  </a:lnTo>
                  <a:cubicBezTo>
                    <a:pt x="849" y="360"/>
                    <a:pt x="933" y="291"/>
                    <a:pt x="942" y="197"/>
                  </a:cubicBezTo>
                  <a:cubicBezTo>
                    <a:pt x="951" y="90"/>
                    <a:pt x="867" y="1"/>
                    <a:pt x="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891" name="Google Shape;2734;p65">
              <a:extLst>
                <a:ext uri="{FF2B5EF4-FFF2-40B4-BE49-F238E27FC236}">
                  <a16:creationId xmlns:a16="http://schemas.microsoft.com/office/drawing/2014/main" id="{1489A8D2-71F0-E6E9-A0E1-84622FED860C}"/>
                </a:ext>
              </a:extLst>
            </p:cNvPr>
            <p:cNvSpPr/>
            <p:nvPr/>
          </p:nvSpPr>
          <p:spPr>
            <a:xfrm>
              <a:off x="8067631" y="2483139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7" y="69"/>
                    <a:pt x="10" y="165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753" y="359"/>
                  </a:lnTo>
                  <a:cubicBezTo>
                    <a:pt x="849" y="359"/>
                    <a:pt x="933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892" name="Google Shape;2735;p65">
              <a:extLst>
                <a:ext uri="{FF2B5EF4-FFF2-40B4-BE49-F238E27FC236}">
                  <a16:creationId xmlns:a16="http://schemas.microsoft.com/office/drawing/2014/main" id="{9B98A6C1-BDA5-0D55-6774-E3C3FE4A7F73}"/>
                </a:ext>
              </a:extLst>
            </p:cNvPr>
            <p:cNvSpPr/>
            <p:nvPr/>
          </p:nvSpPr>
          <p:spPr>
            <a:xfrm>
              <a:off x="8068047" y="2511704"/>
              <a:ext cx="78952" cy="13639"/>
            </a:xfrm>
            <a:custGeom>
              <a:avLst/>
              <a:gdLst/>
              <a:ahLst/>
              <a:cxnLst/>
              <a:rect l="l" t="t" r="r" b="b"/>
              <a:pathLst>
                <a:path w="2084" h="360" extrusionOk="0">
                  <a:moveTo>
                    <a:pt x="200" y="0"/>
                  </a:moveTo>
                  <a:cubicBezTo>
                    <a:pt x="104" y="0"/>
                    <a:pt x="20" y="69"/>
                    <a:pt x="11" y="164"/>
                  </a:cubicBezTo>
                  <a:cubicBezTo>
                    <a:pt x="1" y="271"/>
                    <a:pt x="85" y="360"/>
                    <a:pt x="191" y="360"/>
                  </a:cubicBezTo>
                  <a:lnTo>
                    <a:pt x="1886" y="360"/>
                  </a:lnTo>
                  <a:cubicBezTo>
                    <a:pt x="1982" y="360"/>
                    <a:pt x="2067" y="290"/>
                    <a:pt x="2074" y="196"/>
                  </a:cubicBezTo>
                  <a:cubicBezTo>
                    <a:pt x="2084" y="89"/>
                    <a:pt x="2000" y="0"/>
                    <a:pt x="18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893" name="Google Shape;2736;p65">
              <a:extLst>
                <a:ext uri="{FF2B5EF4-FFF2-40B4-BE49-F238E27FC236}">
                  <a16:creationId xmlns:a16="http://schemas.microsoft.com/office/drawing/2014/main" id="{8E39F040-9AA7-D7C2-12C5-222F25CB3D10}"/>
                </a:ext>
              </a:extLst>
            </p:cNvPr>
            <p:cNvSpPr/>
            <p:nvPr/>
          </p:nvSpPr>
          <p:spPr>
            <a:xfrm>
              <a:off x="8066797" y="2423546"/>
              <a:ext cx="182378" cy="13676"/>
            </a:xfrm>
            <a:custGeom>
              <a:avLst/>
              <a:gdLst/>
              <a:ahLst/>
              <a:cxnLst/>
              <a:rect l="l" t="t" r="r" b="b"/>
              <a:pathLst>
                <a:path w="4814" h="361" extrusionOk="0">
                  <a:moveTo>
                    <a:pt x="210" y="0"/>
                  </a:moveTo>
                  <a:cubicBezTo>
                    <a:pt x="122" y="0"/>
                    <a:pt x="41" y="58"/>
                    <a:pt x="23" y="145"/>
                  </a:cubicBezTo>
                  <a:cubicBezTo>
                    <a:pt x="0" y="260"/>
                    <a:pt x="90" y="360"/>
                    <a:pt x="204" y="360"/>
                  </a:cubicBezTo>
                  <a:lnTo>
                    <a:pt x="4615" y="360"/>
                  </a:lnTo>
                  <a:cubicBezTo>
                    <a:pt x="4710" y="360"/>
                    <a:pt x="4795" y="291"/>
                    <a:pt x="4804" y="197"/>
                  </a:cubicBezTo>
                  <a:cubicBezTo>
                    <a:pt x="4814" y="89"/>
                    <a:pt x="4729" y="0"/>
                    <a:pt x="4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894" name="Google Shape;2737;p65">
              <a:extLst>
                <a:ext uri="{FF2B5EF4-FFF2-40B4-BE49-F238E27FC236}">
                  <a16:creationId xmlns:a16="http://schemas.microsoft.com/office/drawing/2014/main" id="{041CB82F-9A70-510C-D5FF-E09120B877ED}"/>
                </a:ext>
              </a:extLst>
            </p:cNvPr>
            <p:cNvSpPr/>
            <p:nvPr/>
          </p:nvSpPr>
          <p:spPr>
            <a:xfrm>
              <a:off x="8006068" y="2602855"/>
              <a:ext cx="13752" cy="32467"/>
            </a:xfrm>
            <a:custGeom>
              <a:avLst/>
              <a:gdLst/>
              <a:ahLst/>
              <a:cxnLst/>
              <a:rect l="l" t="t" r="r" b="b"/>
              <a:pathLst>
                <a:path w="363" h="857" extrusionOk="0">
                  <a:moveTo>
                    <a:pt x="184" y="1"/>
                  </a:moveTo>
                  <a:cubicBezTo>
                    <a:pt x="83" y="1"/>
                    <a:pt x="2" y="81"/>
                    <a:pt x="2" y="181"/>
                  </a:cubicBezTo>
                  <a:lnTo>
                    <a:pt x="2" y="676"/>
                  </a:lnTo>
                  <a:cubicBezTo>
                    <a:pt x="1" y="776"/>
                    <a:pt x="81" y="857"/>
                    <a:pt x="181" y="857"/>
                  </a:cubicBezTo>
                  <a:cubicBezTo>
                    <a:pt x="280" y="857"/>
                    <a:pt x="362" y="775"/>
                    <a:pt x="362" y="676"/>
                  </a:cubicBezTo>
                  <a:lnTo>
                    <a:pt x="362" y="190"/>
                  </a:lnTo>
                  <a:cubicBezTo>
                    <a:pt x="362" y="94"/>
                    <a:pt x="293" y="10"/>
                    <a:pt x="199" y="1"/>
                  </a:cubicBezTo>
                  <a:cubicBezTo>
                    <a:pt x="194" y="1"/>
                    <a:pt x="189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895" name="Google Shape;2738;p65">
              <a:extLst>
                <a:ext uri="{FF2B5EF4-FFF2-40B4-BE49-F238E27FC236}">
                  <a16:creationId xmlns:a16="http://schemas.microsoft.com/office/drawing/2014/main" id="{0CBFAC5D-57DE-704F-9396-0B5406F01820}"/>
                </a:ext>
              </a:extLst>
            </p:cNvPr>
            <p:cNvSpPr/>
            <p:nvPr/>
          </p:nvSpPr>
          <p:spPr>
            <a:xfrm>
              <a:off x="7952763" y="2188962"/>
              <a:ext cx="476858" cy="470342"/>
            </a:xfrm>
            <a:custGeom>
              <a:avLst/>
              <a:gdLst/>
              <a:ahLst/>
              <a:cxnLst/>
              <a:rect l="l" t="t" r="r" b="b"/>
              <a:pathLst>
                <a:path w="12587" h="12415" extrusionOk="0">
                  <a:moveTo>
                    <a:pt x="7457" y="2981"/>
                  </a:moveTo>
                  <a:cubicBezTo>
                    <a:pt x="7508" y="3078"/>
                    <a:pt x="7613" y="3144"/>
                    <a:pt x="7736" y="3144"/>
                  </a:cubicBezTo>
                  <a:lnTo>
                    <a:pt x="8065" y="3144"/>
                  </a:lnTo>
                  <a:cubicBezTo>
                    <a:pt x="8102" y="3274"/>
                    <a:pt x="8154" y="3399"/>
                    <a:pt x="8217" y="3518"/>
                  </a:cubicBezTo>
                  <a:lnTo>
                    <a:pt x="7984" y="3755"/>
                  </a:lnTo>
                  <a:cubicBezTo>
                    <a:pt x="7924" y="3814"/>
                    <a:pt x="7893" y="3893"/>
                    <a:pt x="7893" y="3977"/>
                  </a:cubicBezTo>
                  <a:cubicBezTo>
                    <a:pt x="7893" y="3984"/>
                    <a:pt x="7893" y="3991"/>
                    <a:pt x="7895" y="3997"/>
                  </a:cubicBezTo>
                  <a:lnTo>
                    <a:pt x="360" y="3997"/>
                  </a:lnTo>
                  <a:lnTo>
                    <a:pt x="360" y="3179"/>
                  </a:lnTo>
                  <a:cubicBezTo>
                    <a:pt x="360" y="3069"/>
                    <a:pt x="449" y="2981"/>
                    <a:pt x="558" y="2981"/>
                  </a:cubicBezTo>
                  <a:close/>
                  <a:moveTo>
                    <a:pt x="10222" y="362"/>
                  </a:moveTo>
                  <a:lnTo>
                    <a:pt x="10222" y="821"/>
                  </a:lnTo>
                  <a:cubicBezTo>
                    <a:pt x="10222" y="907"/>
                    <a:pt x="10282" y="982"/>
                    <a:pt x="10368" y="1000"/>
                  </a:cubicBezTo>
                  <a:cubicBezTo>
                    <a:pt x="10556" y="1041"/>
                    <a:pt x="10734" y="1112"/>
                    <a:pt x="10897" y="1214"/>
                  </a:cubicBezTo>
                  <a:cubicBezTo>
                    <a:pt x="10926" y="1232"/>
                    <a:pt x="10959" y="1241"/>
                    <a:pt x="10992" y="1241"/>
                  </a:cubicBezTo>
                  <a:cubicBezTo>
                    <a:pt x="11039" y="1241"/>
                    <a:pt x="11085" y="1223"/>
                    <a:pt x="11120" y="1189"/>
                  </a:cubicBezTo>
                  <a:lnTo>
                    <a:pt x="11416" y="902"/>
                  </a:lnTo>
                  <a:lnTo>
                    <a:pt x="11727" y="1204"/>
                  </a:lnTo>
                  <a:lnTo>
                    <a:pt x="11434" y="1487"/>
                  </a:lnTo>
                  <a:cubicBezTo>
                    <a:pt x="11373" y="1546"/>
                    <a:pt x="11363" y="1639"/>
                    <a:pt x="11410" y="1709"/>
                  </a:cubicBezTo>
                  <a:cubicBezTo>
                    <a:pt x="11512" y="1866"/>
                    <a:pt x="11585" y="2036"/>
                    <a:pt x="11627" y="2215"/>
                  </a:cubicBezTo>
                  <a:cubicBezTo>
                    <a:pt x="11647" y="2299"/>
                    <a:pt x="11721" y="2358"/>
                    <a:pt x="11806" y="2358"/>
                  </a:cubicBezTo>
                  <a:lnTo>
                    <a:pt x="12223" y="2358"/>
                  </a:lnTo>
                  <a:lnTo>
                    <a:pt x="12221" y="2785"/>
                  </a:lnTo>
                  <a:lnTo>
                    <a:pt x="11761" y="2785"/>
                  </a:lnTo>
                  <a:cubicBezTo>
                    <a:pt x="11674" y="2785"/>
                    <a:pt x="11598" y="2845"/>
                    <a:pt x="11580" y="2930"/>
                  </a:cubicBezTo>
                  <a:cubicBezTo>
                    <a:pt x="11540" y="3116"/>
                    <a:pt x="11469" y="3293"/>
                    <a:pt x="11369" y="3455"/>
                  </a:cubicBezTo>
                  <a:cubicBezTo>
                    <a:pt x="11325" y="3529"/>
                    <a:pt x="11333" y="3624"/>
                    <a:pt x="11394" y="3686"/>
                  </a:cubicBezTo>
                  <a:lnTo>
                    <a:pt x="11678" y="3979"/>
                  </a:lnTo>
                  <a:lnTo>
                    <a:pt x="11377" y="4289"/>
                  </a:lnTo>
                  <a:lnTo>
                    <a:pt x="11093" y="3996"/>
                  </a:lnTo>
                  <a:cubicBezTo>
                    <a:pt x="11058" y="3960"/>
                    <a:pt x="11013" y="3941"/>
                    <a:pt x="10967" y="3941"/>
                  </a:cubicBezTo>
                  <a:cubicBezTo>
                    <a:pt x="10933" y="3941"/>
                    <a:pt x="10900" y="3951"/>
                    <a:pt x="10871" y="3971"/>
                  </a:cubicBezTo>
                  <a:cubicBezTo>
                    <a:pt x="10713" y="4073"/>
                    <a:pt x="10543" y="4147"/>
                    <a:pt x="10363" y="4189"/>
                  </a:cubicBezTo>
                  <a:cubicBezTo>
                    <a:pt x="10280" y="4207"/>
                    <a:pt x="10222" y="4283"/>
                    <a:pt x="10222" y="4369"/>
                  </a:cubicBezTo>
                  <a:lnTo>
                    <a:pt x="10222" y="4783"/>
                  </a:lnTo>
                  <a:lnTo>
                    <a:pt x="9797" y="4783"/>
                  </a:lnTo>
                  <a:lnTo>
                    <a:pt x="9797" y="4325"/>
                  </a:lnTo>
                  <a:cubicBezTo>
                    <a:pt x="9797" y="4238"/>
                    <a:pt x="9736" y="4162"/>
                    <a:pt x="9651" y="4144"/>
                  </a:cubicBezTo>
                  <a:cubicBezTo>
                    <a:pt x="9465" y="4103"/>
                    <a:pt x="9289" y="4032"/>
                    <a:pt x="9127" y="3933"/>
                  </a:cubicBezTo>
                  <a:cubicBezTo>
                    <a:pt x="9096" y="3914"/>
                    <a:pt x="9061" y="3905"/>
                    <a:pt x="9027" y="3905"/>
                  </a:cubicBezTo>
                  <a:cubicBezTo>
                    <a:pt x="8979" y="3905"/>
                    <a:pt x="8932" y="3923"/>
                    <a:pt x="8896" y="3958"/>
                  </a:cubicBezTo>
                  <a:lnTo>
                    <a:pt x="8603" y="4242"/>
                  </a:lnTo>
                  <a:lnTo>
                    <a:pt x="8291" y="3940"/>
                  </a:lnTo>
                  <a:lnTo>
                    <a:pt x="8584" y="3656"/>
                  </a:lnTo>
                  <a:cubicBezTo>
                    <a:pt x="8646" y="3598"/>
                    <a:pt x="8656" y="3505"/>
                    <a:pt x="8609" y="3432"/>
                  </a:cubicBezTo>
                  <a:cubicBezTo>
                    <a:pt x="8508" y="3277"/>
                    <a:pt x="8433" y="3107"/>
                    <a:pt x="8391" y="2928"/>
                  </a:cubicBezTo>
                  <a:cubicBezTo>
                    <a:pt x="8373" y="2844"/>
                    <a:pt x="8297" y="2785"/>
                    <a:pt x="8212" y="2785"/>
                  </a:cubicBezTo>
                  <a:lnTo>
                    <a:pt x="7797" y="2785"/>
                  </a:lnTo>
                  <a:lnTo>
                    <a:pt x="7797" y="2359"/>
                  </a:lnTo>
                  <a:lnTo>
                    <a:pt x="8255" y="2359"/>
                  </a:lnTo>
                  <a:cubicBezTo>
                    <a:pt x="8342" y="2359"/>
                    <a:pt x="8418" y="2299"/>
                    <a:pt x="8437" y="2214"/>
                  </a:cubicBezTo>
                  <a:cubicBezTo>
                    <a:pt x="8477" y="2028"/>
                    <a:pt x="8548" y="1851"/>
                    <a:pt x="8647" y="1689"/>
                  </a:cubicBezTo>
                  <a:cubicBezTo>
                    <a:pt x="8692" y="1615"/>
                    <a:pt x="8683" y="1520"/>
                    <a:pt x="8622" y="1458"/>
                  </a:cubicBezTo>
                  <a:lnTo>
                    <a:pt x="8338" y="1165"/>
                  </a:lnTo>
                  <a:lnTo>
                    <a:pt x="8640" y="855"/>
                  </a:lnTo>
                  <a:lnTo>
                    <a:pt x="8919" y="1144"/>
                  </a:lnTo>
                  <a:cubicBezTo>
                    <a:pt x="8956" y="1181"/>
                    <a:pt x="9004" y="1200"/>
                    <a:pt x="9052" y="1200"/>
                  </a:cubicBezTo>
                  <a:cubicBezTo>
                    <a:pt x="9087" y="1200"/>
                    <a:pt x="9122" y="1190"/>
                    <a:pt x="9153" y="1170"/>
                  </a:cubicBezTo>
                  <a:cubicBezTo>
                    <a:pt x="9307" y="1070"/>
                    <a:pt x="9475" y="997"/>
                    <a:pt x="9654" y="957"/>
                  </a:cubicBezTo>
                  <a:cubicBezTo>
                    <a:pt x="9737" y="938"/>
                    <a:pt x="9797" y="863"/>
                    <a:pt x="9797" y="777"/>
                  </a:cubicBezTo>
                  <a:lnTo>
                    <a:pt x="9797" y="362"/>
                  </a:lnTo>
                  <a:close/>
                  <a:moveTo>
                    <a:pt x="10681" y="10648"/>
                  </a:moveTo>
                  <a:lnTo>
                    <a:pt x="10681" y="11858"/>
                  </a:lnTo>
                  <a:cubicBezTo>
                    <a:pt x="10681" y="11968"/>
                    <a:pt x="10592" y="12056"/>
                    <a:pt x="10483" y="12056"/>
                  </a:cubicBezTo>
                  <a:lnTo>
                    <a:pt x="558" y="12056"/>
                  </a:lnTo>
                  <a:cubicBezTo>
                    <a:pt x="449" y="12056"/>
                    <a:pt x="360" y="11967"/>
                    <a:pt x="360" y="11857"/>
                  </a:cubicBezTo>
                  <a:lnTo>
                    <a:pt x="360" y="10648"/>
                  </a:lnTo>
                  <a:close/>
                  <a:moveTo>
                    <a:pt x="9747" y="0"/>
                  </a:moveTo>
                  <a:cubicBezTo>
                    <a:pt x="9576" y="0"/>
                    <a:pt x="9437" y="138"/>
                    <a:pt x="9437" y="310"/>
                  </a:cubicBezTo>
                  <a:lnTo>
                    <a:pt x="9437" y="669"/>
                  </a:lnTo>
                  <a:cubicBezTo>
                    <a:pt x="9310" y="707"/>
                    <a:pt x="9186" y="756"/>
                    <a:pt x="9069" y="818"/>
                  </a:cubicBezTo>
                  <a:lnTo>
                    <a:pt x="8840" y="593"/>
                  </a:lnTo>
                  <a:cubicBezTo>
                    <a:pt x="8798" y="551"/>
                    <a:pt x="8745" y="520"/>
                    <a:pt x="8688" y="506"/>
                  </a:cubicBezTo>
                  <a:cubicBezTo>
                    <a:pt x="8663" y="501"/>
                    <a:pt x="8639" y="498"/>
                    <a:pt x="8615" y="498"/>
                  </a:cubicBezTo>
                  <a:cubicBezTo>
                    <a:pt x="8531" y="498"/>
                    <a:pt x="8452" y="530"/>
                    <a:pt x="8394" y="588"/>
                  </a:cubicBezTo>
                  <a:lnTo>
                    <a:pt x="8000" y="974"/>
                  </a:lnTo>
                  <a:cubicBezTo>
                    <a:pt x="7877" y="1093"/>
                    <a:pt x="7877" y="1286"/>
                    <a:pt x="8000" y="1406"/>
                  </a:cubicBezTo>
                  <a:lnTo>
                    <a:pt x="8233" y="1635"/>
                  </a:lnTo>
                  <a:cubicBezTo>
                    <a:pt x="8170" y="1750"/>
                    <a:pt x="8119" y="1871"/>
                    <a:pt x="8080" y="1996"/>
                  </a:cubicBezTo>
                  <a:lnTo>
                    <a:pt x="7748" y="1996"/>
                  </a:lnTo>
                  <a:cubicBezTo>
                    <a:pt x="7577" y="1996"/>
                    <a:pt x="7437" y="2136"/>
                    <a:pt x="7437" y="2306"/>
                  </a:cubicBezTo>
                  <a:lnTo>
                    <a:pt x="7437" y="2620"/>
                  </a:lnTo>
                  <a:lnTo>
                    <a:pt x="191" y="2620"/>
                  </a:lnTo>
                  <a:cubicBezTo>
                    <a:pt x="85" y="2620"/>
                    <a:pt x="0" y="2704"/>
                    <a:pt x="0" y="2810"/>
                  </a:cubicBezTo>
                  <a:lnTo>
                    <a:pt x="0" y="7651"/>
                  </a:lnTo>
                  <a:cubicBezTo>
                    <a:pt x="0" y="7669"/>
                    <a:pt x="7" y="7686"/>
                    <a:pt x="21" y="7698"/>
                  </a:cubicBezTo>
                  <a:cubicBezTo>
                    <a:pt x="74" y="7750"/>
                    <a:pt x="130" y="7772"/>
                    <a:pt x="181" y="7772"/>
                  </a:cubicBezTo>
                  <a:cubicBezTo>
                    <a:pt x="281" y="7772"/>
                    <a:pt x="361" y="7689"/>
                    <a:pt x="361" y="7588"/>
                  </a:cubicBezTo>
                  <a:lnTo>
                    <a:pt x="361" y="4357"/>
                  </a:lnTo>
                  <a:lnTo>
                    <a:pt x="8150" y="4357"/>
                  </a:lnTo>
                  <a:lnTo>
                    <a:pt x="8368" y="4578"/>
                  </a:lnTo>
                  <a:cubicBezTo>
                    <a:pt x="8429" y="4639"/>
                    <a:pt x="8508" y="4669"/>
                    <a:pt x="8587" y="4669"/>
                  </a:cubicBezTo>
                  <a:cubicBezTo>
                    <a:pt x="8666" y="4669"/>
                    <a:pt x="8745" y="4639"/>
                    <a:pt x="8805" y="4578"/>
                  </a:cubicBezTo>
                  <a:lnTo>
                    <a:pt x="9038" y="4343"/>
                  </a:lnTo>
                  <a:cubicBezTo>
                    <a:pt x="9154" y="4405"/>
                    <a:pt x="9276" y="4458"/>
                    <a:pt x="9402" y="4495"/>
                  </a:cubicBezTo>
                  <a:lnTo>
                    <a:pt x="9402" y="4832"/>
                  </a:lnTo>
                  <a:cubicBezTo>
                    <a:pt x="9402" y="5003"/>
                    <a:pt x="9541" y="5143"/>
                    <a:pt x="9713" y="5143"/>
                  </a:cubicBezTo>
                  <a:lnTo>
                    <a:pt x="10274" y="5143"/>
                  </a:lnTo>
                  <a:cubicBezTo>
                    <a:pt x="10445" y="5143"/>
                    <a:pt x="10584" y="5003"/>
                    <a:pt x="10584" y="4832"/>
                  </a:cubicBezTo>
                  <a:lnTo>
                    <a:pt x="10584" y="4502"/>
                  </a:lnTo>
                  <a:cubicBezTo>
                    <a:pt x="10616" y="4491"/>
                    <a:pt x="10650" y="4479"/>
                    <a:pt x="10682" y="4465"/>
                  </a:cubicBezTo>
                  <a:lnTo>
                    <a:pt x="10682" y="10285"/>
                  </a:lnTo>
                  <a:lnTo>
                    <a:pt x="361" y="10285"/>
                  </a:lnTo>
                  <a:lnTo>
                    <a:pt x="361" y="8443"/>
                  </a:lnTo>
                  <a:cubicBezTo>
                    <a:pt x="361" y="8348"/>
                    <a:pt x="292" y="8262"/>
                    <a:pt x="198" y="8253"/>
                  </a:cubicBezTo>
                  <a:cubicBezTo>
                    <a:pt x="193" y="8253"/>
                    <a:pt x="187" y="8253"/>
                    <a:pt x="182" y="8253"/>
                  </a:cubicBezTo>
                  <a:cubicBezTo>
                    <a:pt x="81" y="8253"/>
                    <a:pt x="1" y="8334"/>
                    <a:pt x="1" y="8437"/>
                  </a:cubicBezTo>
                  <a:lnTo>
                    <a:pt x="1" y="11848"/>
                  </a:lnTo>
                  <a:cubicBezTo>
                    <a:pt x="1" y="12161"/>
                    <a:pt x="256" y="12414"/>
                    <a:pt x="569" y="12414"/>
                  </a:cubicBezTo>
                  <a:lnTo>
                    <a:pt x="10510" y="12414"/>
                  </a:lnTo>
                  <a:cubicBezTo>
                    <a:pt x="10823" y="12414"/>
                    <a:pt x="11077" y="12161"/>
                    <a:pt x="11077" y="11848"/>
                  </a:cubicBezTo>
                  <a:lnTo>
                    <a:pt x="11077" y="4486"/>
                  </a:lnTo>
                  <a:lnTo>
                    <a:pt x="11200" y="4610"/>
                  </a:lnTo>
                  <a:cubicBezTo>
                    <a:pt x="11261" y="4670"/>
                    <a:pt x="11340" y="4701"/>
                    <a:pt x="11419" y="4701"/>
                  </a:cubicBezTo>
                  <a:cubicBezTo>
                    <a:pt x="11498" y="4701"/>
                    <a:pt x="11577" y="4670"/>
                    <a:pt x="11637" y="4610"/>
                  </a:cubicBezTo>
                  <a:lnTo>
                    <a:pt x="12029" y="4216"/>
                  </a:lnTo>
                  <a:cubicBezTo>
                    <a:pt x="12149" y="4093"/>
                    <a:pt x="12149" y="3896"/>
                    <a:pt x="12029" y="3776"/>
                  </a:cubicBezTo>
                  <a:lnTo>
                    <a:pt x="11797" y="3541"/>
                  </a:lnTo>
                  <a:cubicBezTo>
                    <a:pt x="11860" y="3423"/>
                    <a:pt x="11910" y="3300"/>
                    <a:pt x="11949" y="3174"/>
                  </a:cubicBezTo>
                  <a:lnTo>
                    <a:pt x="12276" y="3174"/>
                  </a:lnTo>
                  <a:cubicBezTo>
                    <a:pt x="12448" y="3174"/>
                    <a:pt x="12586" y="3034"/>
                    <a:pt x="12586" y="2863"/>
                  </a:cubicBezTo>
                  <a:lnTo>
                    <a:pt x="12586" y="2305"/>
                  </a:lnTo>
                  <a:cubicBezTo>
                    <a:pt x="12582" y="2138"/>
                    <a:pt x="12443" y="1997"/>
                    <a:pt x="12271" y="1997"/>
                  </a:cubicBezTo>
                  <a:lnTo>
                    <a:pt x="11898" y="1997"/>
                  </a:lnTo>
                  <a:cubicBezTo>
                    <a:pt x="11860" y="1871"/>
                    <a:pt x="11812" y="1746"/>
                    <a:pt x="11750" y="1630"/>
                  </a:cubicBezTo>
                  <a:lnTo>
                    <a:pt x="11978" y="1395"/>
                  </a:lnTo>
                  <a:cubicBezTo>
                    <a:pt x="12096" y="1274"/>
                    <a:pt x="12096" y="1076"/>
                    <a:pt x="11978" y="954"/>
                  </a:cubicBezTo>
                  <a:lnTo>
                    <a:pt x="11595" y="561"/>
                  </a:lnTo>
                  <a:cubicBezTo>
                    <a:pt x="11538" y="502"/>
                    <a:pt x="11462" y="468"/>
                    <a:pt x="11383" y="468"/>
                  </a:cubicBezTo>
                  <a:cubicBezTo>
                    <a:pt x="11301" y="468"/>
                    <a:pt x="11226" y="502"/>
                    <a:pt x="11169" y="561"/>
                  </a:cubicBezTo>
                  <a:lnTo>
                    <a:pt x="10941" y="794"/>
                  </a:lnTo>
                  <a:cubicBezTo>
                    <a:pt x="10828" y="731"/>
                    <a:pt x="10708" y="681"/>
                    <a:pt x="10584" y="641"/>
                  </a:cubicBezTo>
                  <a:lnTo>
                    <a:pt x="10584" y="310"/>
                  </a:lnTo>
                  <a:cubicBezTo>
                    <a:pt x="10584" y="138"/>
                    <a:pt x="10445" y="0"/>
                    <a:pt x="10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grpSp>
          <p:nvGrpSpPr>
            <p:cNvPr id="1896" name="Google Shape;2739;p65">
              <a:extLst>
                <a:ext uri="{FF2B5EF4-FFF2-40B4-BE49-F238E27FC236}">
                  <a16:creationId xmlns:a16="http://schemas.microsoft.com/office/drawing/2014/main" id="{9821CBFE-1D0D-2373-83DE-F28AA8278326}"/>
                </a:ext>
              </a:extLst>
            </p:cNvPr>
            <p:cNvGrpSpPr/>
            <p:nvPr/>
          </p:nvGrpSpPr>
          <p:grpSpPr>
            <a:xfrm>
              <a:off x="8122678" y="2237985"/>
              <a:ext cx="259550" cy="316340"/>
              <a:chOff x="8122678" y="2237985"/>
              <a:chExt cx="259550" cy="316340"/>
            </a:xfrm>
          </p:grpSpPr>
          <p:sp>
            <p:nvSpPr>
              <p:cNvPr id="1897" name="Google Shape;2740;p65">
                <a:extLst>
                  <a:ext uri="{FF2B5EF4-FFF2-40B4-BE49-F238E27FC236}">
                    <a16:creationId xmlns:a16="http://schemas.microsoft.com/office/drawing/2014/main" id="{38FB30A9-C257-94F0-667A-59D8FB5624B8}"/>
                  </a:ext>
                </a:extLst>
              </p:cNvPr>
              <p:cNvSpPr/>
              <p:nvPr/>
            </p:nvSpPr>
            <p:spPr>
              <a:xfrm>
                <a:off x="8276529" y="2462908"/>
                <a:ext cx="42696" cy="91417"/>
              </a:xfrm>
              <a:custGeom>
                <a:avLst/>
                <a:gdLst/>
                <a:ahLst/>
                <a:cxnLst/>
                <a:rect l="l" t="t" r="r" b="b"/>
                <a:pathLst>
                  <a:path w="1127" h="2413" extrusionOk="0">
                    <a:moveTo>
                      <a:pt x="205" y="0"/>
                    </a:moveTo>
                    <a:cubicBezTo>
                      <a:pt x="90" y="0"/>
                      <a:pt x="0" y="107"/>
                      <a:pt x="31" y="227"/>
                    </a:cubicBezTo>
                    <a:cubicBezTo>
                      <a:pt x="52" y="309"/>
                      <a:pt x="129" y="358"/>
                      <a:pt x="211" y="361"/>
                    </a:cubicBezTo>
                    <a:cubicBezTo>
                      <a:pt x="366" y="364"/>
                      <a:pt x="496" y="463"/>
                      <a:pt x="496" y="579"/>
                    </a:cubicBezTo>
                    <a:lnTo>
                      <a:pt x="496" y="899"/>
                    </a:lnTo>
                    <a:cubicBezTo>
                      <a:pt x="496" y="909"/>
                      <a:pt x="497" y="920"/>
                      <a:pt x="498" y="930"/>
                    </a:cubicBezTo>
                    <a:cubicBezTo>
                      <a:pt x="518" y="1040"/>
                      <a:pt x="559" y="1132"/>
                      <a:pt x="617" y="1206"/>
                    </a:cubicBezTo>
                    <a:cubicBezTo>
                      <a:pt x="559" y="1279"/>
                      <a:pt x="518" y="1370"/>
                      <a:pt x="498" y="1480"/>
                    </a:cubicBezTo>
                    <a:cubicBezTo>
                      <a:pt x="496" y="1490"/>
                      <a:pt x="496" y="1501"/>
                      <a:pt x="496" y="1512"/>
                    </a:cubicBezTo>
                    <a:lnTo>
                      <a:pt x="496" y="1832"/>
                    </a:lnTo>
                    <a:cubicBezTo>
                      <a:pt x="496" y="1949"/>
                      <a:pt x="366" y="2049"/>
                      <a:pt x="211" y="2051"/>
                    </a:cubicBezTo>
                    <a:cubicBezTo>
                      <a:pt x="127" y="2053"/>
                      <a:pt x="51" y="2103"/>
                      <a:pt x="31" y="2185"/>
                    </a:cubicBezTo>
                    <a:cubicBezTo>
                      <a:pt x="0" y="2305"/>
                      <a:pt x="90" y="2412"/>
                      <a:pt x="205" y="2412"/>
                    </a:cubicBezTo>
                    <a:cubicBezTo>
                      <a:pt x="565" y="2412"/>
                      <a:pt x="856" y="2152"/>
                      <a:pt x="856" y="1833"/>
                    </a:cubicBezTo>
                    <a:lnTo>
                      <a:pt x="856" y="1531"/>
                    </a:lnTo>
                    <a:cubicBezTo>
                      <a:pt x="875" y="1448"/>
                      <a:pt x="911" y="1406"/>
                      <a:pt x="984" y="1379"/>
                    </a:cubicBezTo>
                    <a:cubicBezTo>
                      <a:pt x="1043" y="1359"/>
                      <a:pt x="1090" y="1311"/>
                      <a:pt x="1104" y="1250"/>
                    </a:cubicBezTo>
                    <a:cubicBezTo>
                      <a:pt x="1126" y="1157"/>
                      <a:pt x="1074" y="1066"/>
                      <a:pt x="988" y="1037"/>
                    </a:cubicBezTo>
                    <a:cubicBezTo>
                      <a:pt x="912" y="1011"/>
                      <a:pt x="875" y="969"/>
                      <a:pt x="857" y="883"/>
                    </a:cubicBezTo>
                    <a:lnTo>
                      <a:pt x="857" y="582"/>
                    </a:lnTo>
                    <a:cubicBezTo>
                      <a:pt x="857" y="260"/>
                      <a:pt x="565" y="0"/>
                      <a:pt x="2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/>
              </a:p>
            </p:txBody>
          </p:sp>
          <p:sp>
            <p:nvSpPr>
              <p:cNvPr id="1898" name="Google Shape;2741;p65">
                <a:extLst>
                  <a:ext uri="{FF2B5EF4-FFF2-40B4-BE49-F238E27FC236}">
                    <a16:creationId xmlns:a16="http://schemas.microsoft.com/office/drawing/2014/main" id="{91B1098E-3A90-0068-B80D-88E1748C3BDD}"/>
                  </a:ext>
                </a:extLst>
              </p:cNvPr>
              <p:cNvSpPr/>
              <p:nvPr/>
            </p:nvSpPr>
            <p:spPr>
              <a:xfrm>
                <a:off x="8166397" y="2511704"/>
                <a:ext cx="35991" cy="13639"/>
              </a:xfrm>
              <a:custGeom>
                <a:avLst/>
                <a:gdLst/>
                <a:ahLst/>
                <a:cxnLst/>
                <a:rect l="l" t="t" r="r" b="b"/>
                <a:pathLst>
                  <a:path w="950" h="360" extrusionOk="0">
                    <a:moveTo>
                      <a:pt x="189" y="0"/>
                    </a:moveTo>
                    <a:cubicBezTo>
                      <a:pt x="84" y="0"/>
                      <a:pt x="0" y="89"/>
                      <a:pt x="9" y="196"/>
                    </a:cubicBezTo>
                    <a:cubicBezTo>
                      <a:pt x="17" y="290"/>
                      <a:pt x="104" y="360"/>
                      <a:pt x="198" y="360"/>
                    </a:cubicBezTo>
                    <a:lnTo>
                      <a:pt x="752" y="360"/>
                    </a:lnTo>
                    <a:cubicBezTo>
                      <a:pt x="848" y="360"/>
                      <a:pt x="933" y="290"/>
                      <a:pt x="941" y="196"/>
                    </a:cubicBezTo>
                    <a:cubicBezTo>
                      <a:pt x="950" y="89"/>
                      <a:pt x="866" y="0"/>
                      <a:pt x="7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/>
              </a:p>
            </p:txBody>
          </p:sp>
          <p:sp>
            <p:nvSpPr>
              <p:cNvPr id="1899" name="Google Shape;2742;p65">
                <a:extLst>
                  <a:ext uri="{FF2B5EF4-FFF2-40B4-BE49-F238E27FC236}">
                    <a16:creationId xmlns:a16="http://schemas.microsoft.com/office/drawing/2014/main" id="{D0D234B2-8D13-5939-BE25-0D62195E3941}"/>
                  </a:ext>
                </a:extLst>
              </p:cNvPr>
              <p:cNvSpPr/>
              <p:nvPr/>
            </p:nvSpPr>
            <p:spPr>
              <a:xfrm>
                <a:off x="8122678" y="2453361"/>
                <a:ext cx="36067" cy="13639"/>
              </a:xfrm>
              <a:custGeom>
                <a:avLst/>
                <a:gdLst/>
                <a:ahLst/>
                <a:cxnLst/>
                <a:rect l="l" t="t" r="r" b="b"/>
                <a:pathLst>
                  <a:path w="952" h="360" extrusionOk="0">
                    <a:moveTo>
                      <a:pt x="189" y="1"/>
                    </a:moveTo>
                    <a:cubicBezTo>
                      <a:pt x="85" y="1"/>
                      <a:pt x="1" y="90"/>
                      <a:pt x="9" y="197"/>
                    </a:cubicBezTo>
                    <a:cubicBezTo>
                      <a:pt x="18" y="291"/>
                      <a:pt x="104" y="360"/>
                      <a:pt x="198" y="360"/>
                    </a:cubicBezTo>
                    <a:lnTo>
                      <a:pt x="754" y="360"/>
                    </a:lnTo>
                    <a:cubicBezTo>
                      <a:pt x="850" y="360"/>
                      <a:pt x="935" y="291"/>
                      <a:pt x="942" y="197"/>
                    </a:cubicBezTo>
                    <a:cubicBezTo>
                      <a:pt x="952" y="90"/>
                      <a:pt x="868" y="1"/>
                      <a:pt x="7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/>
              </a:p>
            </p:txBody>
          </p:sp>
          <p:sp>
            <p:nvSpPr>
              <p:cNvPr id="1900" name="Google Shape;2743;p65">
                <a:extLst>
                  <a:ext uri="{FF2B5EF4-FFF2-40B4-BE49-F238E27FC236}">
                    <a16:creationId xmlns:a16="http://schemas.microsoft.com/office/drawing/2014/main" id="{CD266621-8C14-3D83-CD10-E03A4C5CB92E}"/>
                  </a:ext>
                </a:extLst>
              </p:cNvPr>
              <p:cNvSpPr/>
              <p:nvPr/>
            </p:nvSpPr>
            <p:spPr>
              <a:xfrm>
                <a:off x="8172496" y="2453285"/>
                <a:ext cx="75505" cy="13676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361" extrusionOk="0">
                    <a:moveTo>
                      <a:pt x="197" y="1"/>
                    </a:moveTo>
                    <a:cubicBezTo>
                      <a:pt x="102" y="1"/>
                      <a:pt x="17" y="71"/>
                      <a:pt x="9" y="165"/>
                    </a:cubicBezTo>
                    <a:cubicBezTo>
                      <a:pt x="0" y="272"/>
                      <a:pt x="84" y="361"/>
                      <a:pt x="189" y="361"/>
                    </a:cubicBezTo>
                    <a:lnTo>
                      <a:pt x="1812" y="361"/>
                    </a:lnTo>
                    <a:cubicBezTo>
                      <a:pt x="1813" y="361"/>
                      <a:pt x="1814" y="361"/>
                      <a:pt x="1814" y="361"/>
                    </a:cubicBezTo>
                    <a:cubicBezTo>
                      <a:pt x="1914" y="361"/>
                      <a:pt x="1992" y="281"/>
                      <a:pt x="1992" y="182"/>
                    </a:cubicBezTo>
                    <a:cubicBezTo>
                      <a:pt x="1992" y="82"/>
                      <a:pt x="1912" y="1"/>
                      <a:pt x="18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/>
              </a:p>
            </p:txBody>
          </p:sp>
          <p:sp>
            <p:nvSpPr>
              <p:cNvPr id="1901" name="Google Shape;2744;p65">
                <a:extLst>
                  <a:ext uri="{FF2B5EF4-FFF2-40B4-BE49-F238E27FC236}">
                    <a16:creationId xmlns:a16="http://schemas.microsoft.com/office/drawing/2014/main" id="{72E32389-BE85-EE66-A07E-59FEA32AE45D}"/>
                  </a:ext>
                </a:extLst>
              </p:cNvPr>
              <p:cNvSpPr/>
              <p:nvPr/>
            </p:nvSpPr>
            <p:spPr>
              <a:xfrm>
                <a:off x="8124155" y="2393730"/>
                <a:ext cx="164459" cy="13676"/>
              </a:xfrm>
              <a:custGeom>
                <a:avLst/>
                <a:gdLst/>
                <a:ahLst/>
                <a:cxnLst/>
                <a:rect l="l" t="t" r="r" b="b"/>
                <a:pathLst>
                  <a:path w="4341" h="361" extrusionOk="0">
                    <a:moveTo>
                      <a:pt x="199" y="1"/>
                    </a:moveTo>
                    <a:cubicBezTo>
                      <a:pt x="103" y="1"/>
                      <a:pt x="17" y="70"/>
                      <a:pt x="10" y="164"/>
                    </a:cubicBezTo>
                    <a:cubicBezTo>
                      <a:pt x="1" y="272"/>
                      <a:pt x="84" y="361"/>
                      <a:pt x="189" y="361"/>
                    </a:cubicBezTo>
                    <a:lnTo>
                      <a:pt x="4143" y="361"/>
                    </a:lnTo>
                    <a:cubicBezTo>
                      <a:pt x="4238" y="361"/>
                      <a:pt x="4324" y="292"/>
                      <a:pt x="4331" y="197"/>
                    </a:cubicBezTo>
                    <a:cubicBezTo>
                      <a:pt x="4341" y="91"/>
                      <a:pt x="4257" y="1"/>
                      <a:pt x="41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/>
              </a:p>
            </p:txBody>
          </p:sp>
          <p:sp>
            <p:nvSpPr>
              <p:cNvPr id="1902" name="Google Shape;2745;p65">
                <a:extLst>
                  <a:ext uri="{FF2B5EF4-FFF2-40B4-BE49-F238E27FC236}">
                    <a16:creationId xmlns:a16="http://schemas.microsoft.com/office/drawing/2014/main" id="{F7300347-7FBB-4FED-9FE8-52DBA8169770}"/>
                  </a:ext>
                </a:extLst>
              </p:cNvPr>
              <p:cNvSpPr/>
              <p:nvPr/>
            </p:nvSpPr>
            <p:spPr>
              <a:xfrm>
                <a:off x="8282325" y="2237985"/>
                <a:ext cx="99903" cy="97289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568" extrusionOk="0">
                    <a:moveTo>
                      <a:pt x="1801" y="1687"/>
                    </a:moveTo>
                    <a:cubicBezTo>
                      <a:pt x="1901" y="1687"/>
                      <a:pt x="1985" y="1763"/>
                      <a:pt x="1998" y="1861"/>
                    </a:cubicBezTo>
                    <a:cubicBezTo>
                      <a:pt x="1836" y="2059"/>
                      <a:pt x="1608" y="2177"/>
                      <a:pt x="1350" y="2189"/>
                    </a:cubicBezTo>
                    <a:cubicBezTo>
                      <a:pt x="1335" y="2189"/>
                      <a:pt x="1319" y="2190"/>
                      <a:pt x="1304" y="2190"/>
                    </a:cubicBezTo>
                    <a:cubicBezTo>
                      <a:pt x="1059" y="2190"/>
                      <a:pt x="831" y="2096"/>
                      <a:pt x="657" y="1922"/>
                    </a:cubicBezTo>
                    <a:cubicBezTo>
                      <a:pt x="586" y="1850"/>
                      <a:pt x="529" y="1772"/>
                      <a:pt x="486" y="1687"/>
                    </a:cubicBezTo>
                    <a:close/>
                    <a:moveTo>
                      <a:pt x="1296" y="0"/>
                    </a:moveTo>
                    <a:cubicBezTo>
                      <a:pt x="1275" y="0"/>
                      <a:pt x="1255" y="1"/>
                      <a:pt x="1234" y="2"/>
                    </a:cubicBezTo>
                    <a:cubicBezTo>
                      <a:pt x="586" y="36"/>
                      <a:pt x="52" y="570"/>
                      <a:pt x="19" y="1218"/>
                    </a:cubicBezTo>
                    <a:cubicBezTo>
                      <a:pt x="0" y="1581"/>
                      <a:pt x="137" y="1935"/>
                      <a:pt x="393" y="2192"/>
                    </a:cubicBezTo>
                    <a:cubicBezTo>
                      <a:pt x="634" y="2433"/>
                      <a:pt x="963" y="2568"/>
                      <a:pt x="1303" y="2568"/>
                    </a:cubicBezTo>
                    <a:cubicBezTo>
                      <a:pt x="1758" y="2568"/>
                      <a:pt x="2173" y="2323"/>
                      <a:pt x="2399" y="1932"/>
                    </a:cubicBezTo>
                    <a:cubicBezTo>
                      <a:pt x="2621" y="1547"/>
                      <a:pt x="2637" y="1073"/>
                      <a:pt x="2441" y="692"/>
                    </a:cubicBezTo>
                    <a:cubicBezTo>
                      <a:pt x="2409" y="628"/>
                      <a:pt x="2344" y="591"/>
                      <a:pt x="2277" y="591"/>
                    </a:cubicBezTo>
                    <a:cubicBezTo>
                      <a:pt x="2249" y="591"/>
                      <a:pt x="2220" y="597"/>
                      <a:pt x="2194" y="611"/>
                    </a:cubicBezTo>
                    <a:cubicBezTo>
                      <a:pt x="2103" y="658"/>
                      <a:pt x="2068" y="768"/>
                      <a:pt x="2114" y="860"/>
                    </a:cubicBezTo>
                    <a:cubicBezTo>
                      <a:pt x="2210" y="1048"/>
                      <a:pt x="2233" y="1269"/>
                      <a:pt x="2184" y="1481"/>
                    </a:cubicBezTo>
                    <a:cubicBezTo>
                      <a:pt x="2084" y="1386"/>
                      <a:pt x="1947" y="1329"/>
                      <a:pt x="1799" y="1329"/>
                    </a:cubicBezTo>
                    <a:lnTo>
                      <a:pt x="388" y="1329"/>
                    </a:lnTo>
                    <a:cubicBezTo>
                      <a:pt x="387" y="1298"/>
                      <a:pt x="387" y="1268"/>
                      <a:pt x="388" y="1237"/>
                    </a:cubicBezTo>
                    <a:cubicBezTo>
                      <a:pt x="412" y="775"/>
                      <a:pt x="791" y="393"/>
                      <a:pt x="1253" y="370"/>
                    </a:cubicBezTo>
                    <a:cubicBezTo>
                      <a:pt x="1268" y="370"/>
                      <a:pt x="1284" y="369"/>
                      <a:pt x="1299" y="369"/>
                    </a:cubicBezTo>
                    <a:cubicBezTo>
                      <a:pt x="1396" y="369"/>
                      <a:pt x="1491" y="384"/>
                      <a:pt x="1584" y="414"/>
                    </a:cubicBezTo>
                    <a:cubicBezTo>
                      <a:pt x="1605" y="421"/>
                      <a:pt x="1626" y="425"/>
                      <a:pt x="1647" y="425"/>
                    </a:cubicBezTo>
                    <a:cubicBezTo>
                      <a:pt x="1703" y="425"/>
                      <a:pt x="1757" y="401"/>
                      <a:pt x="1791" y="354"/>
                    </a:cubicBezTo>
                    <a:cubicBezTo>
                      <a:pt x="1872" y="246"/>
                      <a:pt x="1820" y="104"/>
                      <a:pt x="1703" y="66"/>
                    </a:cubicBezTo>
                    <a:cubicBezTo>
                      <a:pt x="1570" y="22"/>
                      <a:pt x="1434" y="0"/>
                      <a:pt x="12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/>
              </a:p>
            </p:txBody>
          </p:sp>
        </p:grpSp>
      </p:grpSp>
      <p:grpSp>
        <p:nvGrpSpPr>
          <p:cNvPr id="1904" name="Google Shape;2710;p65">
            <a:extLst>
              <a:ext uri="{FF2B5EF4-FFF2-40B4-BE49-F238E27FC236}">
                <a16:creationId xmlns:a16="http://schemas.microsoft.com/office/drawing/2014/main" id="{3214F483-23F5-46E6-26E2-F715ACEB21E7}"/>
              </a:ext>
            </a:extLst>
          </p:cNvPr>
          <p:cNvGrpSpPr/>
          <p:nvPr/>
        </p:nvGrpSpPr>
        <p:grpSpPr>
          <a:xfrm>
            <a:off x="7131567" y="1381959"/>
            <a:ext cx="380468" cy="276738"/>
            <a:chOff x="1558268" y="2993147"/>
            <a:chExt cx="476669" cy="396012"/>
          </a:xfrm>
        </p:grpSpPr>
        <p:sp>
          <p:nvSpPr>
            <p:cNvPr id="1905" name="Google Shape;2711;p65">
              <a:extLst>
                <a:ext uri="{FF2B5EF4-FFF2-40B4-BE49-F238E27FC236}">
                  <a16:creationId xmlns:a16="http://schemas.microsoft.com/office/drawing/2014/main" id="{8EC1CD65-2ACE-09A0-44EF-1C0D8D7B02C9}"/>
                </a:ext>
              </a:extLst>
            </p:cNvPr>
            <p:cNvSpPr/>
            <p:nvPr/>
          </p:nvSpPr>
          <p:spPr>
            <a:xfrm>
              <a:off x="1819220" y="3109908"/>
              <a:ext cx="25345" cy="13676"/>
            </a:xfrm>
            <a:custGeom>
              <a:avLst/>
              <a:gdLst/>
              <a:ahLst/>
              <a:cxnLst/>
              <a:rect l="l" t="t" r="r" b="b"/>
              <a:pathLst>
                <a:path w="669" h="361" extrusionOk="0">
                  <a:moveTo>
                    <a:pt x="199" y="0"/>
                  </a:moveTo>
                  <a:cubicBezTo>
                    <a:pt x="104" y="0"/>
                    <a:pt x="19" y="69"/>
                    <a:pt x="11" y="164"/>
                  </a:cubicBezTo>
                  <a:cubicBezTo>
                    <a:pt x="0" y="270"/>
                    <a:pt x="84" y="361"/>
                    <a:pt x="190" y="361"/>
                  </a:cubicBezTo>
                  <a:lnTo>
                    <a:pt x="470" y="361"/>
                  </a:lnTo>
                  <a:cubicBezTo>
                    <a:pt x="566" y="361"/>
                    <a:pt x="651" y="290"/>
                    <a:pt x="659" y="196"/>
                  </a:cubicBezTo>
                  <a:cubicBezTo>
                    <a:pt x="668" y="89"/>
                    <a:pt x="585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906" name="Google Shape;2712;p65">
              <a:extLst>
                <a:ext uri="{FF2B5EF4-FFF2-40B4-BE49-F238E27FC236}">
                  <a16:creationId xmlns:a16="http://schemas.microsoft.com/office/drawing/2014/main" id="{C45ECA09-03FF-4BAC-F0F9-CA6ECA7EC06A}"/>
                </a:ext>
              </a:extLst>
            </p:cNvPr>
            <p:cNvSpPr/>
            <p:nvPr/>
          </p:nvSpPr>
          <p:spPr>
            <a:xfrm>
              <a:off x="1859870" y="3109908"/>
              <a:ext cx="54403" cy="13676"/>
            </a:xfrm>
            <a:custGeom>
              <a:avLst/>
              <a:gdLst/>
              <a:ahLst/>
              <a:cxnLst/>
              <a:rect l="l" t="t" r="r" b="b"/>
              <a:pathLst>
                <a:path w="1436" h="361" extrusionOk="0">
                  <a:moveTo>
                    <a:pt x="199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0"/>
                    <a:pt x="84" y="361"/>
                    <a:pt x="189" y="361"/>
                  </a:cubicBezTo>
                  <a:lnTo>
                    <a:pt x="1238" y="361"/>
                  </a:lnTo>
                  <a:cubicBezTo>
                    <a:pt x="1334" y="361"/>
                    <a:pt x="1419" y="290"/>
                    <a:pt x="1426" y="196"/>
                  </a:cubicBezTo>
                  <a:cubicBezTo>
                    <a:pt x="1436" y="89"/>
                    <a:pt x="1352" y="0"/>
                    <a:pt x="1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907" name="Google Shape;2713;p65">
              <a:extLst>
                <a:ext uri="{FF2B5EF4-FFF2-40B4-BE49-F238E27FC236}">
                  <a16:creationId xmlns:a16="http://schemas.microsoft.com/office/drawing/2014/main" id="{45285A1A-8AC8-33AB-DB04-94FD150EBAE4}"/>
                </a:ext>
              </a:extLst>
            </p:cNvPr>
            <p:cNvSpPr/>
            <p:nvPr/>
          </p:nvSpPr>
          <p:spPr>
            <a:xfrm>
              <a:off x="1819220" y="3139686"/>
              <a:ext cx="25345" cy="13714"/>
            </a:xfrm>
            <a:custGeom>
              <a:avLst/>
              <a:gdLst/>
              <a:ahLst/>
              <a:cxnLst/>
              <a:rect l="l" t="t" r="r" b="b"/>
              <a:pathLst>
                <a:path w="669" h="362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90" y="361"/>
                  </a:cubicBezTo>
                  <a:lnTo>
                    <a:pt x="470" y="361"/>
                  </a:lnTo>
                  <a:cubicBezTo>
                    <a:pt x="566" y="361"/>
                    <a:pt x="651" y="292"/>
                    <a:pt x="659" y="198"/>
                  </a:cubicBezTo>
                  <a:cubicBezTo>
                    <a:pt x="668" y="90"/>
                    <a:pt x="585" y="1"/>
                    <a:pt x="4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908" name="Google Shape;2714;p65">
              <a:extLst>
                <a:ext uri="{FF2B5EF4-FFF2-40B4-BE49-F238E27FC236}">
                  <a16:creationId xmlns:a16="http://schemas.microsoft.com/office/drawing/2014/main" id="{DBA30E8D-6289-AAA9-BFFD-B68F98C12D8C}"/>
                </a:ext>
              </a:extLst>
            </p:cNvPr>
            <p:cNvSpPr/>
            <p:nvPr/>
          </p:nvSpPr>
          <p:spPr>
            <a:xfrm>
              <a:off x="1859870" y="3139686"/>
              <a:ext cx="54403" cy="13714"/>
            </a:xfrm>
            <a:custGeom>
              <a:avLst/>
              <a:gdLst/>
              <a:ahLst/>
              <a:cxnLst/>
              <a:rect l="l" t="t" r="r" b="b"/>
              <a:pathLst>
                <a:path w="1436" h="362" extrusionOk="0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1238" y="361"/>
                  </a:lnTo>
                  <a:cubicBezTo>
                    <a:pt x="1334" y="361"/>
                    <a:pt x="1419" y="292"/>
                    <a:pt x="1426" y="198"/>
                  </a:cubicBezTo>
                  <a:cubicBezTo>
                    <a:pt x="1436" y="90"/>
                    <a:pt x="1352" y="1"/>
                    <a:pt x="1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909" name="Google Shape;2715;p65">
              <a:extLst>
                <a:ext uri="{FF2B5EF4-FFF2-40B4-BE49-F238E27FC236}">
                  <a16:creationId xmlns:a16="http://schemas.microsoft.com/office/drawing/2014/main" id="{5FEC29FA-DC51-E3EB-C71D-61FD0175F73E}"/>
                </a:ext>
              </a:extLst>
            </p:cNvPr>
            <p:cNvSpPr/>
            <p:nvPr/>
          </p:nvSpPr>
          <p:spPr>
            <a:xfrm>
              <a:off x="1819220" y="3170714"/>
              <a:ext cx="25345" cy="13714"/>
            </a:xfrm>
            <a:custGeom>
              <a:avLst/>
              <a:gdLst/>
              <a:ahLst/>
              <a:cxnLst/>
              <a:rect l="l" t="t" r="r" b="b"/>
              <a:pathLst>
                <a:path w="669" h="362" extrusionOk="0">
                  <a:moveTo>
                    <a:pt x="199" y="1"/>
                  </a:moveTo>
                  <a:cubicBezTo>
                    <a:pt x="104" y="1"/>
                    <a:pt x="19" y="71"/>
                    <a:pt x="11" y="165"/>
                  </a:cubicBezTo>
                  <a:cubicBezTo>
                    <a:pt x="0" y="271"/>
                    <a:pt x="84" y="361"/>
                    <a:pt x="190" y="361"/>
                  </a:cubicBezTo>
                  <a:lnTo>
                    <a:pt x="470" y="361"/>
                  </a:lnTo>
                  <a:cubicBezTo>
                    <a:pt x="566" y="361"/>
                    <a:pt x="651" y="292"/>
                    <a:pt x="659" y="198"/>
                  </a:cubicBezTo>
                  <a:cubicBezTo>
                    <a:pt x="668" y="90"/>
                    <a:pt x="585" y="1"/>
                    <a:pt x="4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910" name="Google Shape;2716;p65">
              <a:extLst>
                <a:ext uri="{FF2B5EF4-FFF2-40B4-BE49-F238E27FC236}">
                  <a16:creationId xmlns:a16="http://schemas.microsoft.com/office/drawing/2014/main" id="{F8D70917-8775-2364-F31A-33F2B8910E65}"/>
                </a:ext>
              </a:extLst>
            </p:cNvPr>
            <p:cNvSpPr/>
            <p:nvPr/>
          </p:nvSpPr>
          <p:spPr>
            <a:xfrm>
              <a:off x="1881124" y="3170714"/>
              <a:ext cx="91606" cy="13714"/>
            </a:xfrm>
            <a:custGeom>
              <a:avLst/>
              <a:gdLst/>
              <a:ahLst/>
              <a:cxnLst/>
              <a:rect l="l" t="t" r="r" b="b"/>
              <a:pathLst>
                <a:path w="2418" h="362" extrusionOk="0">
                  <a:moveTo>
                    <a:pt x="179" y="1"/>
                  </a:moveTo>
                  <a:cubicBezTo>
                    <a:pt x="81" y="1"/>
                    <a:pt x="0" y="82"/>
                    <a:pt x="0" y="181"/>
                  </a:cubicBezTo>
                  <a:cubicBezTo>
                    <a:pt x="0" y="280"/>
                    <a:pt x="82" y="361"/>
                    <a:pt x="181" y="361"/>
                  </a:cubicBezTo>
                  <a:lnTo>
                    <a:pt x="2219" y="361"/>
                  </a:lnTo>
                  <a:cubicBezTo>
                    <a:pt x="2315" y="361"/>
                    <a:pt x="2400" y="292"/>
                    <a:pt x="2408" y="198"/>
                  </a:cubicBezTo>
                  <a:cubicBezTo>
                    <a:pt x="2417" y="90"/>
                    <a:pt x="2334" y="1"/>
                    <a:pt x="2229" y="1"/>
                  </a:cubicBezTo>
                  <a:lnTo>
                    <a:pt x="181" y="1"/>
                  </a:lnTo>
                  <a:cubicBezTo>
                    <a:pt x="181" y="1"/>
                    <a:pt x="180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911" name="Google Shape;2717;p65">
              <a:extLst>
                <a:ext uri="{FF2B5EF4-FFF2-40B4-BE49-F238E27FC236}">
                  <a16:creationId xmlns:a16="http://schemas.microsoft.com/office/drawing/2014/main" id="{728335F9-7300-9CC8-8597-5A0B5A08238A}"/>
                </a:ext>
              </a:extLst>
            </p:cNvPr>
            <p:cNvSpPr/>
            <p:nvPr/>
          </p:nvSpPr>
          <p:spPr>
            <a:xfrm>
              <a:off x="1819220" y="3201742"/>
              <a:ext cx="25345" cy="13676"/>
            </a:xfrm>
            <a:custGeom>
              <a:avLst/>
              <a:gdLst/>
              <a:ahLst/>
              <a:cxnLst/>
              <a:rect l="l" t="t" r="r" b="b"/>
              <a:pathLst>
                <a:path w="669" h="361" extrusionOk="0">
                  <a:moveTo>
                    <a:pt x="199" y="1"/>
                  </a:moveTo>
                  <a:cubicBezTo>
                    <a:pt x="104" y="1"/>
                    <a:pt x="19" y="70"/>
                    <a:pt x="11" y="164"/>
                  </a:cubicBezTo>
                  <a:cubicBezTo>
                    <a:pt x="0" y="272"/>
                    <a:pt x="84" y="360"/>
                    <a:pt x="190" y="360"/>
                  </a:cubicBezTo>
                  <a:lnTo>
                    <a:pt x="470" y="360"/>
                  </a:lnTo>
                  <a:cubicBezTo>
                    <a:pt x="566" y="360"/>
                    <a:pt x="651" y="291"/>
                    <a:pt x="659" y="197"/>
                  </a:cubicBezTo>
                  <a:cubicBezTo>
                    <a:pt x="668" y="90"/>
                    <a:pt x="585" y="1"/>
                    <a:pt x="4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912" name="Google Shape;2718;p65">
              <a:extLst>
                <a:ext uri="{FF2B5EF4-FFF2-40B4-BE49-F238E27FC236}">
                  <a16:creationId xmlns:a16="http://schemas.microsoft.com/office/drawing/2014/main" id="{0E30127D-349A-138E-463B-13FA12DFBD69}"/>
                </a:ext>
              </a:extLst>
            </p:cNvPr>
            <p:cNvSpPr/>
            <p:nvPr/>
          </p:nvSpPr>
          <p:spPr>
            <a:xfrm>
              <a:off x="1877108" y="3201742"/>
              <a:ext cx="56032" cy="13714"/>
            </a:xfrm>
            <a:custGeom>
              <a:avLst/>
              <a:gdLst/>
              <a:ahLst/>
              <a:cxnLst/>
              <a:rect l="l" t="t" r="r" b="b"/>
              <a:pathLst>
                <a:path w="1479" h="362" extrusionOk="0">
                  <a:moveTo>
                    <a:pt x="198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297" y="361"/>
                  </a:lnTo>
                  <a:cubicBezTo>
                    <a:pt x="1397" y="360"/>
                    <a:pt x="1478" y="280"/>
                    <a:pt x="1478" y="181"/>
                  </a:cubicBezTo>
                  <a:cubicBezTo>
                    <a:pt x="1478" y="81"/>
                    <a:pt x="1397" y="1"/>
                    <a:pt x="1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913" name="Google Shape;2719;p65">
              <a:extLst>
                <a:ext uri="{FF2B5EF4-FFF2-40B4-BE49-F238E27FC236}">
                  <a16:creationId xmlns:a16="http://schemas.microsoft.com/office/drawing/2014/main" id="{A5329846-A97B-93DD-B22D-8E72FA4338CD}"/>
                </a:ext>
              </a:extLst>
            </p:cNvPr>
            <p:cNvSpPr/>
            <p:nvPr/>
          </p:nvSpPr>
          <p:spPr>
            <a:xfrm>
              <a:off x="1819220" y="3231519"/>
              <a:ext cx="25383" cy="13714"/>
            </a:xfrm>
            <a:custGeom>
              <a:avLst/>
              <a:gdLst/>
              <a:ahLst/>
              <a:cxnLst/>
              <a:rect l="l" t="t" r="r" b="b"/>
              <a:pathLst>
                <a:path w="670" h="362" extrusionOk="0">
                  <a:moveTo>
                    <a:pt x="200" y="0"/>
                  </a:moveTo>
                  <a:cubicBezTo>
                    <a:pt x="105" y="0"/>
                    <a:pt x="20" y="69"/>
                    <a:pt x="12" y="164"/>
                  </a:cubicBezTo>
                  <a:cubicBezTo>
                    <a:pt x="0" y="273"/>
                    <a:pt x="84" y="362"/>
                    <a:pt x="190" y="362"/>
                  </a:cubicBezTo>
                  <a:lnTo>
                    <a:pt x="471" y="362"/>
                  </a:lnTo>
                  <a:cubicBezTo>
                    <a:pt x="567" y="362"/>
                    <a:pt x="653" y="293"/>
                    <a:pt x="660" y="196"/>
                  </a:cubicBezTo>
                  <a:cubicBezTo>
                    <a:pt x="669" y="89"/>
                    <a:pt x="586" y="0"/>
                    <a:pt x="4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914" name="Google Shape;2720;p65">
              <a:extLst>
                <a:ext uri="{FF2B5EF4-FFF2-40B4-BE49-F238E27FC236}">
                  <a16:creationId xmlns:a16="http://schemas.microsoft.com/office/drawing/2014/main" id="{8B04A9C5-9088-C0CD-3B3E-4C2E051C15D2}"/>
                </a:ext>
              </a:extLst>
            </p:cNvPr>
            <p:cNvSpPr/>
            <p:nvPr/>
          </p:nvSpPr>
          <p:spPr>
            <a:xfrm>
              <a:off x="1859605" y="3231519"/>
              <a:ext cx="26633" cy="13714"/>
            </a:xfrm>
            <a:custGeom>
              <a:avLst/>
              <a:gdLst/>
              <a:ahLst/>
              <a:cxnLst/>
              <a:rect l="l" t="t" r="r" b="b"/>
              <a:pathLst>
                <a:path w="703" h="362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504" y="362"/>
                  </a:lnTo>
                  <a:cubicBezTo>
                    <a:pt x="599" y="362"/>
                    <a:pt x="684" y="293"/>
                    <a:pt x="693" y="196"/>
                  </a:cubicBezTo>
                  <a:cubicBezTo>
                    <a:pt x="702" y="89"/>
                    <a:pt x="618" y="0"/>
                    <a:pt x="5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915" name="Google Shape;2721;p65">
              <a:extLst>
                <a:ext uri="{FF2B5EF4-FFF2-40B4-BE49-F238E27FC236}">
                  <a16:creationId xmlns:a16="http://schemas.microsoft.com/office/drawing/2014/main" id="{CB283E60-D77A-4841-A0A7-1DA53B0FA35C}"/>
                </a:ext>
              </a:extLst>
            </p:cNvPr>
            <p:cNvSpPr/>
            <p:nvPr/>
          </p:nvSpPr>
          <p:spPr>
            <a:xfrm>
              <a:off x="1901089" y="3231557"/>
              <a:ext cx="71868" cy="13676"/>
            </a:xfrm>
            <a:custGeom>
              <a:avLst/>
              <a:gdLst/>
              <a:ahLst/>
              <a:cxnLst/>
              <a:rect l="l" t="t" r="r" b="b"/>
              <a:pathLst>
                <a:path w="1897" h="361" extrusionOk="0">
                  <a:moveTo>
                    <a:pt x="199" y="0"/>
                  </a:moveTo>
                  <a:cubicBezTo>
                    <a:pt x="102" y="0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699" y="361"/>
                  </a:lnTo>
                  <a:cubicBezTo>
                    <a:pt x="1794" y="361"/>
                    <a:pt x="1880" y="292"/>
                    <a:pt x="1887" y="195"/>
                  </a:cubicBezTo>
                  <a:cubicBezTo>
                    <a:pt x="1897" y="89"/>
                    <a:pt x="1813" y="0"/>
                    <a:pt x="1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916" name="Google Shape;2722;p65">
              <a:extLst>
                <a:ext uri="{FF2B5EF4-FFF2-40B4-BE49-F238E27FC236}">
                  <a16:creationId xmlns:a16="http://schemas.microsoft.com/office/drawing/2014/main" id="{8BA508ED-DEB4-5471-4279-4523D45A040A}"/>
                </a:ext>
              </a:extLst>
            </p:cNvPr>
            <p:cNvSpPr/>
            <p:nvPr/>
          </p:nvSpPr>
          <p:spPr>
            <a:xfrm>
              <a:off x="1558268" y="2993147"/>
              <a:ext cx="476669" cy="396012"/>
            </a:xfrm>
            <a:custGeom>
              <a:avLst/>
              <a:gdLst/>
              <a:ahLst/>
              <a:cxnLst/>
              <a:rect l="l" t="t" r="r" b="b"/>
              <a:pathLst>
                <a:path w="12582" h="10453" extrusionOk="0">
                  <a:moveTo>
                    <a:pt x="11306" y="1214"/>
                  </a:moveTo>
                  <a:cubicBezTo>
                    <a:pt x="11338" y="1214"/>
                    <a:pt x="11370" y="1245"/>
                    <a:pt x="11370" y="1280"/>
                  </a:cubicBezTo>
                  <a:lnTo>
                    <a:pt x="11370" y="2262"/>
                  </a:lnTo>
                  <a:lnTo>
                    <a:pt x="1180" y="2262"/>
                  </a:lnTo>
                  <a:lnTo>
                    <a:pt x="1180" y="1278"/>
                  </a:lnTo>
                  <a:cubicBezTo>
                    <a:pt x="1180" y="1242"/>
                    <a:pt x="1208" y="1214"/>
                    <a:pt x="1244" y="1214"/>
                  </a:cubicBezTo>
                  <a:close/>
                  <a:moveTo>
                    <a:pt x="6093" y="2622"/>
                  </a:moveTo>
                  <a:lnTo>
                    <a:pt x="6093" y="7111"/>
                  </a:lnTo>
                  <a:lnTo>
                    <a:pt x="1179" y="7111"/>
                  </a:lnTo>
                  <a:lnTo>
                    <a:pt x="1179" y="2622"/>
                  </a:lnTo>
                  <a:close/>
                  <a:moveTo>
                    <a:pt x="11370" y="2622"/>
                  </a:moveTo>
                  <a:lnTo>
                    <a:pt x="11370" y="7111"/>
                  </a:lnTo>
                  <a:lnTo>
                    <a:pt x="6455" y="7111"/>
                  </a:lnTo>
                  <a:lnTo>
                    <a:pt x="6455" y="2622"/>
                  </a:lnTo>
                  <a:close/>
                  <a:moveTo>
                    <a:pt x="7021" y="8686"/>
                  </a:moveTo>
                  <a:cubicBezTo>
                    <a:pt x="7071" y="8976"/>
                    <a:pt x="7192" y="9604"/>
                    <a:pt x="7405" y="10094"/>
                  </a:cubicBezTo>
                  <a:lnTo>
                    <a:pt x="5166" y="10094"/>
                  </a:lnTo>
                  <a:cubicBezTo>
                    <a:pt x="5378" y="9604"/>
                    <a:pt x="5499" y="8976"/>
                    <a:pt x="5548" y="8686"/>
                  </a:cubicBezTo>
                  <a:close/>
                  <a:moveTo>
                    <a:pt x="650" y="1"/>
                  </a:moveTo>
                  <a:cubicBezTo>
                    <a:pt x="289" y="1"/>
                    <a:pt x="1" y="656"/>
                    <a:pt x="1" y="656"/>
                  </a:cubicBezTo>
                  <a:lnTo>
                    <a:pt x="1" y="8493"/>
                  </a:lnTo>
                  <a:cubicBezTo>
                    <a:pt x="1" y="8598"/>
                    <a:pt x="86" y="8685"/>
                    <a:pt x="191" y="8685"/>
                  </a:cubicBezTo>
                  <a:lnTo>
                    <a:pt x="2005" y="8685"/>
                  </a:lnTo>
                  <a:cubicBezTo>
                    <a:pt x="2019" y="8685"/>
                    <a:pt x="2034" y="8679"/>
                    <a:pt x="2044" y="8668"/>
                  </a:cubicBezTo>
                  <a:cubicBezTo>
                    <a:pt x="2201" y="8513"/>
                    <a:pt x="2094" y="8323"/>
                    <a:pt x="1941" y="8323"/>
                  </a:cubicBezTo>
                  <a:lnTo>
                    <a:pt x="647" y="8323"/>
                  </a:lnTo>
                  <a:cubicBezTo>
                    <a:pt x="489" y="8323"/>
                    <a:pt x="360" y="8194"/>
                    <a:pt x="360" y="8036"/>
                  </a:cubicBezTo>
                  <a:lnTo>
                    <a:pt x="360" y="7471"/>
                  </a:lnTo>
                  <a:lnTo>
                    <a:pt x="12221" y="7471"/>
                  </a:lnTo>
                  <a:lnTo>
                    <a:pt x="12221" y="8132"/>
                  </a:lnTo>
                  <a:cubicBezTo>
                    <a:pt x="12221" y="8237"/>
                    <a:pt x="12136" y="8323"/>
                    <a:pt x="12031" y="8323"/>
                  </a:cubicBezTo>
                  <a:lnTo>
                    <a:pt x="2806" y="8323"/>
                  </a:lnTo>
                  <a:cubicBezTo>
                    <a:pt x="2767" y="8323"/>
                    <a:pt x="2730" y="8340"/>
                    <a:pt x="2705" y="8371"/>
                  </a:cubicBezTo>
                  <a:cubicBezTo>
                    <a:pt x="2590" y="8520"/>
                    <a:pt x="2695" y="8685"/>
                    <a:pt x="2840" y="8685"/>
                  </a:cubicBezTo>
                  <a:lnTo>
                    <a:pt x="5174" y="8685"/>
                  </a:lnTo>
                  <a:cubicBezTo>
                    <a:pt x="5114" y="9017"/>
                    <a:pt x="4979" y="9670"/>
                    <a:pt x="4758" y="10093"/>
                  </a:cubicBezTo>
                  <a:lnTo>
                    <a:pt x="3739" y="10093"/>
                  </a:lnTo>
                  <a:cubicBezTo>
                    <a:pt x="3651" y="10093"/>
                    <a:pt x="3569" y="10151"/>
                    <a:pt x="3552" y="10237"/>
                  </a:cubicBezTo>
                  <a:cubicBezTo>
                    <a:pt x="3529" y="10352"/>
                    <a:pt x="3619" y="10452"/>
                    <a:pt x="3734" y="10452"/>
                  </a:cubicBezTo>
                  <a:lnTo>
                    <a:pt x="8831" y="10452"/>
                  </a:lnTo>
                  <a:cubicBezTo>
                    <a:pt x="8919" y="10452"/>
                    <a:pt x="9000" y="10395"/>
                    <a:pt x="9017" y="10309"/>
                  </a:cubicBezTo>
                  <a:cubicBezTo>
                    <a:pt x="9040" y="10194"/>
                    <a:pt x="8950" y="10093"/>
                    <a:pt x="8836" y="10093"/>
                  </a:cubicBezTo>
                  <a:lnTo>
                    <a:pt x="7825" y="10093"/>
                  </a:lnTo>
                  <a:cubicBezTo>
                    <a:pt x="7605" y="9670"/>
                    <a:pt x="7468" y="9017"/>
                    <a:pt x="7411" y="8685"/>
                  </a:cubicBezTo>
                  <a:lnTo>
                    <a:pt x="11927" y="8685"/>
                  </a:lnTo>
                  <a:cubicBezTo>
                    <a:pt x="12288" y="8685"/>
                    <a:pt x="12582" y="8391"/>
                    <a:pt x="12582" y="8030"/>
                  </a:cubicBezTo>
                  <a:lnTo>
                    <a:pt x="12582" y="642"/>
                  </a:lnTo>
                  <a:cubicBezTo>
                    <a:pt x="12582" y="289"/>
                    <a:pt x="12294" y="3"/>
                    <a:pt x="11942" y="3"/>
                  </a:cubicBezTo>
                  <a:lnTo>
                    <a:pt x="9072" y="3"/>
                  </a:lnTo>
                  <a:cubicBezTo>
                    <a:pt x="8977" y="3"/>
                    <a:pt x="8892" y="72"/>
                    <a:pt x="8883" y="166"/>
                  </a:cubicBezTo>
                  <a:cubicBezTo>
                    <a:pt x="8874" y="274"/>
                    <a:pt x="8958" y="363"/>
                    <a:pt x="9062" y="363"/>
                  </a:cubicBezTo>
                  <a:lnTo>
                    <a:pt x="11935" y="363"/>
                  </a:lnTo>
                  <a:cubicBezTo>
                    <a:pt x="12093" y="363"/>
                    <a:pt x="12222" y="491"/>
                    <a:pt x="12222" y="649"/>
                  </a:cubicBezTo>
                  <a:lnTo>
                    <a:pt x="12222" y="7113"/>
                  </a:lnTo>
                  <a:lnTo>
                    <a:pt x="11764" y="7113"/>
                  </a:lnTo>
                  <a:lnTo>
                    <a:pt x="11764" y="1287"/>
                  </a:lnTo>
                  <a:cubicBezTo>
                    <a:pt x="11764" y="1047"/>
                    <a:pt x="11570" y="853"/>
                    <a:pt x="11330" y="853"/>
                  </a:cubicBezTo>
                  <a:lnTo>
                    <a:pt x="1252" y="853"/>
                  </a:lnTo>
                  <a:cubicBezTo>
                    <a:pt x="1013" y="853"/>
                    <a:pt x="819" y="1047"/>
                    <a:pt x="819" y="1287"/>
                  </a:cubicBezTo>
                  <a:lnTo>
                    <a:pt x="819" y="7113"/>
                  </a:lnTo>
                  <a:lnTo>
                    <a:pt x="361" y="7113"/>
                  </a:lnTo>
                  <a:lnTo>
                    <a:pt x="361" y="658"/>
                  </a:lnTo>
                  <a:cubicBezTo>
                    <a:pt x="361" y="658"/>
                    <a:pt x="492" y="371"/>
                    <a:pt x="650" y="363"/>
                  </a:cubicBezTo>
                  <a:lnTo>
                    <a:pt x="8127" y="363"/>
                  </a:lnTo>
                  <a:cubicBezTo>
                    <a:pt x="8131" y="364"/>
                    <a:pt x="8136" y="364"/>
                    <a:pt x="8140" y="364"/>
                  </a:cubicBezTo>
                  <a:cubicBezTo>
                    <a:pt x="8235" y="364"/>
                    <a:pt x="8312" y="284"/>
                    <a:pt x="8312" y="186"/>
                  </a:cubicBezTo>
                  <a:cubicBezTo>
                    <a:pt x="8312" y="84"/>
                    <a:pt x="8229" y="1"/>
                    <a:pt x="8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917" name="Google Shape;2723;p65">
              <a:extLst>
                <a:ext uri="{FF2B5EF4-FFF2-40B4-BE49-F238E27FC236}">
                  <a16:creationId xmlns:a16="http://schemas.microsoft.com/office/drawing/2014/main" id="{AAE2A7B7-1336-D3DC-A693-2EE947F52B90}"/>
                </a:ext>
              </a:extLst>
            </p:cNvPr>
            <p:cNvSpPr/>
            <p:nvPr/>
          </p:nvSpPr>
          <p:spPr>
            <a:xfrm>
              <a:off x="1636425" y="3185527"/>
              <a:ext cx="50614" cy="58078"/>
            </a:xfrm>
            <a:custGeom>
              <a:avLst/>
              <a:gdLst/>
              <a:ahLst/>
              <a:cxnLst/>
              <a:rect l="l" t="t" r="r" b="b"/>
              <a:pathLst>
                <a:path w="1336" h="1533" extrusionOk="0">
                  <a:moveTo>
                    <a:pt x="668" y="671"/>
                  </a:moveTo>
                  <a:lnTo>
                    <a:pt x="750" y="887"/>
                  </a:lnTo>
                  <a:lnTo>
                    <a:pt x="586" y="887"/>
                  </a:lnTo>
                  <a:lnTo>
                    <a:pt x="668" y="671"/>
                  </a:lnTo>
                  <a:close/>
                  <a:moveTo>
                    <a:pt x="668" y="0"/>
                  </a:moveTo>
                  <a:cubicBezTo>
                    <a:pt x="582" y="0"/>
                    <a:pt x="506" y="52"/>
                    <a:pt x="473" y="131"/>
                  </a:cubicBezTo>
                  <a:cubicBezTo>
                    <a:pt x="473" y="132"/>
                    <a:pt x="472" y="135"/>
                    <a:pt x="472" y="136"/>
                  </a:cubicBezTo>
                  <a:lnTo>
                    <a:pt x="36" y="1279"/>
                  </a:lnTo>
                  <a:cubicBezTo>
                    <a:pt x="0" y="1378"/>
                    <a:pt x="48" y="1484"/>
                    <a:pt x="144" y="1520"/>
                  </a:cubicBezTo>
                  <a:cubicBezTo>
                    <a:pt x="165" y="1529"/>
                    <a:pt x="188" y="1532"/>
                    <a:pt x="209" y="1532"/>
                  </a:cubicBezTo>
                  <a:cubicBezTo>
                    <a:pt x="284" y="1532"/>
                    <a:pt x="354" y="1487"/>
                    <a:pt x="382" y="1413"/>
                  </a:cubicBezTo>
                  <a:lnTo>
                    <a:pt x="445" y="1247"/>
                  </a:lnTo>
                  <a:lnTo>
                    <a:pt x="890" y="1247"/>
                  </a:lnTo>
                  <a:lnTo>
                    <a:pt x="953" y="1412"/>
                  </a:lnTo>
                  <a:cubicBezTo>
                    <a:pt x="980" y="1487"/>
                    <a:pt x="1051" y="1531"/>
                    <a:pt x="1126" y="1531"/>
                  </a:cubicBezTo>
                  <a:cubicBezTo>
                    <a:pt x="1148" y="1531"/>
                    <a:pt x="1169" y="1528"/>
                    <a:pt x="1191" y="1519"/>
                  </a:cubicBezTo>
                  <a:cubicBezTo>
                    <a:pt x="1286" y="1482"/>
                    <a:pt x="1335" y="1377"/>
                    <a:pt x="1299" y="1281"/>
                  </a:cubicBezTo>
                  <a:lnTo>
                    <a:pt x="866" y="137"/>
                  </a:lnTo>
                  <a:cubicBezTo>
                    <a:pt x="866" y="136"/>
                    <a:pt x="865" y="133"/>
                    <a:pt x="865" y="132"/>
                  </a:cubicBezTo>
                  <a:cubicBezTo>
                    <a:pt x="834" y="53"/>
                    <a:pt x="757" y="0"/>
                    <a:pt x="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918" name="Google Shape;2724;p65">
              <a:extLst>
                <a:ext uri="{FF2B5EF4-FFF2-40B4-BE49-F238E27FC236}">
                  <a16:creationId xmlns:a16="http://schemas.microsoft.com/office/drawing/2014/main" id="{45AE766A-ACFC-F6F9-99F8-057D557E542F}"/>
                </a:ext>
              </a:extLst>
            </p:cNvPr>
            <p:cNvSpPr/>
            <p:nvPr/>
          </p:nvSpPr>
          <p:spPr>
            <a:xfrm>
              <a:off x="1740684" y="3186701"/>
              <a:ext cx="13714" cy="56600"/>
            </a:xfrm>
            <a:custGeom>
              <a:avLst/>
              <a:gdLst/>
              <a:ahLst/>
              <a:cxnLst/>
              <a:rect l="l" t="t" r="r" b="b"/>
              <a:pathLst>
                <a:path w="362" h="1494" extrusionOk="0">
                  <a:moveTo>
                    <a:pt x="182" y="1"/>
                  </a:moveTo>
                  <a:cubicBezTo>
                    <a:pt x="82" y="1"/>
                    <a:pt x="0" y="83"/>
                    <a:pt x="0" y="181"/>
                  </a:cubicBezTo>
                  <a:lnTo>
                    <a:pt x="0" y="1304"/>
                  </a:lnTo>
                  <a:cubicBezTo>
                    <a:pt x="0" y="1399"/>
                    <a:pt x="71" y="1484"/>
                    <a:pt x="164" y="1492"/>
                  </a:cubicBezTo>
                  <a:cubicBezTo>
                    <a:pt x="169" y="1493"/>
                    <a:pt x="175" y="1493"/>
                    <a:pt x="180" y="1493"/>
                  </a:cubicBezTo>
                  <a:cubicBezTo>
                    <a:pt x="281" y="1493"/>
                    <a:pt x="361" y="1412"/>
                    <a:pt x="361" y="1312"/>
                  </a:cubicBezTo>
                  <a:lnTo>
                    <a:pt x="361" y="181"/>
                  </a:lnTo>
                  <a:cubicBezTo>
                    <a:pt x="362" y="83"/>
                    <a:pt x="281" y="1"/>
                    <a:pt x="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919" name="Google Shape;2725;p65">
              <a:extLst>
                <a:ext uri="{FF2B5EF4-FFF2-40B4-BE49-F238E27FC236}">
                  <a16:creationId xmlns:a16="http://schemas.microsoft.com/office/drawing/2014/main" id="{33E7B429-8BBA-134D-B018-2758401D8043}"/>
                </a:ext>
              </a:extLst>
            </p:cNvPr>
            <p:cNvSpPr/>
            <p:nvPr/>
          </p:nvSpPr>
          <p:spPr>
            <a:xfrm>
              <a:off x="1694768" y="3185603"/>
              <a:ext cx="37961" cy="57888"/>
            </a:xfrm>
            <a:custGeom>
              <a:avLst/>
              <a:gdLst/>
              <a:ahLst/>
              <a:cxnLst/>
              <a:rect l="l" t="t" r="r" b="b"/>
              <a:pathLst>
                <a:path w="1002" h="1528" extrusionOk="0">
                  <a:moveTo>
                    <a:pt x="508" y="395"/>
                  </a:moveTo>
                  <a:cubicBezTo>
                    <a:pt x="586" y="395"/>
                    <a:pt x="652" y="461"/>
                    <a:pt x="652" y="537"/>
                  </a:cubicBezTo>
                  <a:cubicBezTo>
                    <a:pt x="652" y="614"/>
                    <a:pt x="584" y="679"/>
                    <a:pt x="504" y="679"/>
                  </a:cubicBezTo>
                  <a:lnTo>
                    <a:pt x="368" y="679"/>
                  </a:lnTo>
                  <a:cubicBezTo>
                    <a:pt x="368" y="625"/>
                    <a:pt x="367" y="452"/>
                    <a:pt x="367" y="395"/>
                  </a:cubicBezTo>
                  <a:lnTo>
                    <a:pt x="504" y="395"/>
                  </a:lnTo>
                  <a:cubicBezTo>
                    <a:pt x="506" y="395"/>
                    <a:pt x="507" y="395"/>
                    <a:pt x="508" y="395"/>
                  </a:cubicBezTo>
                  <a:close/>
                  <a:moveTo>
                    <a:pt x="181" y="1"/>
                  </a:moveTo>
                  <a:cubicBezTo>
                    <a:pt x="84" y="1"/>
                    <a:pt x="1" y="86"/>
                    <a:pt x="1" y="186"/>
                  </a:cubicBezTo>
                  <a:lnTo>
                    <a:pt x="1" y="1338"/>
                  </a:lnTo>
                  <a:cubicBezTo>
                    <a:pt x="1" y="1426"/>
                    <a:pt x="58" y="1507"/>
                    <a:pt x="144" y="1523"/>
                  </a:cubicBezTo>
                  <a:cubicBezTo>
                    <a:pt x="157" y="1526"/>
                    <a:pt x="169" y="1527"/>
                    <a:pt x="182" y="1527"/>
                  </a:cubicBezTo>
                  <a:cubicBezTo>
                    <a:pt x="281" y="1527"/>
                    <a:pt x="362" y="1445"/>
                    <a:pt x="362" y="1343"/>
                  </a:cubicBezTo>
                  <a:lnTo>
                    <a:pt x="362" y="1024"/>
                  </a:lnTo>
                  <a:lnTo>
                    <a:pt x="497" y="1024"/>
                  </a:lnTo>
                  <a:cubicBezTo>
                    <a:pt x="776" y="1024"/>
                    <a:pt x="1002" y="794"/>
                    <a:pt x="1002" y="513"/>
                  </a:cubicBezTo>
                  <a:cubicBezTo>
                    <a:pt x="1002" y="232"/>
                    <a:pt x="776" y="3"/>
                    <a:pt x="497" y="3"/>
                  </a:cubicBezTo>
                  <a:cubicBezTo>
                    <a:pt x="497" y="1"/>
                    <a:pt x="181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920" name="Google Shape;2726;p65">
              <a:extLst>
                <a:ext uri="{FF2B5EF4-FFF2-40B4-BE49-F238E27FC236}">
                  <a16:creationId xmlns:a16="http://schemas.microsoft.com/office/drawing/2014/main" id="{BFBC73C5-6E46-A419-9E83-1231BF7DD567}"/>
                </a:ext>
              </a:extLst>
            </p:cNvPr>
            <p:cNvSpPr/>
            <p:nvPr/>
          </p:nvSpPr>
          <p:spPr>
            <a:xfrm>
              <a:off x="1684387" y="3110931"/>
              <a:ext cx="36332" cy="65352"/>
            </a:xfrm>
            <a:custGeom>
              <a:avLst/>
              <a:gdLst/>
              <a:ahLst/>
              <a:cxnLst/>
              <a:rect l="l" t="t" r="r" b="b"/>
              <a:pathLst>
                <a:path w="959" h="1725" extrusionOk="0">
                  <a:moveTo>
                    <a:pt x="749" y="0"/>
                  </a:moveTo>
                  <a:cubicBezTo>
                    <a:pt x="676" y="0"/>
                    <a:pt x="607" y="45"/>
                    <a:pt x="578" y="117"/>
                  </a:cubicBezTo>
                  <a:lnTo>
                    <a:pt x="39" y="1472"/>
                  </a:lnTo>
                  <a:cubicBezTo>
                    <a:pt x="0" y="1566"/>
                    <a:pt x="48" y="1674"/>
                    <a:pt x="143" y="1712"/>
                  </a:cubicBezTo>
                  <a:cubicBezTo>
                    <a:pt x="165" y="1721"/>
                    <a:pt x="188" y="1724"/>
                    <a:pt x="210" y="1724"/>
                  </a:cubicBezTo>
                  <a:cubicBezTo>
                    <a:pt x="283" y="1724"/>
                    <a:pt x="353" y="1680"/>
                    <a:pt x="382" y="1608"/>
                  </a:cubicBezTo>
                  <a:lnTo>
                    <a:pt x="921" y="253"/>
                  </a:lnTo>
                  <a:cubicBezTo>
                    <a:pt x="959" y="159"/>
                    <a:pt x="911" y="52"/>
                    <a:pt x="817" y="14"/>
                  </a:cubicBezTo>
                  <a:cubicBezTo>
                    <a:pt x="795" y="5"/>
                    <a:pt x="772" y="0"/>
                    <a:pt x="7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921" name="Google Shape;2727;p65">
              <a:extLst>
                <a:ext uri="{FF2B5EF4-FFF2-40B4-BE49-F238E27FC236}">
                  <a16:creationId xmlns:a16="http://schemas.microsoft.com/office/drawing/2014/main" id="{F8DAA383-8143-F0B6-24D4-0B87B2618652}"/>
                </a:ext>
              </a:extLst>
            </p:cNvPr>
            <p:cNvSpPr/>
            <p:nvPr/>
          </p:nvSpPr>
          <p:spPr>
            <a:xfrm>
              <a:off x="1726742" y="3113470"/>
              <a:ext cx="29020" cy="60351"/>
            </a:xfrm>
            <a:custGeom>
              <a:avLst/>
              <a:gdLst/>
              <a:ahLst/>
              <a:cxnLst/>
              <a:rect l="l" t="t" r="r" b="b"/>
              <a:pathLst>
                <a:path w="766" h="1593" extrusionOk="0">
                  <a:moveTo>
                    <a:pt x="211" y="0"/>
                  </a:moveTo>
                  <a:cubicBezTo>
                    <a:pt x="179" y="0"/>
                    <a:pt x="146" y="9"/>
                    <a:pt x="116" y="27"/>
                  </a:cubicBezTo>
                  <a:cubicBezTo>
                    <a:pt x="28" y="79"/>
                    <a:pt x="1" y="193"/>
                    <a:pt x="53" y="279"/>
                  </a:cubicBezTo>
                  <a:lnTo>
                    <a:pt x="358" y="786"/>
                  </a:lnTo>
                  <a:lnTo>
                    <a:pt x="50" y="1316"/>
                  </a:lnTo>
                  <a:cubicBezTo>
                    <a:pt x="1" y="1404"/>
                    <a:pt x="31" y="1516"/>
                    <a:pt x="119" y="1567"/>
                  </a:cubicBezTo>
                  <a:cubicBezTo>
                    <a:pt x="147" y="1584"/>
                    <a:pt x="179" y="1592"/>
                    <a:pt x="210" y="1592"/>
                  </a:cubicBezTo>
                  <a:cubicBezTo>
                    <a:pt x="274" y="1592"/>
                    <a:pt x="336" y="1560"/>
                    <a:pt x="370" y="1500"/>
                  </a:cubicBezTo>
                  <a:lnTo>
                    <a:pt x="731" y="876"/>
                  </a:lnTo>
                  <a:cubicBezTo>
                    <a:pt x="765" y="818"/>
                    <a:pt x="764" y="746"/>
                    <a:pt x="730" y="689"/>
                  </a:cubicBezTo>
                  <a:lnTo>
                    <a:pt x="368" y="90"/>
                  </a:lnTo>
                  <a:cubicBezTo>
                    <a:pt x="334" y="32"/>
                    <a:pt x="273" y="0"/>
                    <a:pt x="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922" name="Google Shape;2728;p65">
              <a:extLst>
                <a:ext uri="{FF2B5EF4-FFF2-40B4-BE49-F238E27FC236}">
                  <a16:creationId xmlns:a16="http://schemas.microsoft.com/office/drawing/2014/main" id="{F40406F2-A527-8B50-BE29-5DE13E85ADC6}"/>
                </a:ext>
              </a:extLst>
            </p:cNvPr>
            <p:cNvSpPr/>
            <p:nvPr/>
          </p:nvSpPr>
          <p:spPr>
            <a:xfrm>
              <a:off x="1647449" y="3113470"/>
              <a:ext cx="29020" cy="60351"/>
            </a:xfrm>
            <a:custGeom>
              <a:avLst/>
              <a:gdLst/>
              <a:ahLst/>
              <a:cxnLst/>
              <a:rect l="l" t="t" r="r" b="b"/>
              <a:pathLst>
                <a:path w="766" h="1593" extrusionOk="0">
                  <a:moveTo>
                    <a:pt x="554" y="0"/>
                  </a:moveTo>
                  <a:cubicBezTo>
                    <a:pt x="492" y="0"/>
                    <a:pt x="432" y="32"/>
                    <a:pt x="397" y="90"/>
                  </a:cubicBezTo>
                  <a:lnTo>
                    <a:pt x="36" y="689"/>
                  </a:lnTo>
                  <a:cubicBezTo>
                    <a:pt x="0" y="746"/>
                    <a:pt x="0" y="818"/>
                    <a:pt x="35" y="876"/>
                  </a:cubicBezTo>
                  <a:lnTo>
                    <a:pt x="397" y="1500"/>
                  </a:lnTo>
                  <a:cubicBezTo>
                    <a:pt x="432" y="1560"/>
                    <a:pt x="492" y="1592"/>
                    <a:pt x="556" y="1592"/>
                  </a:cubicBezTo>
                  <a:cubicBezTo>
                    <a:pt x="589" y="1592"/>
                    <a:pt x="620" y="1584"/>
                    <a:pt x="649" y="1567"/>
                  </a:cubicBezTo>
                  <a:cubicBezTo>
                    <a:pt x="736" y="1516"/>
                    <a:pt x="766" y="1404"/>
                    <a:pt x="716" y="1316"/>
                  </a:cubicBezTo>
                  <a:lnTo>
                    <a:pt x="408" y="786"/>
                  </a:lnTo>
                  <a:lnTo>
                    <a:pt x="712" y="279"/>
                  </a:lnTo>
                  <a:cubicBezTo>
                    <a:pt x="765" y="191"/>
                    <a:pt x="738" y="79"/>
                    <a:pt x="650" y="27"/>
                  </a:cubicBezTo>
                  <a:cubicBezTo>
                    <a:pt x="620" y="9"/>
                    <a:pt x="587" y="0"/>
                    <a:pt x="5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3897355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Plugins</a:t>
            </a:r>
            <a:endParaRPr dirty="0"/>
          </a:p>
        </p:txBody>
      </p:sp>
      <p:sp>
        <p:nvSpPr>
          <p:cNvPr id="1636" name="Google Shape;1636;p41"/>
          <p:cNvSpPr txBox="1">
            <a:spLocks noGrp="1"/>
          </p:cNvSpPr>
          <p:nvPr>
            <p:ph type="subTitle" idx="1"/>
          </p:nvPr>
        </p:nvSpPr>
        <p:spPr>
          <a:xfrm>
            <a:off x="4786759" y="27729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Extensión que permite modificar las llamadas HTTP para probar y desarrollar aplicaciones web</a:t>
            </a:r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2"/>
          </p:nvPr>
        </p:nvSpPr>
        <p:spPr>
          <a:xfrm>
            <a:off x="1351007" y="2772900"/>
            <a:ext cx="2560732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Extensión oficial para inspeccionar y depurar aplicaciones Angular.</a:t>
            </a:r>
          </a:p>
        </p:txBody>
      </p:sp>
      <p:sp>
        <p:nvSpPr>
          <p:cNvPr id="1638" name="Google Shape;1638;p41"/>
          <p:cNvSpPr txBox="1">
            <a:spLocks noGrp="1"/>
          </p:cNvSpPr>
          <p:nvPr>
            <p:ph type="subTitle" idx="3"/>
          </p:nvPr>
        </p:nvSpPr>
        <p:spPr>
          <a:xfrm>
            <a:off x="4784747" y="2370600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 err="1"/>
              <a:t>Tweak</a:t>
            </a:r>
            <a:endParaRPr lang="es-ES_tradnl" dirty="0"/>
          </a:p>
        </p:txBody>
      </p:sp>
      <p:sp>
        <p:nvSpPr>
          <p:cNvPr id="1639" name="Google Shape;1639;p41"/>
          <p:cNvSpPr txBox="1">
            <a:spLocks noGrp="1"/>
          </p:cNvSpPr>
          <p:nvPr>
            <p:ph type="subTitle" idx="4"/>
          </p:nvPr>
        </p:nvSpPr>
        <p:spPr>
          <a:xfrm>
            <a:off x="1281285" y="2455741"/>
            <a:ext cx="2798871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Angular </a:t>
            </a:r>
            <a:r>
              <a:rPr lang="es-ES_tradnl" dirty="0" err="1"/>
              <a:t>Devtools</a:t>
            </a:r>
            <a:endParaRPr lang="es-ES_tradnl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E82C319-1092-7AAC-911F-02455ADEE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819" y="1719294"/>
            <a:ext cx="450156" cy="45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Google for Developers - from AI and Cloud to Mobile and Web">
            <a:extLst>
              <a:ext uri="{FF2B5EF4-FFF2-40B4-BE49-F238E27FC236}">
                <a16:creationId xmlns:a16="http://schemas.microsoft.com/office/drawing/2014/main" id="{BAAC94EF-3A8C-5920-B9B9-90D1D1E15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629" y="1713296"/>
            <a:ext cx="625489" cy="62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>
          <a:extLst>
            <a:ext uri="{FF2B5EF4-FFF2-40B4-BE49-F238E27FC236}">
              <a16:creationId xmlns:a16="http://schemas.microsoft.com/office/drawing/2014/main" id="{40D6B826-3A92-F686-DA31-E0BB25998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89D696BD-288F-BF5A-CAC8-6EF384F06D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Angular </a:t>
            </a:r>
            <a:r>
              <a:rPr lang="en" dirty="0" err="1"/>
              <a:t>Devtools</a:t>
            </a:r>
            <a:endParaRPr dirty="0"/>
          </a:p>
        </p:txBody>
      </p:sp>
      <p:grpSp>
        <p:nvGrpSpPr>
          <p:cNvPr id="1534" name="Google Shape;1534;p39">
            <a:extLst>
              <a:ext uri="{FF2B5EF4-FFF2-40B4-BE49-F238E27FC236}">
                <a16:creationId xmlns:a16="http://schemas.microsoft.com/office/drawing/2014/main" id="{45935B73-56D1-0753-143B-4867F578D3D1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>
              <a:extLst>
                <a:ext uri="{FF2B5EF4-FFF2-40B4-BE49-F238E27FC236}">
                  <a16:creationId xmlns:a16="http://schemas.microsoft.com/office/drawing/2014/main" id="{BEA22A29-3D4A-6A57-6AFD-33389AA9A36E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E94B1970-13BB-0B94-E895-DDD3803BA0CC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>
                <a:extLst>
                  <a:ext uri="{FF2B5EF4-FFF2-40B4-BE49-F238E27FC236}">
                    <a16:creationId xmlns:a16="http://schemas.microsoft.com/office/drawing/2014/main" id="{1765FA5D-259E-D5EF-292E-A9922B75C34F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>
              <a:extLst>
                <a:ext uri="{FF2B5EF4-FFF2-40B4-BE49-F238E27FC236}">
                  <a16:creationId xmlns:a16="http://schemas.microsoft.com/office/drawing/2014/main" id="{EAA7036A-759C-1937-A80A-559DF71BFF52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>
                <a:extLst>
                  <a:ext uri="{FF2B5EF4-FFF2-40B4-BE49-F238E27FC236}">
                    <a16:creationId xmlns:a16="http://schemas.microsoft.com/office/drawing/2014/main" id="{A0317F76-1FF5-B49F-8D92-2775BDB217BB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>
                <a:extLst>
                  <a:ext uri="{FF2B5EF4-FFF2-40B4-BE49-F238E27FC236}">
                    <a16:creationId xmlns:a16="http://schemas.microsoft.com/office/drawing/2014/main" id="{B3AB69E4-931A-6A1F-D4FA-D38E7B496249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>
                <a:extLst>
                  <a:ext uri="{FF2B5EF4-FFF2-40B4-BE49-F238E27FC236}">
                    <a16:creationId xmlns:a16="http://schemas.microsoft.com/office/drawing/2014/main" id="{3DE20C75-6B1A-DEC1-44EC-B3E059FDD810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076" name="Picture 4" descr="search">
            <a:extLst>
              <a:ext uri="{FF2B5EF4-FFF2-40B4-BE49-F238E27FC236}">
                <a16:creationId xmlns:a16="http://schemas.microsoft.com/office/drawing/2014/main" id="{B2B7D17A-9A17-B046-DDCA-D8EBC2BEC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153" y="1651571"/>
            <a:ext cx="3949823" cy="206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533;p39">
            <a:extLst>
              <a:ext uri="{FF2B5EF4-FFF2-40B4-BE49-F238E27FC236}">
                <a16:creationId xmlns:a16="http://schemas.microsoft.com/office/drawing/2014/main" id="{765BC4A1-650F-D3DB-0F44-A7511A8548AF}"/>
              </a:ext>
            </a:extLst>
          </p:cNvPr>
          <p:cNvSpPr txBox="1">
            <a:spLocks/>
          </p:cNvSpPr>
          <p:nvPr/>
        </p:nvSpPr>
        <p:spPr>
          <a:xfrm>
            <a:off x="536289" y="1225445"/>
            <a:ext cx="3949822" cy="3066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b="1" dirty="0"/>
              <a:t>Inspector de componentes. </a:t>
            </a:r>
            <a:r>
              <a:rPr lang="es-ES_tradnl" dirty="0"/>
              <a:t>Jerarquía de componentes y estados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b="1" dirty="0"/>
              <a:t>Eventos y </a:t>
            </a:r>
            <a:r>
              <a:rPr lang="es-ES_tradnl" b="1" dirty="0" err="1"/>
              <a:t>lifecycle</a:t>
            </a:r>
            <a:r>
              <a:rPr lang="es-ES_tradnl" b="1" dirty="0"/>
              <a:t> </a:t>
            </a:r>
            <a:r>
              <a:rPr lang="es-ES_tradnl" b="1" dirty="0" err="1"/>
              <a:t>hooks</a:t>
            </a:r>
            <a:r>
              <a:rPr lang="es-ES_tradnl" b="1" dirty="0"/>
              <a:t>. </a:t>
            </a:r>
            <a:r>
              <a:rPr lang="es-ES_tradnl" dirty="0"/>
              <a:t>Ciclo de vida de los componentes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b="1" dirty="0"/>
              <a:t>Depuración de dependencias. </a:t>
            </a:r>
            <a:r>
              <a:rPr lang="es-ES_tradnl" dirty="0"/>
              <a:t>Servicios utilizados en cada componente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b="1" dirty="0"/>
              <a:t>Rendimiento. </a:t>
            </a:r>
            <a:r>
              <a:rPr lang="es-ES_tradnl" dirty="0"/>
              <a:t>Detecciones de cambios y posibles optimizaciones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05727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>
          <a:extLst>
            <a:ext uri="{FF2B5EF4-FFF2-40B4-BE49-F238E27FC236}">
              <a16:creationId xmlns:a16="http://schemas.microsoft.com/office/drawing/2014/main" id="{47DA9F32-0AE2-5811-5632-72504B9B4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3BFC4793-2BCF-4BBD-34D0-4920445B75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Tweak</a:t>
            </a:r>
            <a:endParaRPr dirty="0"/>
          </a:p>
        </p:txBody>
      </p:sp>
      <p:grpSp>
        <p:nvGrpSpPr>
          <p:cNvPr id="1534" name="Google Shape;1534;p39">
            <a:extLst>
              <a:ext uri="{FF2B5EF4-FFF2-40B4-BE49-F238E27FC236}">
                <a16:creationId xmlns:a16="http://schemas.microsoft.com/office/drawing/2014/main" id="{FD9BD698-CE61-FB76-2486-FE681030EE24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>
              <a:extLst>
                <a:ext uri="{FF2B5EF4-FFF2-40B4-BE49-F238E27FC236}">
                  <a16:creationId xmlns:a16="http://schemas.microsoft.com/office/drawing/2014/main" id="{AD416799-7EAE-BE44-BFE1-D2972BD29D97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280331DE-ABFD-1AB1-CAB7-62A989703CF5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>
                <a:extLst>
                  <a:ext uri="{FF2B5EF4-FFF2-40B4-BE49-F238E27FC236}">
                    <a16:creationId xmlns:a16="http://schemas.microsoft.com/office/drawing/2014/main" id="{F1885539-E7D5-0CE4-6A03-BB455CEDB0E3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>
              <a:extLst>
                <a:ext uri="{FF2B5EF4-FFF2-40B4-BE49-F238E27FC236}">
                  <a16:creationId xmlns:a16="http://schemas.microsoft.com/office/drawing/2014/main" id="{85902D6A-1164-DA70-F3D0-EB0E9368F4D0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>
                <a:extLst>
                  <a:ext uri="{FF2B5EF4-FFF2-40B4-BE49-F238E27FC236}">
                    <a16:creationId xmlns:a16="http://schemas.microsoft.com/office/drawing/2014/main" id="{10F0EFAA-FDED-7E93-E20E-5A1E36B384CE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>
                <a:extLst>
                  <a:ext uri="{FF2B5EF4-FFF2-40B4-BE49-F238E27FC236}">
                    <a16:creationId xmlns:a16="http://schemas.microsoft.com/office/drawing/2014/main" id="{FD59C138-43B8-848C-87FE-34FC327C5DB9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>
                <a:extLst>
                  <a:ext uri="{FF2B5EF4-FFF2-40B4-BE49-F238E27FC236}">
                    <a16:creationId xmlns:a16="http://schemas.microsoft.com/office/drawing/2014/main" id="{CC4A2F19-805B-AEB6-3555-4C55A59EAFAB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1533;p39">
            <a:extLst>
              <a:ext uri="{FF2B5EF4-FFF2-40B4-BE49-F238E27FC236}">
                <a16:creationId xmlns:a16="http://schemas.microsoft.com/office/drawing/2014/main" id="{11C962C5-F875-660D-D1B5-30907AD90BD5}"/>
              </a:ext>
            </a:extLst>
          </p:cNvPr>
          <p:cNvSpPr txBox="1">
            <a:spLocks/>
          </p:cNvSpPr>
          <p:nvPr/>
        </p:nvSpPr>
        <p:spPr>
          <a:xfrm>
            <a:off x="402306" y="1321752"/>
            <a:ext cx="4327704" cy="249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b="1" dirty="0"/>
              <a:t>Intercepta llamadas HTTP </a:t>
            </a:r>
            <a:r>
              <a:rPr lang="es-ES_tradnl" dirty="0"/>
              <a:t>para cambiar</a:t>
            </a:r>
            <a:r>
              <a:rPr lang="es-ES_tradnl" b="1" dirty="0"/>
              <a:t>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b="1" dirty="0"/>
              <a:t>Respuestas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b="1" dirty="0" err="1"/>
              <a:t>Headers</a:t>
            </a:r>
            <a:endParaRPr lang="es-ES_tradnl" b="1" dirty="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b="1" dirty="0"/>
              <a:t>Status</a:t>
            </a:r>
            <a:endParaRPr lang="es-ES_tradnl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b="1" dirty="0"/>
              <a:t>Añadir </a:t>
            </a:r>
            <a:r>
              <a:rPr lang="es-ES_tradnl" b="1" dirty="0" err="1"/>
              <a:t>delay</a:t>
            </a:r>
            <a:r>
              <a:rPr lang="es-ES_tradnl" b="1" dirty="0"/>
              <a:t> </a:t>
            </a:r>
            <a:r>
              <a:rPr lang="es-ES_tradnl" dirty="0"/>
              <a:t>al tiempo de respuesta</a:t>
            </a:r>
            <a:r>
              <a:rPr lang="es-ES_tradnl" b="1" dirty="0"/>
              <a:t>.</a:t>
            </a:r>
            <a:endParaRPr lang="es-ES_tradnl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b="1" dirty="0"/>
              <a:t>Exportar e importar </a:t>
            </a:r>
            <a:r>
              <a:rPr lang="es-ES_tradnl" dirty="0"/>
              <a:t>colecciones de </a:t>
            </a:r>
            <a:r>
              <a:rPr lang="es-ES_tradnl" dirty="0" err="1"/>
              <a:t>endpoints</a:t>
            </a:r>
            <a:r>
              <a:rPr lang="es-ES_tradnl" dirty="0"/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86EE8FC-D304-58E8-9647-B677F65C7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841" y="445025"/>
            <a:ext cx="2822388" cy="193553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77D80EB-3E6C-87C2-2DBE-8D06ECB52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171" y="2710560"/>
            <a:ext cx="3435576" cy="193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35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>
          <a:extLst>
            <a:ext uri="{FF2B5EF4-FFF2-40B4-BE49-F238E27FC236}">
              <a16:creationId xmlns:a16="http://schemas.microsoft.com/office/drawing/2014/main" id="{24FB031A-8988-6157-2717-39E6DC195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EBA72B59-7CCD-756E-2A3A-C0ABA18B820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486" name="Google Shape;1486;p38">
            <a:extLst>
              <a:ext uri="{FF2B5EF4-FFF2-40B4-BE49-F238E27FC236}">
                <a16:creationId xmlns:a16="http://schemas.microsoft.com/office/drawing/2014/main" id="{10D9E5D0-406A-6C70-3EC4-FC9C63BB6C15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>
              <a:extLst>
                <a:ext uri="{FF2B5EF4-FFF2-40B4-BE49-F238E27FC236}">
                  <a16:creationId xmlns:a16="http://schemas.microsoft.com/office/drawing/2014/main" id="{5B775DA7-02FB-1F83-BD12-ED912BB7805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>
              <a:extLst>
                <a:ext uri="{FF2B5EF4-FFF2-40B4-BE49-F238E27FC236}">
                  <a16:creationId xmlns:a16="http://schemas.microsoft.com/office/drawing/2014/main" id="{E4DA7883-9C86-7C32-9770-8B4D5480B0B9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A7F31A0C-2589-6337-3BE7-A6C20B8B38F6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B1BF3FD1-546C-A543-551F-DF5224EC92BC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>
                <a:extLst>
                  <a:ext uri="{FF2B5EF4-FFF2-40B4-BE49-F238E27FC236}">
                    <a16:creationId xmlns:a16="http://schemas.microsoft.com/office/drawing/2014/main" id="{A434B494-0F48-FDC8-7D5E-71CDB878947A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>
            <a:extLst>
              <a:ext uri="{FF2B5EF4-FFF2-40B4-BE49-F238E27FC236}">
                <a16:creationId xmlns:a16="http://schemas.microsoft.com/office/drawing/2014/main" id="{6F8C7FB0-0F21-A56A-F76F-7099AC6697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684169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Librerías</a:t>
            </a:r>
          </a:p>
        </p:txBody>
      </p:sp>
      <p:grpSp>
        <p:nvGrpSpPr>
          <p:cNvPr id="1493" name="Google Shape;1493;p38">
            <a:extLst>
              <a:ext uri="{FF2B5EF4-FFF2-40B4-BE49-F238E27FC236}">
                <a16:creationId xmlns:a16="http://schemas.microsoft.com/office/drawing/2014/main" id="{8A7A7D6E-8010-7B84-4865-DA4C2A7845E7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74D6AD26-2D07-F5DD-FCAE-EFBBCB48C55E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CC9BE9D3-4FC9-F1CE-0D55-FC0A83F47CD0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3905973E-47DD-B51A-110F-0C0A89E71759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2306861B-DC7A-7C28-63F3-D7E327C0B407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>
              <a:extLst>
                <a:ext uri="{FF2B5EF4-FFF2-40B4-BE49-F238E27FC236}">
                  <a16:creationId xmlns:a16="http://schemas.microsoft.com/office/drawing/2014/main" id="{5C3679D0-B5D7-417A-49EC-64F2B37A5FBF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>
              <a:extLst>
                <a:ext uri="{FF2B5EF4-FFF2-40B4-BE49-F238E27FC236}">
                  <a16:creationId xmlns:a16="http://schemas.microsoft.com/office/drawing/2014/main" id="{DAA90A4D-B567-7326-C9BE-66A815E5565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>
              <a:extLst>
                <a:ext uri="{FF2B5EF4-FFF2-40B4-BE49-F238E27FC236}">
                  <a16:creationId xmlns:a16="http://schemas.microsoft.com/office/drawing/2014/main" id="{D794D305-A336-44D2-5F7D-4872C505B427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9C493BA9-C50E-683E-7F0F-16BCB6874261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A8224E35-0EC4-AE5D-638C-AE98D14A994B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72CB2FD7-30AF-DB7C-1CA7-CF42CC240A31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9C088F8F-0CC1-D08A-A279-2D8426FAD7C4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0B927403-E80F-71B2-E595-2836E78FCF8B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41227344-8E29-E4EA-EACF-3D6B6F949A73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>
                <a:extLst>
                  <a:ext uri="{FF2B5EF4-FFF2-40B4-BE49-F238E27FC236}">
                    <a16:creationId xmlns:a16="http://schemas.microsoft.com/office/drawing/2014/main" id="{B0569227-3311-73C0-B45A-4CC35F46B414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>
              <a:extLst>
                <a:ext uri="{FF2B5EF4-FFF2-40B4-BE49-F238E27FC236}">
                  <a16:creationId xmlns:a16="http://schemas.microsoft.com/office/drawing/2014/main" id="{860F5760-37A2-7D0B-0DFF-A8A227228B17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549B370A-1EBF-4D0C-F585-8D91C487F1A4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8418CA5A-05BC-6090-A845-CCEEFDE7148E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CA85C4A9-F376-D545-4A77-182A1ED02153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23741033-D398-72AF-D6C1-444FD450CFF9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18825C62-98AE-F2DE-3896-08CC176C3A78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3B6D6181-5B55-BDB0-730D-90457EDF80AD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>
                <a:extLst>
                  <a:ext uri="{FF2B5EF4-FFF2-40B4-BE49-F238E27FC236}">
                    <a16:creationId xmlns:a16="http://schemas.microsoft.com/office/drawing/2014/main" id="{D39F591C-D58B-18D0-F466-7AF776D08639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>
              <a:extLst>
                <a:ext uri="{FF2B5EF4-FFF2-40B4-BE49-F238E27FC236}">
                  <a16:creationId xmlns:a16="http://schemas.microsoft.com/office/drawing/2014/main" id="{29B37EE5-5EE7-9E1B-9F7E-9BE7ED0052E6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86DDAA1A-B3DA-BF54-39B4-F71F47DC4B40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>
                <a:extLst>
                  <a:ext uri="{FF2B5EF4-FFF2-40B4-BE49-F238E27FC236}">
                    <a16:creationId xmlns:a16="http://schemas.microsoft.com/office/drawing/2014/main" id="{54C92A96-FCA9-A39A-13D2-2DBCC026D964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>
              <a:extLst>
                <a:ext uri="{FF2B5EF4-FFF2-40B4-BE49-F238E27FC236}">
                  <a16:creationId xmlns:a16="http://schemas.microsoft.com/office/drawing/2014/main" id="{6D32F7D1-D52B-89D7-D4AB-9E6DE3E90E18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8DCE502A-363B-9504-BBE2-F5D9FAA45825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>
                <a:extLst>
                  <a:ext uri="{FF2B5EF4-FFF2-40B4-BE49-F238E27FC236}">
                    <a16:creationId xmlns:a16="http://schemas.microsoft.com/office/drawing/2014/main" id="{CE01F2F5-6C92-3265-CA98-E48F80D8A319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>
              <a:extLst>
                <a:ext uri="{FF2B5EF4-FFF2-40B4-BE49-F238E27FC236}">
                  <a16:creationId xmlns:a16="http://schemas.microsoft.com/office/drawing/2014/main" id="{FF256D49-847C-6251-EAEE-62303869F4A4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>
            <a:extLst>
              <a:ext uri="{FF2B5EF4-FFF2-40B4-BE49-F238E27FC236}">
                <a16:creationId xmlns:a16="http://schemas.microsoft.com/office/drawing/2014/main" id="{CE8F2199-6460-9A47-4260-19E02C943AA6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>
              <a:extLst>
                <a:ext uri="{FF2B5EF4-FFF2-40B4-BE49-F238E27FC236}">
                  <a16:creationId xmlns:a16="http://schemas.microsoft.com/office/drawing/2014/main" id="{0BF991EE-9EAB-948C-0F3E-61A6CFBC854A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>
              <a:extLst>
                <a:ext uri="{FF2B5EF4-FFF2-40B4-BE49-F238E27FC236}">
                  <a16:creationId xmlns:a16="http://schemas.microsoft.com/office/drawing/2014/main" id="{69A9FC63-EE1D-57D7-33FD-6B0EFDB733DE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>
              <a:extLst>
                <a:ext uri="{FF2B5EF4-FFF2-40B4-BE49-F238E27FC236}">
                  <a16:creationId xmlns:a16="http://schemas.microsoft.com/office/drawing/2014/main" id="{F79B327F-8793-220D-FA4F-C71D0EC2D5ED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16604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>
          <a:extLst>
            <a:ext uri="{FF2B5EF4-FFF2-40B4-BE49-F238E27FC236}">
              <a16:creationId xmlns:a16="http://schemas.microsoft.com/office/drawing/2014/main" id="{8A8ADA8D-5621-1657-4F1E-5068AF2DD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>
            <a:extLst>
              <a:ext uri="{FF2B5EF4-FFF2-40B4-BE49-F238E27FC236}">
                <a16:creationId xmlns:a16="http://schemas.microsoft.com/office/drawing/2014/main" id="{97129F23-B0D6-ADDF-287C-AD1791DF2E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Librerías</a:t>
            </a:r>
          </a:p>
        </p:txBody>
      </p:sp>
      <p:sp>
        <p:nvSpPr>
          <p:cNvPr id="1636" name="Google Shape;1636;p41">
            <a:extLst>
              <a:ext uri="{FF2B5EF4-FFF2-40B4-BE49-F238E27FC236}">
                <a16:creationId xmlns:a16="http://schemas.microsoft.com/office/drawing/2014/main" id="{4D86E3C4-C9A4-638B-E50F-0B6F6A967F9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43911" y="2659963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Librería para la ejecución de scripts automatizados en Git Hooks</a:t>
            </a:r>
          </a:p>
        </p:txBody>
      </p:sp>
      <p:sp>
        <p:nvSpPr>
          <p:cNvPr id="1637" name="Google Shape;1637;p41">
            <a:extLst>
              <a:ext uri="{FF2B5EF4-FFF2-40B4-BE49-F238E27FC236}">
                <a16:creationId xmlns:a16="http://schemas.microsoft.com/office/drawing/2014/main" id="{6070F05E-2A4A-CAB6-11E4-75F84AF1B8D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05383" y="2664807"/>
            <a:ext cx="2515038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Identifica errores y malas practicas en código </a:t>
            </a:r>
            <a:r>
              <a:rPr lang="es-ES_tradnl" i="1" dirty="0"/>
              <a:t>Javascript </a:t>
            </a:r>
            <a:r>
              <a:rPr lang="es-ES_tradnl" dirty="0"/>
              <a:t>/ </a:t>
            </a:r>
            <a:r>
              <a:rPr lang="es-ES_tradnl" i="1" dirty="0"/>
              <a:t>Typescript</a:t>
            </a:r>
          </a:p>
        </p:txBody>
      </p:sp>
      <p:sp>
        <p:nvSpPr>
          <p:cNvPr id="1638" name="Google Shape;1638;p41">
            <a:extLst>
              <a:ext uri="{FF2B5EF4-FFF2-40B4-BE49-F238E27FC236}">
                <a16:creationId xmlns:a16="http://schemas.microsoft.com/office/drawing/2014/main" id="{25AAA483-C389-BAF8-40D9-D72B900BD8A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252029" y="2278519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Husky</a:t>
            </a:r>
          </a:p>
        </p:txBody>
      </p:sp>
      <p:sp>
        <p:nvSpPr>
          <p:cNvPr id="1639" name="Google Shape;1639;p41">
            <a:extLst>
              <a:ext uri="{FF2B5EF4-FFF2-40B4-BE49-F238E27FC236}">
                <a16:creationId xmlns:a16="http://schemas.microsoft.com/office/drawing/2014/main" id="{3E5CA12E-609B-10CC-906C-E04ADC2A7074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98723" y="2302681"/>
            <a:ext cx="2645255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 err="1"/>
              <a:t>ESLint</a:t>
            </a:r>
            <a:endParaRPr lang="es-ES_tradnl" dirty="0"/>
          </a:p>
        </p:txBody>
      </p:sp>
      <p:sp>
        <p:nvSpPr>
          <p:cNvPr id="2" name="Google Shape;1637;p41">
            <a:extLst>
              <a:ext uri="{FF2B5EF4-FFF2-40B4-BE49-F238E27FC236}">
                <a16:creationId xmlns:a16="http://schemas.microsoft.com/office/drawing/2014/main" id="{EAFA6371-CAAA-C691-4A60-FDFCE500F8E4}"/>
              </a:ext>
            </a:extLst>
          </p:cNvPr>
          <p:cNvSpPr txBox="1">
            <a:spLocks/>
          </p:cNvSpPr>
          <p:nvPr/>
        </p:nvSpPr>
        <p:spPr>
          <a:xfrm>
            <a:off x="3425376" y="2680819"/>
            <a:ext cx="2340300" cy="1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/>
            <a:r>
              <a:rPr lang="es-ES_tradnl" dirty="0"/>
              <a:t>Librería para el formateo automatizado de código</a:t>
            </a:r>
          </a:p>
        </p:txBody>
      </p:sp>
      <p:sp>
        <p:nvSpPr>
          <p:cNvPr id="3" name="Google Shape;1639;p41">
            <a:extLst>
              <a:ext uri="{FF2B5EF4-FFF2-40B4-BE49-F238E27FC236}">
                <a16:creationId xmlns:a16="http://schemas.microsoft.com/office/drawing/2014/main" id="{07A128B0-BE26-16FA-1624-26BCB2604834}"/>
              </a:ext>
            </a:extLst>
          </p:cNvPr>
          <p:cNvSpPr txBox="1">
            <a:spLocks/>
          </p:cNvSpPr>
          <p:nvPr/>
        </p:nvSpPr>
        <p:spPr>
          <a:xfrm>
            <a:off x="3425376" y="2336156"/>
            <a:ext cx="2645255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 algn="ctr"/>
            <a:r>
              <a:rPr lang="es-ES_tradnl" dirty="0" err="1"/>
              <a:t>Prettier</a:t>
            </a:r>
            <a:endParaRPr lang="es-ES_tradnl" dirty="0"/>
          </a:p>
        </p:txBody>
      </p:sp>
      <p:pic>
        <p:nvPicPr>
          <p:cNvPr id="7170" name="Picture 2" descr="Marca - ESLint - Extensible mediante plugins, analizador de ...">
            <a:extLst>
              <a:ext uri="{FF2B5EF4-FFF2-40B4-BE49-F238E27FC236}">
                <a16:creationId xmlns:a16="http://schemas.microsoft.com/office/drawing/2014/main" id="{7AAF1A04-4DA2-D01B-4CA8-011214317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055" y="1688019"/>
            <a:ext cx="481694" cy="48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file type light prettier&quot; Icon - Download for free – Iconduck">
            <a:extLst>
              <a:ext uri="{FF2B5EF4-FFF2-40B4-BE49-F238E27FC236}">
                <a16:creationId xmlns:a16="http://schemas.microsoft.com/office/drawing/2014/main" id="{F17AA8BD-D877-9A80-C17E-F1DC5968C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606" y="1710934"/>
            <a:ext cx="403839" cy="40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Dog Emoji">
            <a:extLst>
              <a:ext uri="{FF2B5EF4-FFF2-40B4-BE49-F238E27FC236}">
                <a16:creationId xmlns:a16="http://schemas.microsoft.com/office/drawing/2014/main" id="{F0A882DC-CC29-5DA0-19F4-38EA31A9A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214" y="1688018"/>
            <a:ext cx="481694" cy="48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788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>
          <a:extLst>
            <a:ext uri="{FF2B5EF4-FFF2-40B4-BE49-F238E27FC236}">
              <a16:creationId xmlns:a16="http://schemas.microsoft.com/office/drawing/2014/main" id="{799F5BE1-9E6B-0C0F-1DC5-C7D673C48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6E32B19E-F1FC-BB4A-5848-DE9C45B553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ESLint</a:t>
            </a:r>
            <a:endParaRPr dirty="0"/>
          </a:p>
        </p:txBody>
      </p:sp>
      <p:grpSp>
        <p:nvGrpSpPr>
          <p:cNvPr id="1534" name="Google Shape;1534;p39">
            <a:extLst>
              <a:ext uri="{FF2B5EF4-FFF2-40B4-BE49-F238E27FC236}">
                <a16:creationId xmlns:a16="http://schemas.microsoft.com/office/drawing/2014/main" id="{92B09EC7-B6BE-2B3D-90F2-9011D74FEB01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>
              <a:extLst>
                <a:ext uri="{FF2B5EF4-FFF2-40B4-BE49-F238E27FC236}">
                  <a16:creationId xmlns:a16="http://schemas.microsoft.com/office/drawing/2014/main" id="{CA7D6CAD-FF53-7A98-A5BC-55E372B9304C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CF3439A0-F9AE-33CF-A0CF-0A4C3E53F9BE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>
                <a:extLst>
                  <a:ext uri="{FF2B5EF4-FFF2-40B4-BE49-F238E27FC236}">
                    <a16:creationId xmlns:a16="http://schemas.microsoft.com/office/drawing/2014/main" id="{366B4AF1-6F78-6ADA-F374-3BB1592167CD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>
              <a:extLst>
                <a:ext uri="{FF2B5EF4-FFF2-40B4-BE49-F238E27FC236}">
                  <a16:creationId xmlns:a16="http://schemas.microsoft.com/office/drawing/2014/main" id="{3A6FA85A-872C-9770-5D43-53BF90C0A4FF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>
                <a:extLst>
                  <a:ext uri="{FF2B5EF4-FFF2-40B4-BE49-F238E27FC236}">
                    <a16:creationId xmlns:a16="http://schemas.microsoft.com/office/drawing/2014/main" id="{91A29E46-2C93-E0D9-DDC9-7FBEDEA13CFB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>
                <a:extLst>
                  <a:ext uri="{FF2B5EF4-FFF2-40B4-BE49-F238E27FC236}">
                    <a16:creationId xmlns:a16="http://schemas.microsoft.com/office/drawing/2014/main" id="{A9671168-A3E5-3D0D-DC9D-1983543E01AE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>
                <a:extLst>
                  <a:ext uri="{FF2B5EF4-FFF2-40B4-BE49-F238E27FC236}">
                    <a16:creationId xmlns:a16="http://schemas.microsoft.com/office/drawing/2014/main" id="{BCD85B24-4A35-8D06-8E0D-20BE5FDCAB06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1533;p39">
            <a:extLst>
              <a:ext uri="{FF2B5EF4-FFF2-40B4-BE49-F238E27FC236}">
                <a16:creationId xmlns:a16="http://schemas.microsoft.com/office/drawing/2014/main" id="{D4335B62-2419-AF03-E5BC-20E73C6426E4}"/>
              </a:ext>
            </a:extLst>
          </p:cNvPr>
          <p:cNvSpPr txBox="1">
            <a:spLocks/>
          </p:cNvSpPr>
          <p:nvPr/>
        </p:nvSpPr>
        <p:spPr>
          <a:xfrm>
            <a:off x="321726" y="1244124"/>
            <a:ext cx="4327704" cy="2481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/>
              <a:t>Detección de errores</a:t>
            </a:r>
            <a:r>
              <a:rPr lang="es-ES" dirty="0"/>
              <a:t>: Encuentra problemas de sintaxis y lógica en el código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/>
              <a:t>Estilo de código</a:t>
            </a:r>
            <a:r>
              <a:rPr lang="es-ES" dirty="0"/>
              <a:t>: Permite aplicar reglas de formateo y consistencia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/>
              <a:t>Extensible</a:t>
            </a:r>
            <a:r>
              <a:rPr lang="es-ES" dirty="0"/>
              <a:t>: Soporta </a:t>
            </a:r>
            <a:r>
              <a:rPr lang="es-ES" dirty="0" err="1"/>
              <a:t>plugins</a:t>
            </a:r>
            <a:r>
              <a:rPr lang="es-ES" dirty="0"/>
              <a:t> y configuraciones personalizadas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FA3101C-D31A-D2E4-897A-B9882527D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921" y="952820"/>
            <a:ext cx="3973353" cy="323786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C60E4A1-6E5A-E037-6AA1-96EAE3742D9F}"/>
              </a:ext>
            </a:extLst>
          </p:cNvPr>
          <p:cNvSpPr txBox="1"/>
          <p:nvPr/>
        </p:nvSpPr>
        <p:spPr>
          <a:xfrm>
            <a:off x="865493" y="3542013"/>
            <a:ext cx="2884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effectLst/>
                <a:latin typeface="Helvetica Neue" panose="02000503000000020004" pitchFamily="2" charset="0"/>
                <a:hlinkClick r:id="rId4"/>
              </a:rPr>
              <a:t>https://</a:t>
            </a:r>
            <a:r>
              <a:rPr lang="es-ES" dirty="0" err="1">
                <a:effectLst/>
                <a:latin typeface="Helvetica Neue" panose="02000503000000020004" pitchFamily="2" charset="0"/>
                <a:hlinkClick r:id="rId4"/>
              </a:rPr>
              <a:t>typescript-eslint.io</a:t>
            </a:r>
            <a:r>
              <a:rPr lang="es-ES" dirty="0">
                <a:effectLst/>
                <a:latin typeface="Helvetica Neue" panose="02000503000000020004" pitchFamily="2" charset="0"/>
                <a:hlinkClick r:id="rId4"/>
              </a:rPr>
              <a:t>/rules/</a:t>
            </a:r>
            <a:endParaRPr lang="es-ES" dirty="0">
              <a:effectLst/>
              <a:latin typeface="Helvetica Neue" panose="02000503000000020004" pitchFamily="2" charset="0"/>
            </a:endParaRPr>
          </a:p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956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>
          <a:extLst>
            <a:ext uri="{FF2B5EF4-FFF2-40B4-BE49-F238E27FC236}">
              <a16:creationId xmlns:a16="http://schemas.microsoft.com/office/drawing/2014/main" id="{C190C32D-7F02-1746-2294-9FAD3BC93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67BF841D-C512-13A5-7CDF-1FFCBBDCD2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Prettier</a:t>
            </a:r>
            <a:endParaRPr dirty="0"/>
          </a:p>
        </p:txBody>
      </p:sp>
      <p:grpSp>
        <p:nvGrpSpPr>
          <p:cNvPr id="1534" name="Google Shape;1534;p39">
            <a:extLst>
              <a:ext uri="{FF2B5EF4-FFF2-40B4-BE49-F238E27FC236}">
                <a16:creationId xmlns:a16="http://schemas.microsoft.com/office/drawing/2014/main" id="{4952F8FB-EE73-F03B-E3A4-723AEB25CD4B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>
              <a:extLst>
                <a:ext uri="{FF2B5EF4-FFF2-40B4-BE49-F238E27FC236}">
                  <a16:creationId xmlns:a16="http://schemas.microsoft.com/office/drawing/2014/main" id="{E5E6C9B7-0311-2FA1-F0F9-CEA687731828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B1D9280D-ECA1-FD47-9380-CDF8EB196AF2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>
                <a:extLst>
                  <a:ext uri="{FF2B5EF4-FFF2-40B4-BE49-F238E27FC236}">
                    <a16:creationId xmlns:a16="http://schemas.microsoft.com/office/drawing/2014/main" id="{6DAF702D-7709-D4CA-D485-FE8F4474DAD8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>
              <a:extLst>
                <a:ext uri="{FF2B5EF4-FFF2-40B4-BE49-F238E27FC236}">
                  <a16:creationId xmlns:a16="http://schemas.microsoft.com/office/drawing/2014/main" id="{363F4AC0-4176-B3FB-FDC3-60E1412216D0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>
                <a:extLst>
                  <a:ext uri="{FF2B5EF4-FFF2-40B4-BE49-F238E27FC236}">
                    <a16:creationId xmlns:a16="http://schemas.microsoft.com/office/drawing/2014/main" id="{2BE57DE7-33C9-D273-518D-FFEA7FE7308B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>
                <a:extLst>
                  <a:ext uri="{FF2B5EF4-FFF2-40B4-BE49-F238E27FC236}">
                    <a16:creationId xmlns:a16="http://schemas.microsoft.com/office/drawing/2014/main" id="{C14E59F9-CBFE-06AF-DC85-7BFE092B0D89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>
                <a:extLst>
                  <a:ext uri="{FF2B5EF4-FFF2-40B4-BE49-F238E27FC236}">
                    <a16:creationId xmlns:a16="http://schemas.microsoft.com/office/drawing/2014/main" id="{94E8D775-4AD1-AD03-0FE2-E7ED963AAA26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1533;p39">
            <a:extLst>
              <a:ext uri="{FF2B5EF4-FFF2-40B4-BE49-F238E27FC236}">
                <a16:creationId xmlns:a16="http://schemas.microsoft.com/office/drawing/2014/main" id="{82AAF364-5745-0AFA-9324-2A7E1C474F6E}"/>
              </a:ext>
            </a:extLst>
          </p:cNvPr>
          <p:cNvSpPr txBox="1">
            <a:spLocks/>
          </p:cNvSpPr>
          <p:nvPr/>
        </p:nvSpPr>
        <p:spPr>
          <a:xfrm>
            <a:off x="416266" y="1141305"/>
            <a:ext cx="4327704" cy="265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/>
              <a:t>Formateo automático</a:t>
            </a:r>
            <a:r>
              <a:rPr lang="es-ES" dirty="0"/>
              <a:t>: Ajusta espacios, indentación y estilo de código sin intervención manual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/>
              <a:t>Consistencia</a:t>
            </a:r>
            <a:r>
              <a:rPr lang="es-ES" dirty="0"/>
              <a:t>: Garantiza que todo el código siga el mismo formato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/>
              <a:t>Extensible</a:t>
            </a:r>
            <a:r>
              <a:rPr lang="es-ES" dirty="0"/>
              <a:t>: Soporta </a:t>
            </a:r>
            <a:r>
              <a:rPr lang="es-ES" dirty="0" err="1"/>
              <a:t>plugins</a:t>
            </a:r>
            <a:r>
              <a:rPr lang="es-ES" dirty="0"/>
              <a:t> y configuraciones personalizadas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40A4A1A-678F-6511-5122-EF9B66743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979" y="2809858"/>
            <a:ext cx="2415138" cy="223674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9D02198-3DC0-EA50-5F1B-94B184A9C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827" y="236466"/>
            <a:ext cx="2994893" cy="233528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5A6D62C-82AC-CDD4-9725-A698C61DC876}"/>
              </a:ext>
            </a:extLst>
          </p:cNvPr>
          <p:cNvSpPr txBox="1"/>
          <p:nvPr/>
        </p:nvSpPr>
        <p:spPr>
          <a:xfrm>
            <a:off x="802588" y="3694418"/>
            <a:ext cx="2884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effectLst/>
                <a:latin typeface="Helvetica Neue" panose="02000503000000020004" pitchFamily="2" charset="0"/>
                <a:hlinkClick r:id="rId5"/>
              </a:rPr>
              <a:t>https://</a:t>
            </a:r>
            <a:r>
              <a:rPr lang="es-ES" dirty="0" err="1">
                <a:effectLst/>
                <a:latin typeface="Helvetica Neue" panose="02000503000000020004" pitchFamily="2" charset="0"/>
                <a:hlinkClick r:id="rId5"/>
              </a:rPr>
              <a:t>prettier.io</a:t>
            </a:r>
            <a:r>
              <a:rPr lang="es-ES" dirty="0">
                <a:effectLst/>
                <a:latin typeface="Helvetica Neue" panose="02000503000000020004" pitchFamily="2" charset="0"/>
                <a:hlinkClick r:id="rId5"/>
              </a:rPr>
              <a:t>/</a:t>
            </a:r>
            <a:r>
              <a:rPr lang="es-ES" dirty="0" err="1">
                <a:effectLst/>
                <a:latin typeface="Helvetica Neue" panose="02000503000000020004" pitchFamily="2" charset="0"/>
                <a:hlinkClick r:id="rId5"/>
              </a:rPr>
              <a:t>docs</a:t>
            </a:r>
            <a:r>
              <a:rPr lang="es-ES" dirty="0">
                <a:effectLst/>
                <a:latin typeface="Helvetica Neue" panose="02000503000000020004" pitchFamily="2" charset="0"/>
                <a:hlinkClick r:id="rId5"/>
              </a:rPr>
              <a:t>/</a:t>
            </a:r>
            <a:r>
              <a:rPr lang="es-ES" dirty="0" err="1">
                <a:effectLst/>
                <a:latin typeface="Helvetica Neue" panose="02000503000000020004" pitchFamily="2" charset="0"/>
                <a:hlinkClick r:id="rId5"/>
              </a:rPr>
              <a:t>options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07033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>
          <a:extLst>
            <a:ext uri="{FF2B5EF4-FFF2-40B4-BE49-F238E27FC236}">
              <a16:creationId xmlns:a16="http://schemas.microsoft.com/office/drawing/2014/main" id="{3F193EED-006C-7BF7-CF46-E7B4EBA5C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E0743E1D-EA26-B962-0BF4-7418758B06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Husky</a:t>
            </a:r>
            <a:endParaRPr dirty="0"/>
          </a:p>
        </p:txBody>
      </p:sp>
      <p:grpSp>
        <p:nvGrpSpPr>
          <p:cNvPr id="1534" name="Google Shape;1534;p39">
            <a:extLst>
              <a:ext uri="{FF2B5EF4-FFF2-40B4-BE49-F238E27FC236}">
                <a16:creationId xmlns:a16="http://schemas.microsoft.com/office/drawing/2014/main" id="{BA05EA33-3D79-80F9-8BF4-8A4143A421AE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>
              <a:extLst>
                <a:ext uri="{FF2B5EF4-FFF2-40B4-BE49-F238E27FC236}">
                  <a16:creationId xmlns:a16="http://schemas.microsoft.com/office/drawing/2014/main" id="{AB2B3C9C-1952-210D-63CF-CD3FC3AD6761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6594234A-26DD-BAAF-FDAE-43C83129E737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>
                <a:extLst>
                  <a:ext uri="{FF2B5EF4-FFF2-40B4-BE49-F238E27FC236}">
                    <a16:creationId xmlns:a16="http://schemas.microsoft.com/office/drawing/2014/main" id="{3682F162-5179-51A0-7AF8-37117499ED0A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>
              <a:extLst>
                <a:ext uri="{FF2B5EF4-FFF2-40B4-BE49-F238E27FC236}">
                  <a16:creationId xmlns:a16="http://schemas.microsoft.com/office/drawing/2014/main" id="{1E53B7ED-21A4-9B31-C0B5-9F1150A6245C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>
                <a:extLst>
                  <a:ext uri="{FF2B5EF4-FFF2-40B4-BE49-F238E27FC236}">
                    <a16:creationId xmlns:a16="http://schemas.microsoft.com/office/drawing/2014/main" id="{2076094F-F3EE-E272-EE84-7F4D3A9A8930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>
                <a:extLst>
                  <a:ext uri="{FF2B5EF4-FFF2-40B4-BE49-F238E27FC236}">
                    <a16:creationId xmlns:a16="http://schemas.microsoft.com/office/drawing/2014/main" id="{7B72839B-E5AF-2742-16BC-304E35B4C51B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>
                <a:extLst>
                  <a:ext uri="{FF2B5EF4-FFF2-40B4-BE49-F238E27FC236}">
                    <a16:creationId xmlns:a16="http://schemas.microsoft.com/office/drawing/2014/main" id="{C0346778-2EA5-C13A-1703-F5F1DF3F8B44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1533;p39">
            <a:extLst>
              <a:ext uri="{FF2B5EF4-FFF2-40B4-BE49-F238E27FC236}">
                <a16:creationId xmlns:a16="http://schemas.microsoft.com/office/drawing/2014/main" id="{80E3185C-B2E0-034A-6221-7A19F84191AE}"/>
              </a:ext>
            </a:extLst>
          </p:cNvPr>
          <p:cNvSpPr txBox="1">
            <a:spLocks/>
          </p:cNvSpPr>
          <p:nvPr/>
        </p:nvSpPr>
        <p:spPr>
          <a:xfrm>
            <a:off x="402306" y="1321752"/>
            <a:ext cx="4327704" cy="265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/>
              <a:t>Evita </a:t>
            </a:r>
            <a:r>
              <a:rPr lang="es-ES" b="1" dirty="0" err="1"/>
              <a:t>commits</a:t>
            </a:r>
            <a:r>
              <a:rPr lang="es-ES" b="1" dirty="0"/>
              <a:t> con errores</a:t>
            </a:r>
            <a:r>
              <a:rPr lang="es-ES" dirty="0"/>
              <a:t>: Ejecuta </a:t>
            </a:r>
            <a:r>
              <a:rPr lang="es-ES" dirty="0" err="1"/>
              <a:t>ESLint</a:t>
            </a:r>
            <a:r>
              <a:rPr lang="es-ES" dirty="0"/>
              <a:t> y </a:t>
            </a:r>
            <a:r>
              <a:rPr lang="es-ES" dirty="0" err="1"/>
              <a:t>Prettier</a:t>
            </a:r>
            <a:r>
              <a:rPr lang="es-ES" dirty="0"/>
              <a:t> antes de hacer </a:t>
            </a:r>
            <a:r>
              <a:rPr lang="es-ES" dirty="0" err="1"/>
              <a:t>commit</a:t>
            </a:r>
            <a:r>
              <a:rPr lang="es-ES" dirty="0"/>
              <a:t> para verificar el código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/>
              <a:t>Automatización de pruebas</a:t>
            </a:r>
            <a:r>
              <a:rPr lang="es-ES" dirty="0"/>
              <a:t>: Puede correr </a:t>
            </a:r>
            <a:r>
              <a:rPr lang="es-ES" dirty="0" err="1"/>
              <a:t>tests</a:t>
            </a:r>
            <a:r>
              <a:rPr lang="es-ES" dirty="0"/>
              <a:t> antes de un </a:t>
            </a:r>
            <a:r>
              <a:rPr lang="es-ES" dirty="0" err="1"/>
              <a:t>push</a:t>
            </a:r>
            <a:endParaRPr lang="es-E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/>
              <a:t>Fácil configuración</a:t>
            </a:r>
            <a:r>
              <a:rPr lang="es-ES" dirty="0"/>
              <a:t>: Define </a:t>
            </a:r>
            <a:r>
              <a:rPr lang="es-ES" dirty="0" err="1"/>
              <a:t>hooks</a:t>
            </a:r>
            <a:r>
              <a:rPr lang="es-ES" dirty="0"/>
              <a:t> en </a:t>
            </a:r>
            <a:r>
              <a:rPr lang="es-ES" dirty="0" err="1"/>
              <a:t>package.json</a:t>
            </a:r>
            <a:r>
              <a:rPr lang="es-ES" dirty="0"/>
              <a:t> o archivos separados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9293EE-A31E-96EA-0514-00C4AA637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728" y="1928086"/>
            <a:ext cx="3702490" cy="128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>
          <a:extLst>
            <a:ext uri="{FF2B5EF4-FFF2-40B4-BE49-F238E27FC236}">
              <a16:creationId xmlns:a16="http://schemas.microsoft.com/office/drawing/2014/main" id="{44182233-B53A-6B75-AB1D-42B6BA6E2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44">
            <a:extLst>
              <a:ext uri="{FF2B5EF4-FFF2-40B4-BE49-F238E27FC236}">
                <a16:creationId xmlns:a16="http://schemas.microsoft.com/office/drawing/2014/main" id="{2ED7365E-2E0D-670F-BEC2-DE04EE4B7502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349993" y="3386638"/>
            <a:ext cx="2275303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Chrome</a:t>
            </a:r>
            <a:endParaRPr/>
          </a:p>
        </p:txBody>
      </p:sp>
      <p:sp>
        <p:nvSpPr>
          <p:cNvPr id="1750" name="Google Shape;1750;p44">
            <a:extLst>
              <a:ext uri="{FF2B5EF4-FFF2-40B4-BE49-F238E27FC236}">
                <a16:creationId xmlns:a16="http://schemas.microsoft.com/office/drawing/2014/main" id="{3CFF8CFD-0BA0-B113-D65A-2D2B4D1B71FF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627791" y="3386476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v19</a:t>
            </a:r>
            <a:endParaRPr/>
          </a:p>
        </p:txBody>
      </p:sp>
      <p:sp>
        <p:nvSpPr>
          <p:cNvPr id="1751" name="Google Shape;1751;p44">
            <a:extLst>
              <a:ext uri="{FF2B5EF4-FFF2-40B4-BE49-F238E27FC236}">
                <a16:creationId xmlns:a16="http://schemas.microsoft.com/office/drawing/2014/main" id="{707398B3-AC2A-CB33-B02A-F2DEAE159012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581100" y="3386476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Webstorm</a:t>
            </a: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289662-4A8C-BA89-2638-D5E46C04F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485" y="1322711"/>
            <a:ext cx="1637029" cy="163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ogle for Developers - from AI and Cloud to Mobile and Web">
            <a:extLst>
              <a:ext uri="{FF2B5EF4-FFF2-40B4-BE49-F238E27FC236}">
                <a16:creationId xmlns:a16="http://schemas.microsoft.com/office/drawing/2014/main" id="{27052852-B0B0-8FCA-0358-B51970589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89" y="1206175"/>
            <a:ext cx="1870102" cy="187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3BD39C5-E74D-5628-3007-AD747A6D3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231" y="1367975"/>
            <a:ext cx="1546825" cy="154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236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>
          <a:extLst>
            <a:ext uri="{FF2B5EF4-FFF2-40B4-BE49-F238E27FC236}">
              <a16:creationId xmlns:a16="http://schemas.microsoft.com/office/drawing/2014/main" id="{C6DC6B62-9128-F6A5-A1C3-8FD0B56F5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195E6B21-D387-AC89-57E1-13EBC8A275A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486" name="Google Shape;1486;p38">
            <a:extLst>
              <a:ext uri="{FF2B5EF4-FFF2-40B4-BE49-F238E27FC236}">
                <a16:creationId xmlns:a16="http://schemas.microsoft.com/office/drawing/2014/main" id="{63E667DF-EA70-124A-202C-854E6EFB5AB0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>
              <a:extLst>
                <a:ext uri="{FF2B5EF4-FFF2-40B4-BE49-F238E27FC236}">
                  <a16:creationId xmlns:a16="http://schemas.microsoft.com/office/drawing/2014/main" id="{17758995-B879-89D2-C656-A37894FCEE4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>
              <a:extLst>
                <a:ext uri="{FF2B5EF4-FFF2-40B4-BE49-F238E27FC236}">
                  <a16:creationId xmlns:a16="http://schemas.microsoft.com/office/drawing/2014/main" id="{4D5425CC-2446-907C-7023-FC1E3B7385B9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6EC2D052-0C74-5A6F-2B23-D60942608744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98264E26-B99E-0DC2-77A6-1441AEB9E170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>
                <a:extLst>
                  <a:ext uri="{FF2B5EF4-FFF2-40B4-BE49-F238E27FC236}">
                    <a16:creationId xmlns:a16="http://schemas.microsoft.com/office/drawing/2014/main" id="{29385D33-4FFB-18B7-A4E6-51A5C934C88F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>
            <a:extLst>
              <a:ext uri="{FF2B5EF4-FFF2-40B4-BE49-F238E27FC236}">
                <a16:creationId xmlns:a16="http://schemas.microsoft.com/office/drawing/2014/main" id="{6B4BFB46-3799-DC7C-1302-8D4D21A18D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684169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Webs y Programas</a:t>
            </a:r>
          </a:p>
        </p:txBody>
      </p:sp>
      <p:grpSp>
        <p:nvGrpSpPr>
          <p:cNvPr id="1493" name="Google Shape;1493;p38">
            <a:extLst>
              <a:ext uri="{FF2B5EF4-FFF2-40B4-BE49-F238E27FC236}">
                <a16:creationId xmlns:a16="http://schemas.microsoft.com/office/drawing/2014/main" id="{9A563C62-DC5A-3CFC-6799-9A0E10056DBF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8AD226E9-F998-E197-4EA5-2EE5342710D8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0AC1D0FD-B62F-61BD-9D08-12D8AB51CAFC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40B0D00C-91C7-CF93-90BA-9E54CEE4DA87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B552A8D2-5476-7D9F-416E-075C76C778C8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>
              <a:extLst>
                <a:ext uri="{FF2B5EF4-FFF2-40B4-BE49-F238E27FC236}">
                  <a16:creationId xmlns:a16="http://schemas.microsoft.com/office/drawing/2014/main" id="{222A34CA-D521-1135-2C4E-062FEDB51D2F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>
              <a:extLst>
                <a:ext uri="{FF2B5EF4-FFF2-40B4-BE49-F238E27FC236}">
                  <a16:creationId xmlns:a16="http://schemas.microsoft.com/office/drawing/2014/main" id="{6B59D29C-BD96-924D-AF8C-9509BCA04B5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>
              <a:extLst>
                <a:ext uri="{FF2B5EF4-FFF2-40B4-BE49-F238E27FC236}">
                  <a16:creationId xmlns:a16="http://schemas.microsoft.com/office/drawing/2014/main" id="{CE2A7563-8C5D-4114-0329-F5E523907C92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8E6CE1B9-A4EA-6E53-E9BC-8017B33792A0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54368BEC-B786-CCDA-FE94-525B8591B6D7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68879049-C9FC-1A48-4429-44C627FB1351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9CFE0176-A509-14A0-8D7B-6AD1583FB53F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6F42665B-6141-8A18-A409-0699D7DE5166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0A737D5B-BCCC-B5B7-B519-F1E2DA8B5A19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>
                <a:extLst>
                  <a:ext uri="{FF2B5EF4-FFF2-40B4-BE49-F238E27FC236}">
                    <a16:creationId xmlns:a16="http://schemas.microsoft.com/office/drawing/2014/main" id="{7301EE0F-C5B3-BA5E-0371-68932D07D5C6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>
              <a:extLst>
                <a:ext uri="{FF2B5EF4-FFF2-40B4-BE49-F238E27FC236}">
                  <a16:creationId xmlns:a16="http://schemas.microsoft.com/office/drawing/2014/main" id="{7563CA40-A169-D79A-2C58-462C8DEA724C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1886C986-D546-C25A-B46C-3ECA7720D95F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16B377E6-6F59-9208-EA91-8C629866F2AF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CA6DC5E5-A5C6-324B-0F6E-0F91157252AA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53D9ABDD-021C-1E17-F673-BA0E85303F87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0F259390-B273-6AD8-4657-2E3587F663BE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952A561A-FA4C-321B-A0BF-0459713C3CAC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>
                <a:extLst>
                  <a:ext uri="{FF2B5EF4-FFF2-40B4-BE49-F238E27FC236}">
                    <a16:creationId xmlns:a16="http://schemas.microsoft.com/office/drawing/2014/main" id="{515A0FE8-FE80-1B98-0430-E9A12529CBA6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>
              <a:extLst>
                <a:ext uri="{FF2B5EF4-FFF2-40B4-BE49-F238E27FC236}">
                  <a16:creationId xmlns:a16="http://schemas.microsoft.com/office/drawing/2014/main" id="{7A085DD7-9AF8-EA82-977B-19D19D8BB978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AB087F63-B330-7338-4011-55F0A30035A8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>
                <a:extLst>
                  <a:ext uri="{FF2B5EF4-FFF2-40B4-BE49-F238E27FC236}">
                    <a16:creationId xmlns:a16="http://schemas.microsoft.com/office/drawing/2014/main" id="{CBCCA2F7-57FC-D9B9-69D8-8272B25B3265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>
              <a:extLst>
                <a:ext uri="{FF2B5EF4-FFF2-40B4-BE49-F238E27FC236}">
                  <a16:creationId xmlns:a16="http://schemas.microsoft.com/office/drawing/2014/main" id="{2A278260-ACE8-41E6-9CB8-FE4D87D7AA53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E276881F-B285-B1D7-B83D-845C6CD044B9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>
                <a:extLst>
                  <a:ext uri="{FF2B5EF4-FFF2-40B4-BE49-F238E27FC236}">
                    <a16:creationId xmlns:a16="http://schemas.microsoft.com/office/drawing/2014/main" id="{DF99D207-D5FC-7466-C782-E6BCE6C87B26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>
              <a:extLst>
                <a:ext uri="{FF2B5EF4-FFF2-40B4-BE49-F238E27FC236}">
                  <a16:creationId xmlns:a16="http://schemas.microsoft.com/office/drawing/2014/main" id="{BC622E46-323C-DA4E-1A88-682B972712DB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>
            <a:extLst>
              <a:ext uri="{FF2B5EF4-FFF2-40B4-BE49-F238E27FC236}">
                <a16:creationId xmlns:a16="http://schemas.microsoft.com/office/drawing/2014/main" id="{97CE6BF2-D960-5385-7A08-9745AC3F095F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>
              <a:extLst>
                <a:ext uri="{FF2B5EF4-FFF2-40B4-BE49-F238E27FC236}">
                  <a16:creationId xmlns:a16="http://schemas.microsoft.com/office/drawing/2014/main" id="{423BCF8F-1DE7-9415-D33E-C77EF50B8608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>
              <a:extLst>
                <a:ext uri="{FF2B5EF4-FFF2-40B4-BE49-F238E27FC236}">
                  <a16:creationId xmlns:a16="http://schemas.microsoft.com/office/drawing/2014/main" id="{B8D61BFC-5FD6-E9BC-A0B6-FC8BF041C831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>
              <a:extLst>
                <a:ext uri="{FF2B5EF4-FFF2-40B4-BE49-F238E27FC236}">
                  <a16:creationId xmlns:a16="http://schemas.microsoft.com/office/drawing/2014/main" id="{FDCCD30C-A240-B94E-CB23-382EBA7B83AF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0127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2">
          <a:extLst>
            <a:ext uri="{FF2B5EF4-FFF2-40B4-BE49-F238E27FC236}">
              <a16:creationId xmlns:a16="http://schemas.microsoft.com/office/drawing/2014/main" id="{2EE58D95-13F1-5F8B-0A83-DCE2997CF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3" name="Google Shape;2393;p63">
            <a:extLst>
              <a:ext uri="{FF2B5EF4-FFF2-40B4-BE49-F238E27FC236}">
                <a16:creationId xmlns:a16="http://schemas.microsoft.com/office/drawing/2014/main" id="{0AE7412E-313D-16F4-7FE5-33091862F0CA}"/>
              </a:ext>
            </a:extLst>
          </p:cNvPr>
          <p:cNvGrpSpPr/>
          <p:nvPr/>
        </p:nvGrpSpPr>
        <p:grpSpPr>
          <a:xfrm>
            <a:off x="3812690" y="1075164"/>
            <a:ext cx="4003052" cy="2972459"/>
            <a:chOff x="5138725" y="1338401"/>
            <a:chExt cx="3552900" cy="2638199"/>
          </a:xfrm>
        </p:grpSpPr>
        <p:sp>
          <p:nvSpPr>
            <p:cNvPr id="2394" name="Google Shape;2394;p63">
              <a:extLst>
                <a:ext uri="{FF2B5EF4-FFF2-40B4-BE49-F238E27FC236}">
                  <a16:creationId xmlns:a16="http://schemas.microsoft.com/office/drawing/2014/main" id="{2DB74915-3CA7-9A52-92CC-271C55AAFE97}"/>
                </a:ext>
              </a:extLst>
            </p:cNvPr>
            <p:cNvSpPr/>
            <p:nvPr/>
          </p:nvSpPr>
          <p:spPr>
            <a:xfrm>
              <a:off x="5138725" y="1338401"/>
              <a:ext cx="3552900" cy="22863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2395" name="Google Shape;2395;p63">
              <a:extLst>
                <a:ext uri="{FF2B5EF4-FFF2-40B4-BE49-F238E27FC236}">
                  <a16:creationId xmlns:a16="http://schemas.microsoft.com/office/drawing/2014/main" id="{2D9B442A-F024-38CB-AAC9-6649DDD63913}"/>
                </a:ext>
              </a:extLst>
            </p:cNvPr>
            <p:cNvSpPr/>
            <p:nvPr/>
          </p:nvSpPr>
          <p:spPr>
            <a:xfrm>
              <a:off x="6522475" y="3624700"/>
              <a:ext cx="785400" cy="2484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2396" name="Google Shape;2396;p63">
              <a:extLst>
                <a:ext uri="{FF2B5EF4-FFF2-40B4-BE49-F238E27FC236}">
                  <a16:creationId xmlns:a16="http://schemas.microsoft.com/office/drawing/2014/main" id="{4A5E80D0-9376-A6A4-E223-F3DB0382EEE5}"/>
                </a:ext>
              </a:extLst>
            </p:cNvPr>
            <p:cNvSpPr/>
            <p:nvPr/>
          </p:nvSpPr>
          <p:spPr>
            <a:xfrm>
              <a:off x="5884975" y="3873100"/>
              <a:ext cx="2060400" cy="1035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</p:grpSp>
      <p:sp>
        <p:nvSpPr>
          <p:cNvPr id="2397" name="Google Shape;2397;p63">
            <a:extLst>
              <a:ext uri="{FF2B5EF4-FFF2-40B4-BE49-F238E27FC236}">
                <a16:creationId xmlns:a16="http://schemas.microsoft.com/office/drawing/2014/main" id="{06EC116A-C789-13A8-9495-44D3BDD2AC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7440" y="715153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Mockos</a:t>
            </a:r>
          </a:p>
        </p:txBody>
      </p:sp>
      <p:sp>
        <p:nvSpPr>
          <p:cNvPr id="2398" name="Google Shape;2398;p63">
            <a:extLst>
              <a:ext uri="{FF2B5EF4-FFF2-40B4-BE49-F238E27FC236}">
                <a16:creationId xmlns:a16="http://schemas.microsoft.com/office/drawing/2014/main" id="{74BEC6A4-1056-5614-A1C0-C6571DEF625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7440" y="1475978"/>
            <a:ext cx="2799000" cy="15871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 err="1"/>
              <a:t>Mockos</a:t>
            </a:r>
            <a:r>
              <a:rPr lang="es-ES_tradnl" dirty="0"/>
              <a:t> es una web que nos permite </a:t>
            </a:r>
            <a:r>
              <a:rPr lang="es-ES_tradnl" b="1" dirty="0" err="1"/>
              <a:t>mockear</a:t>
            </a:r>
            <a:r>
              <a:rPr lang="es-ES_tradnl" b="1" dirty="0"/>
              <a:t> </a:t>
            </a:r>
            <a:r>
              <a:rPr lang="es-ES_tradnl" b="1" dirty="0" err="1"/>
              <a:t>APIs</a:t>
            </a:r>
            <a:r>
              <a:rPr lang="es-ES_tradnl" b="1" dirty="0"/>
              <a:t> de forma sencilla y rápida</a:t>
            </a:r>
            <a:r>
              <a:rPr lang="es-ES_tradnl" dirty="0"/>
              <a:t>, con posibilidad de establecer múltiples respuestas para cada </a:t>
            </a:r>
            <a:r>
              <a:rPr lang="es-ES_tradnl" dirty="0" err="1"/>
              <a:t>endpoint</a:t>
            </a:r>
            <a:endParaRPr lang="es-ES_tradnl" dirty="0"/>
          </a:p>
        </p:txBody>
      </p:sp>
      <p:grpSp>
        <p:nvGrpSpPr>
          <p:cNvPr id="2404" name="Google Shape;2404;p63">
            <a:extLst>
              <a:ext uri="{FF2B5EF4-FFF2-40B4-BE49-F238E27FC236}">
                <a16:creationId xmlns:a16="http://schemas.microsoft.com/office/drawing/2014/main" id="{7E0CC7ED-8DF4-F69A-B7BE-7A854BD7AD8F}"/>
              </a:ext>
            </a:extLst>
          </p:cNvPr>
          <p:cNvGrpSpPr/>
          <p:nvPr/>
        </p:nvGrpSpPr>
        <p:grpSpPr>
          <a:xfrm>
            <a:off x="2734950" y="3980917"/>
            <a:ext cx="6577300" cy="134070"/>
            <a:chOff x="2734950" y="3980917"/>
            <a:chExt cx="6577300" cy="134070"/>
          </a:xfrm>
        </p:grpSpPr>
        <p:sp>
          <p:nvSpPr>
            <p:cNvPr id="2405" name="Google Shape;2405;p63">
              <a:extLst>
                <a:ext uri="{FF2B5EF4-FFF2-40B4-BE49-F238E27FC236}">
                  <a16:creationId xmlns:a16="http://schemas.microsoft.com/office/drawing/2014/main" id="{E59EC328-B753-DAD4-8808-B33157A2B43D}"/>
                </a:ext>
              </a:extLst>
            </p:cNvPr>
            <p:cNvSpPr/>
            <p:nvPr/>
          </p:nvSpPr>
          <p:spPr>
            <a:xfrm rot="10800000">
              <a:off x="2734950" y="3980917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06" name="Google Shape;2406;p63">
              <a:extLst>
                <a:ext uri="{FF2B5EF4-FFF2-40B4-BE49-F238E27FC236}">
                  <a16:creationId xmlns:a16="http://schemas.microsoft.com/office/drawing/2014/main" id="{93C43288-80EC-D543-E3F2-FAA596431E3E}"/>
                </a:ext>
              </a:extLst>
            </p:cNvPr>
            <p:cNvCxnSpPr/>
            <p:nvPr/>
          </p:nvCxnSpPr>
          <p:spPr>
            <a:xfrm rot="10800000">
              <a:off x="2831050" y="4047947"/>
              <a:ext cx="648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07" name="Google Shape;2407;p63">
              <a:extLst>
                <a:ext uri="{FF2B5EF4-FFF2-40B4-BE49-F238E27FC236}">
                  <a16:creationId xmlns:a16="http://schemas.microsoft.com/office/drawing/2014/main" id="{30CF1A38-7727-600D-D50C-53ECA0D250FC}"/>
                </a:ext>
              </a:extLst>
            </p:cNvPr>
            <p:cNvSpPr/>
            <p:nvPr/>
          </p:nvSpPr>
          <p:spPr>
            <a:xfrm rot="10800000">
              <a:off x="2765063" y="4011000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2B0EE384-31F6-0131-8FE8-5B09C642A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971" y="1247151"/>
            <a:ext cx="3678490" cy="2232000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8D671B6-4270-E954-633E-24D34BD00801}"/>
              </a:ext>
            </a:extLst>
          </p:cNvPr>
          <p:cNvSpPr txBox="1"/>
          <p:nvPr/>
        </p:nvSpPr>
        <p:spPr>
          <a:xfrm>
            <a:off x="652922" y="3343360"/>
            <a:ext cx="2352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>
                <a:hlinkClick r:id="rId4"/>
              </a:rPr>
              <a:t>https://mockos.io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97152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Ventajas</a:t>
            </a:r>
            <a:r>
              <a:rPr lang="en" dirty="0"/>
              <a:t> de </a:t>
            </a:r>
            <a:r>
              <a:rPr lang="en" dirty="0" err="1"/>
              <a:t>Mockos</a:t>
            </a:r>
            <a:endParaRPr dirty="0"/>
          </a:p>
        </p:txBody>
      </p:sp>
      <p:sp>
        <p:nvSpPr>
          <p:cNvPr id="1668" name="Google Shape;1668;p42"/>
          <p:cNvSpPr txBox="1">
            <a:spLocks noGrp="1"/>
          </p:cNvSpPr>
          <p:nvPr>
            <p:ph type="subTitle" idx="6"/>
          </p:nvPr>
        </p:nvSpPr>
        <p:spPr>
          <a:xfrm>
            <a:off x="6287772" y="2293139"/>
            <a:ext cx="2136228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Flexible</a:t>
            </a:r>
          </a:p>
        </p:txBody>
      </p:sp>
      <p:sp>
        <p:nvSpPr>
          <p:cNvPr id="1669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558800" y="2619239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La interfaz y funcionalidad de la página es intuitiva y fácil de seguir</a:t>
            </a:r>
          </a:p>
        </p:txBody>
      </p:sp>
      <p:sp>
        <p:nvSpPr>
          <p:cNvPr id="1670" name="Google Shape;1670;p42"/>
          <p:cNvSpPr txBox="1">
            <a:spLocks noGrp="1"/>
          </p:cNvSpPr>
          <p:nvPr>
            <p:ph type="subTitle" idx="2"/>
          </p:nvPr>
        </p:nvSpPr>
        <p:spPr>
          <a:xfrm>
            <a:off x="3290407" y="2610539"/>
            <a:ext cx="2247356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Puedes crear </a:t>
            </a:r>
            <a:r>
              <a:rPr lang="es-ES_tradnl" dirty="0" err="1"/>
              <a:t>endpoints</a:t>
            </a:r>
            <a:r>
              <a:rPr lang="es-ES_tradnl" dirty="0"/>
              <a:t> y cambiar las respuestas de forma rápida</a:t>
            </a:r>
          </a:p>
        </p:txBody>
      </p:sp>
      <p:sp>
        <p:nvSpPr>
          <p:cNvPr id="1671" name="Google Shape;1671;p42"/>
          <p:cNvSpPr txBox="1">
            <a:spLocks noGrp="1"/>
          </p:cNvSpPr>
          <p:nvPr>
            <p:ph type="subTitle" idx="3"/>
          </p:nvPr>
        </p:nvSpPr>
        <p:spPr>
          <a:xfrm>
            <a:off x="6287775" y="2619239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Permite definer gran cantidad de respuestas con multiples formatos, status y headers</a:t>
            </a:r>
          </a:p>
        </p:txBody>
      </p:sp>
      <p:sp>
        <p:nvSpPr>
          <p:cNvPr id="1672" name="Google Shape;1672;p42"/>
          <p:cNvSpPr txBox="1">
            <a:spLocks noGrp="1"/>
          </p:cNvSpPr>
          <p:nvPr>
            <p:ph type="subTitle" idx="4"/>
          </p:nvPr>
        </p:nvSpPr>
        <p:spPr>
          <a:xfrm>
            <a:off x="558800" y="2293139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Sencillo</a:t>
            </a:r>
          </a:p>
        </p:txBody>
      </p:sp>
      <p:sp>
        <p:nvSpPr>
          <p:cNvPr id="1673" name="Google Shape;1673;p42"/>
          <p:cNvSpPr txBox="1">
            <a:spLocks noGrp="1"/>
          </p:cNvSpPr>
          <p:nvPr>
            <p:ph type="subTitle" idx="5"/>
          </p:nvPr>
        </p:nvSpPr>
        <p:spPr>
          <a:xfrm>
            <a:off x="3423283" y="2293139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Rápido</a:t>
            </a:r>
          </a:p>
        </p:txBody>
      </p:sp>
      <p:grpSp>
        <p:nvGrpSpPr>
          <p:cNvPr id="1674" name="Google Shape;1674;p42"/>
          <p:cNvGrpSpPr/>
          <p:nvPr/>
        </p:nvGrpSpPr>
        <p:grpSpPr>
          <a:xfrm>
            <a:off x="1379086" y="1852303"/>
            <a:ext cx="341227" cy="302177"/>
            <a:chOff x="713167" y="740543"/>
            <a:chExt cx="476707" cy="422153"/>
          </a:xfrm>
        </p:grpSpPr>
        <p:sp>
          <p:nvSpPr>
            <p:cNvPr id="1675" name="Google Shape;1675;p42"/>
            <p:cNvSpPr/>
            <p:nvPr/>
          </p:nvSpPr>
          <p:spPr>
            <a:xfrm>
              <a:off x="713167" y="740543"/>
              <a:ext cx="476707" cy="422153"/>
            </a:xfrm>
            <a:custGeom>
              <a:avLst/>
              <a:gdLst/>
              <a:ahLst/>
              <a:cxnLst/>
              <a:rect l="l" t="t" r="r" b="b"/>
              <a:pathLst>
                <a:path w="12583" h="11143" extrusionOk="0">
                  <a:moveTo>
                    <a:pt x="3671" y="1967"/>
                  </a:moveTo>
                  <a:lnTo>
                    <a:pt x="3671" y="4501"/>
                  </a:lnTo>
                  <a:cubicBezTo>
                    <a:pt x="3671" y="4596"/>
                    <a:pt x="3740" y="4681"/>
                    <a:pt x="3835" y="4691"/>
                  </a:cubicBezTo>
                  <a:cubicBezTo>
                    <a:pt x="3840" y="4691"/>
                    <a:pt x="3846" y="4691"/>
                    <a:pt x="3851" y="4691"/>
                  </a:cubicBezTo>
                  <a:cubicBezTo>
                    <a:pt x="3951" y="4691"/>
                    <a:pt x="4032" y="4609"/>
                    <a:pt x="4032" y="4507"/>
                  </a:cubicBezTo>
                  <a:lnTo>
                    <a:pt x="4032" y="1968"/>
                  </a:lnTo>
                  <a:lnTo>
                    <a:pt x="12223" y="1968"/>
                  </a:lnTo>
                  <a:lnTo>
                    <a:pt x="12223" y="10529"/>
                  </a:lnTo>
                  <a:lnTo>
                    <a:pt x="12222" y="10529"/>
                  </a:lnTo>
                  <a:cubicBezTo>
                    <a:pt x="12222" y="10667"/>
                    <a:pt x="12109" y="10780"/>
                    <a:pt x="11971" y="10780"/>
                  </a:cubicBezTo>
                  <a:lnTo>
                    <a:pt x="4030" y="10780"/>
                  </a:lnTo>
                  <a:lnTo>
                    <a:pt x="4030" y="5342"/>
                  </a:lnTo>
                  <a:cubicBezTo>
                    <a:pt x="4030" y="5254"/>
                    <a:pt x="3973" y="5174"/>
                    <a:pt x="3886" y="5157"/>
                  </a:cubicBezTo>
                  <a:cubicBezTo>
                    <a:pt x="3873" y="5154"/>
                    <a:pt x="3861" y="5153"/>
                    <a:pt x="3849" y="5153"/>
                  </a:cubicBezTo>
                  <a:cubicBezTo>
                    <a:pt x="3750" y="5153"/>
                    <a:pt x="3670" y="5236"/>
                    <a:pt x="3670" y="5337"/>
                  </a:cubicBezTo>
                  <a:lnTo>
                    <a:pt x="3670" y="10780"/>
                  </a:lnTo>
                  <a:lnTo>
                    <a:pt x="614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8476" y="1"/>
                  </a:moveTo>
                  <a:cubicBezTo>
                    <a:pt x="8476" y="1"/>
                    <a:pt x="8475" y="1"/>
                    <a:pt x="8474" y="1"/>
                  </a:cubicBezTo>
                  <a:lnTo>
                    <a:pt x="637" y="1"/>
                  </a:lnTo>
                  <a:cubicBezTo>
                    <a:pt x="295" y="1"/>
                    <a:pt x="16" y="278"/>
                    <a:pt x="0" y="622"/>
                  </a:cubicBezTo>
                  <a:lnTo>
                    <a:pt x="33" y="10521"/>
                  </a:lnTo>
                  <a:cubicBezTo>
                    <a:pt x="33" y="10865"/>
                    <a:pt x="310" y="11142"/>
                    <a:pt x="654" y="11142"/>
                  </a:cubicBezTo>
                  <a:lnTo>
                    <a:pt x="11961" y="11142"/>
                  </a:lnTo>
                  <a:cubicBezTo>
                    <a:pt x="12305" y="11142"/>
                    <a:pt x="12582" y="10865"/>
                    <a:pt x="12582" y="10521"/>
                  </a:cubicBezTo>
                  <a:lnTo>
                    <a:pt x="12582" y="623"/>
                  </a:lnTo>
                  <a:cubicBezTo>
                    <a:pt x="12582" y="278"/>
                    <a:pt x="12305" y="1"/>
                    <a:pt x="11964" y="1"/>
                  </a:cubicBezTo>
                  <a:lnTo>
                    <a:pt x="9348" y="1"/>
                  </a:lnTo>
                  <a:cubicBezTo>
                    <a:pt x="9253" y="1"/>
                    <a:pt x="9168" y="71"/>
                    <a:pt x="9159" y="165"/>
                  </a:cubicBezTo>
                  <a:cubicBezTo>
                    <a:pt x="9150" y="272"/>
                    <a:pt x="9234" y="361"/>
                    <a:pt x="9339" y="361"/>
                  </a:cubicBezTo>
                  <a:lnTo>
                    <a:pt x="11969" y="361"/>
                  </a:lnTo>
                  <a:cubicBezTo>
                    <a:pt x="12108" y="361"/>
                    <a:pt x="12221" y="474"/>
                    <a:pt x="12221" y="612"/>
                  </a:cubicBezTo>
                  <a:lnTo>
                    <a:pt x="12221" y="1574"/>
                  </a:lnTo>
                  <a:lnTo>
                    <a:pt x="360" y="1571"/>
                  </a:lnTo>
                  <a:lnTo>
                    <a:pt x="360" y="612"/>
                  </a:lnTo>
                  <a:cubicBezTo>
                    <a:pt x="360" y="474"/>
                    <a:pt x="472" y="361"/>
                    <a:pt x="611" y="361"/>
                  </a:cubicBezTo>
                  <a:lnTo>
                    <a:pt x="8474" y="361"/>
                  </a:lnTo>
                  <a:cubicBezTo>
                    <a:pt x="8474" y="361"/>
                    <a:pt x="8660" y="287"/>
                    <a:pt x="8660" y="184"/>
                  </a:cubicBezTo>
                  <a:cubicBezTo>
                    <a:pt x="8660" y="83"/>
                    <a:pt x="8578" y="1"/>
                    <a:pt x="8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676" name="Google Shape;1676;p42"/>
            <p:cNvSpPr/>
            <p:nvPr/>
          </p:nvSpPr>
          <p:spPr>
            <a:xfrm>
              <a:off x="756621" y="83491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0"/>
                    <a:pt x="979" y="196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677" name="Google Shape;1677;p42"/>
            <p:cNvSpPr/>
            <p:nvPr/>
          </p:nvSpPr>
          <p:spPr>
            <a:xfrm>
              <a:off x="756583" y="869617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7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678" name="Google Shape;1678;p42"/>
            <p:cNvSpPr/>
            <p:nvPr/>
          </p:nvSpPr>
          <p:spPr>
            <a:xfrm>
              <a:off x="756583" y="904395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2" y="360"/>
                  </a:lnTo>
                  <a:cubicBezTo>
                    <a:pt x="887" y="360"/>
                    <a:pt x="973" y="290"/>
                    <a:pt x="980" y="196"/>
                  </a:cubicBezTo>
                  <a:cubicBezTo>
                    <a:pt x="990" y="90"/>
                    <a:pt x="906" y="0"/>
                    <a:pt x="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679" name="Google Shape;1679;p42"/>
            <p:cNvSpPr/>
            <p:nvPr/>
          </p:nvSpPr>
          <p:spPr>
            <a:xfrm>
              <a:off x="756621" y="939136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2"/>
                    <a:pt x="979" y="198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680" name="Google Shape;1680;p42"/>
            <p:cNvSpPr/>
            <p:nvPr/>
          </p:nvSpPr>
          <p:spPr>
            <a:xfrm>
              <a:off x="756583" y="975164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5"/>
                  </a:cubicBezTo>
                  <a:cubicBezTo>
                    <a:pt x="990" y="90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681" name="Google Shape;1681;p42"/>
            <p:cNvSpPr/>
            <p:nvPr/>
          </p:nvSpPr>
          <p:spPr>
            <a:xfrm>
              <a:off x="756621" y="1009905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0"/>
                    <a:pt x="979" y="196"/>
                  </a:cubicBezTo>
                  <a:cubicBezTo>
                    <a:pt x="989" y="90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682" name="Google Shape;1682;p42"/>
            <p:cNvSpPr/>
            <p:nvPr/>
          </p:nvSpPr>
          <p:spPr>
            <a:xfrm>
              <a:off x="756583" y="1044645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792" y="362"/>
                  </a:lnTo>
                  <a:cubicBezTo>
                    <a:pt x="887" y="362"/>
                    <a:pt x="973" y="293"/>
                    <a:pt x="980" y="199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756621" y="107942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7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756621" y="1114202"/>
              <a:ext cx="37468" cy="13639"/>
            </a:xfrm>
            <a:custGeom>
              <a:avLst/>
              <a:gdLst/>
              <a:ahLst/>
              <a:cxnLst/>
              <a:rect l="l" t="t" r="r" b="b"/>
              <a:pathLst>
                <a:path w="989" h="360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6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931309" y="834497"/>
              <a:ext cx="43681" cy="84029"/>
            </a:xfrm>
            <a:custGeom>
              <a:avLst/>
              <a:gdLst/>
              <a:ahLst/>
              <a:cxnLst/>
              <a:rect l="l" t="t" r="r" b="b"/>
              <a:pathLst>
                <a:path w="1153" h="2218" extrusionOk="0">
                  <a:moveTo>
                    <a:pt x="944" y="0"/>
                  </a:moveTo>
                  <a:cubicBezTo>
                    <a:pt x="870" y="0"/>
                    <a:pt x="800" y="45"/>
                    <a:pt x="772" y="117"/>
                  </a:cubicBezTo>
                  <a:lnTo>
                    <a:pt x="37" y="1965"/>
                  </a:lnTo>
                  <a:cubicBezTo>
                    <a:pt x="1" y="2059"/>
                    <a:pt x="46" y="2166"/>
                    <a:pt x="140" y="2204"/>
                  </a:cubicBezTo>
                  <a:cubicBezTo>
                    <a:pt x="163" y="2213"/>
                    <a:pt x="186" y="2217"/>
                    <a:pt x="208" y="2217"/>
                  </a:cubicBezTo>
                  <a:cubicBezTo>
                    <a:pt x="281" y="2217"/>
                    <a:pt x="352" y="2173"/>
                    <a:pt x="380" y="2101"/>
                  </a:cubicBezTo>
                  <a:lnTo>
                    <a:pt x="1114" y="253"/>
                  </a:lnTo>
                  <a:cubicBezTo>
                    <a:pt x="1153" y="159"/>
                    <a:pt x="1106" y="52"/>
                    <a:pt x="1011" y="13"/>
                  </a:cubicBezTo>
                  <a:cubicBezTo>
                    <a:pt x="989" y="5"/>
                    <a:pt x="966" y="0"/>
                    <a:pt x="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686" name="Google Shape;1686;p42"/>
            <p:cNvSpPr/>
            <p:nvPr/>
          </p:nvSpPr>
          <p:spPr>
            <a:xfrm>
              <a:off x="985598" y="837869"/>
              <a:ext cx="34097" cy="77248"/>
            </a:xfrm>
            <a:custGeom>
              <a:avLst/>
              <a:gdLst/>
              <a:ahLst/>
              <a:cxnLst/>
              <a:rect l="l" t="t" r="r" b="b"/>
              <a:pathLst>
                <a:path w="900" h="2039" extrusionOk="0">
                  <a:moveTo>
                    <a:pt x="212" y="0"/>
                  </a:moveTo>
                  <a:cubicBezTo>
                    <a:pt x="180" y="0"/>
                    <a:pt x="147" y="9"/>
                    <a:pt x="118" y="27"/>
                  </a:cubicBezTo>
                  <a:cubicBezTo>
                    <a:pt x="30" y="79"/>
                    <a:pt x="3" y="193"/>
                    <a:pt x="55" y="279"/>
                  </a:cubicBezTo>
                  <a:lnTo>
                    <a:pt x="492" y="1004"/>
                  </a:lnTo>
                  <a:lnTo>
                    <a:pt x="53" y="1762"/>
                  </a:lnTo>
                  <a:cubicBezTo>
                    <a:pt x="0" y="1850"/>
                    <a:pt x="31" y="1964"/>
                    <a:pt x="119" y="2014"/>
                  </a:cubicBezTo>
                  <a:cubicBezTo>
                    <a:pt x="147" y="2032"/>
                    <a:pt x="181" y="2039"/>
                    <a:pt x="212" y="2039"/>
                  </a:cubicBezTo>
                  <a:cubicBezTo>
                    <a:pt x="276" y="2039"/>
                    <a:pt x="338" y="2007"/>
                    <a:pt x="371" y="1948"/>
                  </a:cubicBezTo>
                  <a:lnTo>
                    <a:pt x="865" y="1095"/>
                  </a:lnTo>
                  <a:cubicBezTo>
                    <a:pt x="899" y="1038"/>
                    <a:pt x="898" y="965"/>
                    <a:pt x="863" y="908"/>
                  </a:cubicBezTo>
                  <a:lnTo>
                    <a:pt x="370" y="90"/>
                  </a:lnTo>
                  <a:cubicBezTo>
                    <a:pt x="336" y="32"/>
                    <a:pt x="275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687" name="Google Shape;1687;p42"/>
            <p:cNvSpPr/>
            <p:nvPr/>
          </p:nvSpPr>
          <p:spPr>
            <a:xfrm>
              <a:off x="886605" y="837869"/>
              <a:ext cx="34021" cy="77248"/>
            </a:xfrm>
            <a:custGeom>
              <a:avLst/>
              <a:gdLst/>
              <a:ahLst/>
              <a:cxnLst/>
              <a:rect l="l" t="t" r="r" b="b"/>
              <a:pathLst>
                <a:path w="898" h="2039" extrusionOk="0">
                  <a:moveTo>
                    <a:pt x="687" y="0"/>
                  </a:moveTo>
                  <a:cubicBezTo>
                    <a:pt x="624" y="0"/>
                    <a:pt x="564" y="32"/>
                    <a:pt x="529" y="90"/>
                  </a:cubicBezTo>
                  <a:lnTo>
                    <a:pt x="36" y="908"/>
                  </a:lnTo>
                  <a:cubicBezTo>
                    <a:pt x="2" y="965"/>
                    <a:pt x="0" y="1038"/>
                    <a:pt x="35" y="1095"/>
                  </a:cubicBezTo>
                  <a:lnTo>
                    <a:pt x="528" y="1948"/>
                  </a:lnTo>
                  <a:cubicBezTo>
                    <a:pt x="563" y="2007"/>
                    <a:pt x="623" y="2039"/>
                    <a:pt x="688" y="2039"/>
                  </a:cubicBezTo>
                  <a:cubicBezTo>
                    <a:pt x="720" y="2039"/>
                    <a:pt x="751" y="2031"/>
                    <a:pt x="780" y="2014"/>
                  </a:cubicBezTo>
                  <a:cubicBezTo>
                    <a:pt x="868" y="1964"/>
                    <a:pt x="898" y="1850"/>
                    <a:pt x="847" y="1762"/>
                  </a:cubicBezTo>
                  <a:lnTo>
                    <a:pt x="408" y="1005"/>
                  </a:lnTo>
                  <a:lnTo>
                    <a:pt x="846" y="279"/>
                  </a:lnTo>
                  <a:cubicBezTo>
                    <a:pt x="898" y="191"/>
                    <a:pt x="870" y="79"/>
                    <a:pt x="783" y="27"/>
                  </a:cubicBezTo>
                  <a:cubicBezTo>
                    <a:pt x="753" y="9"/>
                    <a:pt x="719" y="0"/>
                    <a:pt x="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688" name="Google Shape;1688;p42"/>
            <p:cNvSpPr/>
            <p:nvPr/>
          </p:nvSpPr>
          <p:spPr>
            <a:xfrm>
              <a:off x="886643" y="939136"/>
              <a:ext cx="173097" cy="13676"/>
            </a:xfrm>
            <a:custGeom>
              <a:avLst/>
              <a:gdLst/>
              <a:ahLst/>
              <a:cxnLst/>
              <a:rect l="l" t="t" r="r" b="b"/>
              <a:pathLst>
                <a:path w="4569" h="361" extrusionOk="0">
                  <a:moveTo>
                    <a:pt x="200" y="1"/>
                  </a:moveTo>
                  <a:cubicBezTo>
                    <a:pt x="104" y="1"/>
                    <a:pt x="19" y="71"/>
                    <a:pt x="10" y="165"/>
                  </a:cubicBezTo>
                  <a:cubicBezTo>
                    <a:pt x="0" y="272"/>
                    <a:pt x="87" y="361"/>
                    <a:pt x="193" y="361"/>
                  </a:cubicBezTo>
                  <a:lnTo>
                    <a:pt x="4370" y="361"/>
                  </a:lnTo>
                  <a:cubicBezTo>
                    <a:pt x="4465" y="361"/>
                    <a:pt x="4550" y="292"/>
                    <a:pt x="4559" y="198"/>
                  </a:cubicBezTo>
                  <a:cubicBezTo>
                    <a:pt x="4569" y="90"/>
                    <a:pt x="4484" y="1"/>
                    <a:pt x="4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887135" y="975126"/>
              <a:ext cx="44629" cy="13714"/>
            </a:xfrm>
            <a:custGeom>
              <a:avLst/>
              <a:gdLst/>
              <a:ahLst/>
              <a:cxnLst/>
              <a:rect l="l" t="t" r="r" b="b"/>
              <a:pathLst>
                <a:path w="1178" h="362" extrusionOk="0">
                  <a:moveTo>
                    <a:pt x="199" y="1"/>
                  </a:moveTo>
                  <a:cubicBezTo>
                    <a:pt x="104" y="1"/>
                    <a:pt x="18" y="70"/>
                    <a:pt x="10" y="164"/>
                  </a:cubicBezTo>
                  <a:cubicBezTo>
                    <a:pt x="1" y="273"/>
                    <a:pt x="85" y="362"/>
                    <a:pt x="190" y="362"/>
                  </a:cubicBezTo>
                  <a:lnTo>
                    <a:pt x="979" y="362"/>
                  </a:lnTo>
                  <a:cubicBezTo>
                    <a:pt x="1075" y="362"/>
                    <a:pt x="1159" y="292"/>
                    <a:pt x="1168" y="196"/>
                  </a:cubicBezTo>
                  <a:cubicBezTo>
                    <a:pt x="1177" y="90"/>
                    <a:pt x="1093" y="1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954608" y="975164"/>
              <a:ext cx="44591" cy="13676"/>
            </a:xfrm>
            <a:custGeom>
              <a:avLst/>
              <a:gdLst/>
              <a:ahLst/>
              <a:cxnLst/>
              <a:rect l="l" t="t" r="r" b="b"/>
              <a:pathLst>
                <a:path w="1177" h="361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979" y="361"/>
                  </a:lnTo>
                  <a:cubicBezTo>
                    <a:pt x="1074" y="361"/>
                    <a:pt x="1159" y="291"/>
                    <a:pt x="1167" y="195"/>
                  </a:cubicBezTo>
                  <a:cubicBezTo>
                    <a:pt x="1177" y="90"/>
                    <a:pt x="1093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691" name="Google Shape;1691;p42"/>
            <p:cNvSpPr/>
            <p:nvPr/>
          </p:nvSpPr>
          <p:spPr>
            <a:xfrm>
              <a:off x="999199" y="1009943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0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999199" y="1079424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1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693" name="Google Shape;1693;p42"/>
            <p:cNvSpPr/>
            <p:nvPr/>
          </p:nvSpPr>
          <p:spPr>
            <a:xfrm>
              <a:off x="887741" y="1114202"/>
              <a:ext cx="95432" cy="13639"/>
            </a:xfrm>
            <a:custGeom>
              <a:avLst/>
              <a:gdLst/>
              <a:ahLst/>
              <a:cxnLst/>
              <a:rect l="l" t="t" r="r" b="b"/>
              <a:pathLst>
                <a:path w="2519" h="360" extrusionOk="0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1" y="360"/>
                  </a:lnTo>
                  <a:cubicBezTo>
                    <a:pt x="2416" y="360"/>
                    <a:pt x="2502" y="291"/>
                    <a:pt x="2509" y="196"/>
                  </a:cubicBezTo>
                  <a:cubicBezTo>
                    <a:pt x="2519" y="90"/>
                    <a:pt x="2435" y="1"/>
                    <a:pt x="2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887741" y="1009943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0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695" name="Google Shape;1695;p42"/>
            <p:cNvSpPr/>
            <p:nvPr/>
          </p:nvSpPr>
          <p:spPr>
            <a:xfrm>
              <a:off x="1059777" y="1009943"/>
              <a:ext cx="95432" cy="13676"/>
            </a:xfrm>
            <a:custGeom>
              <a:avLst/>
              <a:gdLst/>
              <a:ahLst/>
              <a:cxnLst/>
              <a:rect l="l" t="t" r="r" b="b"/>
              <a:pathLst>
                <a:path w="2519" h="361" extrusionOk="0">
                  <a:moveTo>
                    <a:pt x="200" y="0"/>
                  </a:moveTo>
                  <a:cubicBezTo>
                    <a:pt x="105" y="0"/>
                    <a:pt x="20" y="69"/>
                    <a:pt x="11" y="164"/>
                  </a:cubicBezTo>
                  <a:cubicBezTo>
                    <a:pt x="1" y="270"/>
                    <a:pt x="87" y="360"/>
                    <a:pt x="192" y="360"/>
                  </a:cubicBezTo>
                  <a:lnTo>
                    <a:pt x="2321" y="360"/>
                  </a:lnTo>
                  <a:cubicBezTo>
                    <a:pt x="2416" y="360"/>
                    <a:pt x="2502" y="290"/>
                    <a:pt x="2509" y="197"/>
                  </a:cubicBezTo>
                  <a:cubicBezTo>
                    <a:pt x="2519" y="89"/>
                    <a:pt x="2435" y="0"/>
                    <a:pt x="2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696" name="Google Shape;1696;p42"/>
            <p:cNvSpPr/>
            <p:nvPr/>
          </p:nvSpPr>
          <p:spPr>
            <a:xfrm>
              <a:off x="886984" y="1044645"/>
              <a:ext cx="32695" cy="13714"/>
            </a:xfrm>
            <a:custGeom>
              <a:avLst/>
              <a:gdLst/>
              <a:ahLst/>
              <a:cxnLst/>
              <a:rect l="l" t="t" r="r" b="b"/>
              <a:pathLst>
                <a:path w="863" h="362" extrusionOk="0">
                  <a:moveTo>
                    <a:pt x="202" y="1"/>
                  </a:moveTo>
                  <a:cubicBezTo>
                    <a:pt x="106" y="1"/>
                    <a:pt x="21" y="70"/>
                    <a:pt x="13" y="164"/>
                  </a:cubicBezTo>
                  <a:cubicBezTo>
                    <a:pt x="1" y="272"/>
                    <a:pt x="85" y="362"/>
                    <a:pt x="191" y="362"/>
                  </a:cubicBezTo>
                  <a:lnTo>
                    <a:pt x="665" y="362"/>
                  </a:lnTo>
                  <a:cubicBezTo>
                    <a:pt x="760" y="362"/>
                    <a:pt x="846" y="293"/>
                    <a:pt x="853" y="197"/>
                  </a:cubicBezTo>
                  <a:cubicBezTo>
                    <a:pt x="863" y="90"/>
                    <a:pt x="779" y="1"/>
                    <a:pt x="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935325" y="1044645"/>
              <a:ext cx="161996" cy="13714"/>
            </a:xfrm>
            <a:custGeom>
              <a:avLst/>
              <a:gdLst/>
              <a:ahLst/>
              <a:cxnLst/>
              <a:rect l="l" t="t" r="r" b="b"/>
              <a:pathLst>
                <a:path w="4276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4077" y="362"/>
                  </a:lnTo>
                  <a:cubicBezTo>
                    <a:pt x="4173" y="362"/>
                    <a:pt x="4258" y="293"/>
                    <a:pt x="4265" y="199"/>
                  </a:cubicBezTo>
                  <a:cubicBezTo>
                    <a:pt x="4276" y="91"/>
                    <a:pt x="4191" y="1"/>
                    <a:pt x="4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887741" y="1079424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1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</p:grpSp>
      <p:grpSp>
        <p:nvGrpSpPr>
          <p:cNvPr id="1699" name="Google Shape;1699;p42"/>
          <p:cNvGrpSpPr/>
          <p:nvPr/>
        </p:nvGrpSpPr>
        <p:grpSpPr>
          <a:xfrm>
            <a:off x="4243255" y="1839193"/>
            <a:ext cx="341661" cy="290896"/>
            <a:chOff x="2335403" y="748460"/>
            <a:chExt cx="477313" cy="406392"/>
          </a:xfrm>
        </p:grpSpPr>
        <p:sp>
          <p:nvSpPr>
            <p:cNvPr id="1700" name="Google Shape;1700;p42"/>
            <p:cNvSpPr/>
            <p:nvPr/>
          </p:nvSpPr>
          <p:spPr>
            <a:xfrm>
              <a:off x="2419697" y="928793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728" y="361"/>
                  </a:lnTo>
                  <a:cubicBezTo>
                    <a:pt x="823" y="361"/>
                    <a:pt x="908" y="291"/>
                    <a:pt x="916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2466106" y="928793"/>
              <a:ext cx="51713" cy="13676"/>
            </a:xfrm>
            <a:custGeom>
              <a:avLst/>
              <a:gdLst/>
              <a:ahLst/>
              <a:cxnLst/>
              <a:rect l="l" t="t" r="r" b="b"/>
              <a:pathLst>
                <a:path w="1365" h="361" extrusionOk="0">
                  <a:moveTo>
                    <a:pt x="197" y="0"/>
                  </a:moveTo>
                  <a:cubicBezTo>
                    <a:pt x="102" y="0"/>
                    <a:pt x="17" y="69"/>
                    <a:pt x="8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66" y="361"/>
                  </a:lnTo>
                  <a:cubicBezTo>
                    <a:pt x="1262" y="361"/>
                    <a:pt x="1347" y="291"/>
                    <a:pt x="1354" y="197"/>
                  </a:cubicBezTo>
                  <a:cubicBezTo>
                    <a:pt x="1365" y="89"/>
                    <a:pt x="1281" y="0"/>
                    <a:pt x="1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2420152" y="900266"/>
              <a:ext cx="80354" cy="13676"/>
            </a:xfrm>
            <a:custGeom>
              <a:avLst/>
              <a:gdLst/>
              <a:ahLst/>
              <a:cxnLst/>
              <a:rect l="l" t="t" r="r" b="b"/>
              <a:pathLst>
                <a:path w="2121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0"/>
                    <a:pt x="84" y="361"/>
                    <a:pt x="189" y="361"/>
                  </a:cubicBezTo>
                  <a:lnTo>
                    <a:pt x="1922" y="361"/>
                  </a:lnTo>
                  <a:cubicBezTo>
                    <a:pt x="2017" y="361"/>
                    <a:pt x="2103" y="291"/>
                    <a:pt x="2111" y="197"/>
                  </a:cubicBezTo>
                  <a:cubicBezTo>
                    <a:pt x="2120" y="89"/>
                    <a:pt x="2036" y="0"/>
                    <a:pt x="19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2419659" y="871700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8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726" y="360"/>
                  </a:lnTo>
                  <a:cubicBezTo>
                    <a:pt x="823" y="360"/>
                    <a:pt x="908" y="291"/>
                    <a:pt x="915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2466485" y="871700"/>
              <a:ext cx="84597" cy="13676"/>
            </a:xfrm>
            <a:custGeom>
              <a:avLst/>
              <a:gdLst/>
              <a:ahLst/>
              <a:cxnLst/>
              <a:rect l="l" t="t" r="r" b="b"/>
              <a:pathLst>
                <a:path w="2233" h="361" extrusionOk="0">
                  <a:moveTo>
                    <a:pt x="197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3" y="360"/>
                    <a:pt x="188" y="360"/>
                  </a:cubicBezTo>
                  <a:lnTo>
                    <a:pt x="2035" y="360"/>
                  </a:lnTo>
                  <a:cubicBezTo>
                    <a:pt x="2130" y="360"/>
                    <a:pt x="2216" y="291"/>
                    <a:pt x="2223" y="197"/>
                  </a:cubicBezTo>
                  <a:cubicBezTo>
                    <a:pt x="2232" y="89"/>
                    <a:pt x="2149" y="0"/>
                    <a:pt x="2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2428714" y="978953"/>
              <a:ext cx="61828" cy="72171"/>
            </a:xfrm>
            <a:custGeom>
              <a:avLst/>
              <a:gdLst/>
              <a:ahLst/>
              <a:cxnLst/>
              <a:rect l="l" t="t" r="r" b="b"/>
              <a:pathLst>
                <a:path w="1632" h="1905" extrusionOk="0">
                  <a:moveTo>
                    <a:pt x="821" y="648"/>
                  </a:moveTo>
                  <a:lnTo>
                    <a:pt x="1015" y="1167"/>
                  </a:lnTo>
                  <a:lnTo>
                    <a:pt x="623" y="1167"/>
                  </a:lnTo>
                  <a:lnTo>
                    <a:pt x="821" y="648"/>
                  </a:lnTo>
                  <a:close/>
                  <a:moveTo>
                    <a:pt x="820" y="0"/>
                  </a:moveTo>
                  <a:cubicBezTo>
                    <a:pt x="730" y="0"/>
                    <a:pt x="650" y="54"/>
                    <a:pt x="616" y="136"/>
                  </a:cubicBezTo>
                  <a:cubicBezTo>
                    <a:pt x="616" y="137"/>
                    <a:pt x="615" y="138"/>
                    <a:pt x="615" y="141"/>
                  </a:cubicBezTo>
                  <a:lnTo>
                    <a:pt x="37" y="1655"/>
                  </a:lnTo>
                  <a:cubicBezTo>
                    <a:pt x="0" y="1757"/>
                    <a:pt x="60" y="1855"/>
                    <a:pt x="146" y="1891"/>
                  </a:cubicBezTo>
                  <a:cubicBezTo>
                    <a:pt x="166" y="1899"/>
                    <a:pt x="187" y="1903"/>
                    <a:pt x="208" y="1903"/>
                  </a:cubicBezTo>
                  <a:cubicBezTo>
                    <a:pt x="282" y="1903"/>
                    <a:pt x="357" y="1856"/>
                    <a:pt x="383" y="1786"/>
                  </a:cubicBezTo>
                  <a:lnTo>
                    <a:pt x="481" y="1528"/>
                  </a:lnTo>
                  <a:lnTo>
                    <a:pt x="1155" y="1528"/>
                  </a:lnTo>
                  <a:lnTo>
                    <a:pt x="1251" y="1786"/>
                  </a:lnTo>
                  <a:cubicBezTo>
                    <a:pt x="1279" y="1860"/>
                    <a:pt x="1349" y="1905"/>
                    <a:pt x="1423" y="1905"/>
                  </a:cubicBezTo>
                  <a:cubicBezTo>
                    <a:pt x="1444" y="1905"/>
                    <a:pt x="1466" y="1901"/>
                    <a:pt x="1488" y="1893"/>
                  </a:cubicBezTo>
                  <a:cubicBezTo>
                    <a:pt x="1584" y="1858"/>
                    <a:pt x="1631" y="1750"/>
                    <a:pt x="1596" y="1656"/>
                  </a:cubicBezTo>
                  <a:lnTo>
                    <a:pt x="1024" y="142"/>
                  </a:lnTo>
                  <a:cubicBezTo>
                    <a:pt x="1024" y="139"/>
                    <a:pt x="1022" y="137"/>
                    <a:pt x="1022" y="136"/>
                  </a:cubicBezTo>
                  <a:cubicBezTo>
                    <a:pt x="988" y="54"/>
                    <a:pt x="909" y="0"/>
                    <a:pt x="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2492701" y="998388"/>
              <a:ext cx="48265" cy="52660"/>
            </a:xfrm>
            <a:custGeom>
              <a:avLst/>
              <a:gdLst/>
              <a:ahLst/>
              <a:cxnLst/>
              <a:rect l="l" t="t" r="r" b="b"/>
              <a:pathLst>
                <a:path w="1274" h="1390" extrusionOk="0">
                  <a:moveTo>
                    <a:pt x="654" y="430"/>
                  </a:moveTo>
                  <a:cubicBezTo>
                    <a:pt x="801" y="430"/>
                    <a:pt x="919" y="549"/>
                    <a:pt x="919" y="696"/>
                  </a:cubicBezTo>
                  <a:cubicBezTo>
                    <a:pt x="919" y="842"/>
                    <a:pt x="801" y="961"/>
                    <a:pt x="654" y="961"/>
                  </a:cubicBezTo>
                  <a:cubicBezTo>
                    <a:pt x="508" y="961"/>
                    <a:pt x="388" y="842"/>
                    <a:pt x="388" y="696"/>
                  </a:cubicBezTo>
                  <a:cubicBezTo>
                    <a:pt x="388" y="549"/>
                    <a:pt x="508" y="430"/>
                    <a:pt x="654" y="430"/>
                  </a:cubicBezTo>
                  <a:close/>
                  <a:moveTo>
                    <a:pt x="1089" y="1"/>
                  </a:moveTo>
                  <a:cubicBezTo>
                    <a:pt x="1008" y="1"/>
                    <a:pt x="941" y="52"/>
                    <a:pt x="916" y="123"/>
                  </a:cubicBezTo>
                  <a:cubicBezTo>
                    <a:pt x="832" y="83"/>
                    <a:pt x="736" y="59"/>
                    <a:pt x="635" y="59"/>
                  </a:cubicBezTo>
                  <a:cubicBezTo>
                    <a:pt x="623" y="59"/>
                    <a:pt x="611" y="59"/>
                    <a:pt x="599" y="60"/>
                  </a:cubicBezTo>
                  <a:cubicBezTo>
                    <a:pt x="267" y="81"/>
                    <a:pt x="1" y="366"/>
                    <a:pt x="5" y="699"/>
                  </a:cubicBezTo>
                  <a:cubicBezTo>
                    <a:pt x="7" y="1049"/>
                    <a:pt x="291" y="1331"/>
                    <a:pt x="640" y="1331"/>
                  </a:cubicBezTo>
                  <a:cubicBezTo>
                    <a:pt x="739" y="1331"/>
                    <a:pt x="831" y="1309"/>
                    <a:pt x="916" y="1267"/>
                  </a:cubicBezTo>
                  <a:cubicBezTo>
                    <a:pt x="941" y="1339"/>
                    <a:pt x="1009" y="1389"/>
                    <a:pt x="1088" y="1389"/>
                  </a:cubicBezTo>
                  <a:cubicBezTo>
                    <a:pt x="1101" y="1389"/>
                    <a:pt x="1114" y="1388"/>
                    <a:pt x="1128" y="1385"/>
                  </a:cubicBezTo>
                  <a:cubicBezTo>
                    <a:pt x="1214" y="1367"/>
                    <a:pt x="1273" y="1288"/>
                    <a:pt x="1273" y="1200"/>
                  </a:cubicBezTo>
                  <a:lnTo>
                    <a:pt x="1273" y="190"/>
                  </a:lnTo>
                  <a:cubicBezTo>
                    <a:pt x="1273" y="102"/>
                    <a:pt x="1214" y="22"/>
                    <a:pt x="1128" y="5"/>
                  </a:cubicBezTo>
                  <a:cubicBezTo>
                    <a:pt x="1115" y="2"/>
                    <a:pt x="1101" y="1"/>
                    <a:pt x="1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2597264" y="977437"/>
              <a:ext cx="36635" cy="75164"/>
            </a:xfrm>
            <a:custGeom>
              <a:avLst/>
              <a:gdLst/>
              <a:ahLst/>
              <a:cxnLst/>
              <a:rect l="l" t="t" r="r" b="b"/>
              <a:pathLst>
                <a:path w="967" h="1984" extrusionOk="0">
                  <a:moveTo>
                    <a:pt x="771" y="0"/>
                  </a:moveTo>
                  <a:cubicBezTo>
                    <a:pt x="467" y="0"/>
                    <a:pt x="217" y="223"/>
                    <a:pt x="217" y="497"/>
                  </a:cubicBezTo>
                  <a:lnTo>
                    <a:pt x="217" y="731"/>
                  </a:lnTo>
                  <a:cubicBezTo>
                    <a:pt x="205" y="788"/>
                    <a:pt x="181" y="807"/>
                    <a:pt x="142" y="820"/>
                  </a:cubicBezTo>
                  <a:cubicBezTo>
                    <a:pt x="83" y="841"/>
                    <a:pt x="35" y="890"/>
                    <a:pt x="23" y="950"/>
                  </a:cubicBezTo>
                  <a:cubicBezTo>
                    <a:pt x="1" y="1042"/>
                    <a:pt x="53" y="1134"/>
                    <a:pt x="139" y="1162"/>
                  </a:cubicBezTo>
                  <a:cubicBezTo>
                    <a:pt x="180" y="1177"/>
                    <a:pt x="205" y="1194"/>
                    <a:pt x="217" y="1252"/>
                  </a:cubicBezTo>
                  <a:lnTo>
                    <a:pt x="217" y="1487"/>
                  </a:lnTo>
                  <a:cubicBezTo>
                    <a:pt x="217" y="1758"/>
                    <a:pt x="462" y="1979"/>
                    <a:pt x="764" y="1983"/>
                  </a:cubicBezTo>
                  <a:cubicBezTo>
                    <a:pt x="765" y="1983"/>
                    <a:pt x="766" y="1983"/>
                    <a:pt x="766" y="1983"/>
                  </a:cubicBezTo>
                  <a:cubicBezTo>
                    <a:pt x="854" y="1983"/>
                    <a:pt x="934" y="1921"/>
                    <a:pt x="948" y="1833"/>
                  </a:cubicBezTo>
                  <a:cubicBezTo>
                    <a:pt x="966" y="1719"/>
                    <a:pt x="880" y="1623"/>
                    <a:pt x="770" y="1623"/>
                  </a:cubicBezTo>
                  <a:cubicBezTo>
                    <a:pt x="666" y="1623"/>
                    <a:pt x="578" y="1561"/>
                    <a:pt x="578" y="1487"/>
                  </a:cubicBezTo>
                  <a:lnTo>
                    <a:pt x="578" y="1235"/>
                  </a:lnTo>
                  <a:cubicBezTo>
                    <a:pt x="578" y="1225"/>
                    <a:pt x="577" y="1214"/>
                    <a:pt x="576" y="1204"/>
                  </a:cubicBezTo>
                  <a:cubicBezTo>
                    <a:pt x="560" y="1116"/>
                    <a:pt x="530" y="1047"/>
                    <a:pt x="490" y="992"/>
                  </a:cubicBezTo>
                  <a:cubicBezTo>
                    <a:pt x="530" y="937"/>
                    <a:pt x="560" y="868"/>
                    <a:pt x="576" y="780"/>
                  </a:cubicBezTo>
                  <a:cubicBezTo>
                    <a:pt x="577" y="769"/>
                    <a:pt x="578" y="759"/>
                    <a:pt x="578" y="748"/>
                  </a:cubicBezTo>
                  <a:lnTo>
                    <a:pt x="578" y="497"/>
                  </a:lnTo>
                  <a:cubicBezTo>
                    <a:pt x="578" y="425"/>
                    <a:pt x="661" y="365"/>
                    <a:pt x="764" y="361"/>
                  </a:cubicBezTo>
                  <a:cubicBezTo>
                    <a:pt x="859" y="359"/>
                    <a:pt x="944" y="287"/>
                    <a:pt x="951" y="192"/>
                  </a:cubicBezTo>
                  <a:cubicBezTo>
                    <a:pt x="958" y="87"/>
                    <a:pt x="875" y="0"/>
                    <a:pt x="7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2692507" y="977513"/>
              <a:ext cx="36673" cy="75126"/>
            </a:xfrm>
            <a:custGeom>
              <a:avLst/>
              <a:gdLst/>
              <a:ahLst/>
              <a:cxnLst/>
              <a:rect l="l" t="t" r="r" b="b"/>
              <a:pathLst>
                <a:path w="968" h="1983" extrusionOk="0">
                  <a:moveTo>
                    <a:pt x="200" y="0"/>
                  </a:moveTo>
                  <a:cubicBezTo>
                    <a:pt x="113" y="0"/>
                    <a:pt x="34" y="63"/>
                    <a:pt x="20" y="149"/>
                  </a:cubicBezTo>
                  <a:cubicBezTo>
                    <a:pt x="0" y="263"/>
                    <a:pt x="88" y="360"/>
                    <a:pt x="198" y="360"/>
                  </a:cubicBezTo>
                  <a:cubicBezTo>
                    <a:pt x="303" y="360"/>
                    <a:pt x="390" y="422"/>
                    <a:pt x="390" y="496"/>
                  </a:cubicBezTo>
                  <a:lnTo>
                    <a:pt x="390" y="749"/>
                  </a:lnTo>
                  <a:cubicBezTo>
                    <a:pt x="390" y="760"/>
                    <a:pt x="392" y="770"/>
                    <a:pt x="393" y="781"/>
                  </a:cubicBezTo>
                  <a:cubicBezTo>
                    <a:pt x="409" y="868"/>
                    <a:pt x="439" y="936"/>
                    <a:pt x="478" y="991"/>
                  </a:cubicBezTo>
                  <a:cubicBezTo>
                    <a:pt x="440" y="1045"/>
                    <a:pt x="409" y="1114"/>
                    <a:pt x="393" y="1202"/>
                  </a:cubicBezTo>
                  <a:cubicBezTo>
                    <a:pt x="390" y="1211"/>
                    <a:pt x="390" y="1222"/>
                    <a:pt x="390" y="1232"/>
                  </a:cubicBezTo>
                  <a:lnTo>
                    <a:pt x="390" y="1485"/>
                  </a:lnTo>
                  <a:cubicBezTo>
                    <a:pt x="390" y="1557"/>
                    <a:pt x="305" y="1618"/>
                    <a:pt x="204" y="1621"/>
                  </a:cubicBezTo>
                  <a:cubicBezTo>
                    <a:pt x="109" y="1623"/>
                    <a:pt x="23" y="1694"/>
                    <a:pt x="18" y="1789"/>
                  </a:cubicBezTo>
                  <a:cubicBezTo>
                    <a:pt x="12" y="1894"/>
                    <a:pt x="95" y="1982"/>
                    <a:pt x="198" y="1982"/>
                  </a:cubicBezTo>
                  <a:cubicBezTo>
                    <a:pt x="503" y="1982"/>
                    <a:pt x="751" y="1759"/>
                    <a:pt x="751" y="1486"/>
                  </a:cubicBezTo>
                  <a:lnTo>
                    <a:pt x="751" y="1251"/>
                  </a:lnTo>
                  <a:cubicBezTo>
                    <a:pt x="765" y="1196"/>
                    <a:pt x="788" y="1176"/>
                    <a:pt x="828" y="1162"/>
                  </a:cubicBezTo>
                  <a:cubicBezTo>
                    <a:pt x="886" y="1141"/>
                    <a:pt x="933" y="1093"/>
                    <a:pt x="947" y="1033"/>
                  </a:cubicBezTo>
                  <a:cubicBezTo>
                    <a:pt x="968" y="940"/>
                    <a:pt x="916" y="850"/>
                    <a:pt x="829" y="821"/>
                  </a:cubicBezTo>
                  <a:cubicBezTo>
                    <a:pt x="788" y="806"/>
                    <a:pt x="764" y="788"/>
                    <a:pt x="750" y="730"/>
                  </a:cubicBezTo>
                  <a:lnTo>
                    <a:pt x="750" y="496"/>
                  </a:lnTo>
                  <a:cubicBezTo>
                    <a:pt x="750" y="226"/>
                    <a:pt x="505" y="4"/>
                    <a:pt x="204" y="0"/>
                  </a:cubicBezTo>
                  <a:cubicBezTo>
                    <a:pt x="203" y="0"/>
                    <a:pt x="202" y="0"/>
                    <a:pt x="2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2643749" y="978536"/>
              <a:ext cx="39249" cy="72891"/>
            </a:xfrm>
            <a:custGeom>
              <a:avLst/>
              <a:gdLst/>
              <a:ahLst/>
              <a:cxnLst/>
              <a:rect l="l" t="t" r="r" b="b"/>
              <a:pathLst>
                <a:path w="1036" h="1924" extrusionOk="0">
                  <a:moveTo>
                    <a:pt x="826" y="0"/>
                  </a:moveTo>
                  <a:cubicBezTo>
                    <a:pt x="753" y="0"/>
                    <a:pt x="683" y="44"/>
                    <a:pt x="655" y="117"/>
                  </a:cubicBezTo>
                  <a:lnTo>
                    <a:pt x="37" y="1671"/>
                  </a:lnTo>
                  <a:cubicBezTo>
                    <a:pt x="0" y="1765"/>
                    <a:pt x="46" y="1872"/>
                    <a:pt x="140" y="1911"/>
                  </a:cubicBezTo>
                  <a:cubicBezTo>
                    <a:pt x="162" y="1919"/>
                    <a:pt x="186" y="1924"/>
                    <a:pt x="208" y="1924"/>
                  </a:cubicBezTo>
                  <a:cubicBezTo>
                    <a:pt x="282" y="1924"/>
                    <a:pt x="351" y="1880"/>
                    <a:pt x="380" y="1807"/>
                  </a:cubicBezTo>
                  <a:lnTo>
                    <a:pt x="998" y="253"/>
                  </a:lnTo>
                  <a:cubicBezTo>
                    <a:pt x="1036" y="159"/>
                    <a:pt x="990" y="52"/>
                    <a:pt x="894" y="13"/>
                  </a:cubicBezTo>
                  <a:cubicBezTo>
                    <a:pt x="872" y="4"/>
                    <a:pt x="849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2335403" y="748460"/>
              <a:ext cx="477313" cy="406392"/>
            </a:xfrm>
            <a:custGeom>
              <a:avLst/>
              <a:gdLst/>
              <a:ahLst/>
              <a:cxnLst/>
              <a:rect l="l" t="t" r="r" b="b"/>
              <a:pathLst>
                <a:path w="12599" h="10727" extrusionOk="0">
                  <a:moveTo>
                    <a:pt x="10849" y="378"/>
                  </a:moveTo>
                  <a:cubicBezTo>
                    <a:pt x="10913" y="378"/>
                    <a:pt x="10994" y="438"/>
                    <a:pt x="11079" y="499"/>
                  </a:cubicBezTo>
                  <a:cubicBezTo>
                    <a:pt x="11240" y="616"/>
                    <a:pt x="11385" y="675"/>
                    <a:pt x="11582" y="707"/>
                  </a:cubicBezTo>
                  <a:cubicBezTo>
                    <a:pt x="11680" y="723"/>
                    <a:pt x="11781" y="740"/>
                    <a:pt x="11823" y="781"/>
                  </a:cubicBezTo>
                  <a:cubicBezTo>
                    <a:pt x="11864" y="823"/>
                    <a:pt x="11882" y="925"/>
                    <a:pt x="11898" y="1022"/>
                  </a:cubicBezTo>
                  <a:cubicBezTo>
                    <a:pt x="11929" y="1211"/>
                    <a:pt x="11994" y="1371"/>
                    <a:pt x="12105" y="1525"/>
                  </a:cubicBezTo>
                  <a:cubicBezTo>
                    <a:pt x="12167" y="1611"/>
                    <a:pt x="12226" y="1692"/>
                    <a:pt x="12226" y="1755"/>
                  </a:cubicBezTo>
                  <a:cubicBezTo>
                    <a:pt x="12226" y="1820"/>
                    <a:pt x="12167" y="1901"/>
                    <a:pt x="12105" y="1986"/>
                  </a:cubicBezTo>
                  <a:cubicBezTo>
                    <a:pt x="11993" y="2142"/>
                    <a:pt x="11929" y="2300"/>
                    <a:pt x="11898" y="2489"/>
                  </a:cubicBezTo>
                  <a:cubicBezTo>
                    <a:pt x="11880" y="2587"/>
                    <a:pt x="11864" y="2688"/>
                    <a:pt x="11823" y="2730"/>
                  </a:cubicBezTo>
                  <a:cubicBezTo>
                    <a:pt x="11781" y="2771"/>
                    <a:pt x="11680" y="2789"/>
                    <a:pt x="11582" y="2805"/>
                  </a:cubicBezTo>
                  <a:cubicBezTo>
                    <a:pt x="11385" y="2837"/>
                    <a:pt x="11241" y="2895"/>
                    <a:pt x="11079" y="3012"/>
                  </a:cubicBezTo>
                  <a:cubicBezTo>
                    <a:pt x="10994" y="3074"/>
                    <a:pt x="10913" y="3133"/>
                    <a:pt x="10849" y="3133"/>
                  </a:cubicBezTo>
                  <a:cubicBezTo>
                    <a:pt x="10785" y="3133"/>
                    <a:pt x="10704" y="3074"/>
                    <a:pt x="10618" y="3012"/>
                  </a:cubicBezTo>
                  <a:cubicBezTo>
                    <a:pt x="10459" y="2897"/>
                    <a:pt x="10311" y="2837"/>
                    <a:pt x="10115" y="2805"/>
                  </a:cubicBezTo>
                  <a:cubicBezTo>
                    <a:pt x="10018" y="2787"/>
                    <a:pt x="9916" y="2771"/>
                    <a:pt x="9875" y="2730"/>
                  </a:cubicBezTo>
                  <a:cubicBezTo>
                    <a:pt x="9833" y="2688"/>
                    <a:pt x="9816" y="2587"/>
                    <a:pt x="9800" y="2489"/>
                  </a:cubicBezTo>
                  <a:cubicBezTo>
                    <a:pt x="9769" y="2300"/>
                    <a:pt x="9705" y="2141"/>
                    <a:pt x="9592" y="1986"/>
                  </a:cubicBezTo>
                  <a:cubicBezTo>
                    <a:pt x="9531" y="1901"/>
                    <a:pt x="9472" y="1820"/>
                    <a:pt x="9472" y="1755"/>
                  </a:cubicBezTo>
                  <a:cubicBezTo>
                    <a:pt x="9472" y="1691"/>
                    <a:pt x="9531" y="1611"/>
                    <a:pt x="9592" y="1525"/>
                  </a:cubicBezTo>
                  <a:cubicBezTo>
                    <a:pt x="9709" y="1365"/>
                    <a:pt x="9768" y="1218"/>
                    <a:pt x="9800" y="1022"/>
                  </a:cubicBezTo>
                  <a:cubicBezTo>
                    <a:pt x="9816" y="925"/>
                    <a:pt x="9833" y="823"/>
                    <a:pt x="9875" y="781"/>
                  </a:cubicBezTo>
                  <a:cubicBezTo>
                    <a:pt x="9916" y="740"/>
                    <a:pt x="10018" y="723"/>
                    <a:pt x="10115" y="707"/>
                  </a:cubicBezTo>
                  <a:cubicBezTo>
                    <a:pt x="10309" y="675"/>
                    <a:pt x="10459" y="614"/>
                    <a:pt x="10618" y="499"/>
                  </a:cubicBezTo>
                  <a:cubicBezTo>
                    <a:pt x="10704" y="438"/>
                    <a:pt x="10785" y="378"/>
                    <a:pt x="10849" y="378"/>
                  </a:cubicBezTo>
                  <a:close/>
                  <a:moveTo>
                    <a:pt x="2977" y="2945"/>
                  </a:moveTo>
                  <a:cubicBezTo>
                    <a:pt x="4233" y="2945"/>
                    <a:pt x="6113" y="2946"/>
                    <a:pt x="6113" y="2946"/>
                  </a:cubicBezTo>
                  <a:lnTo>
                    <a:pt x="6113" y="5416"/>
                  </a:lnTo>
                  <a:lnTo>
                    <a:pt x="1788" y="5416"/>
                  </a:lnTo>
                  <a:lnTo>
                    <a:pt x="1788" y="3053"/>
                  </a:lnTo>
                  <a:cubicBezTo>
                    <a:pt x="1788" y="3002"/>
                    <a:pt x="1824" y="2957"/>
                    <a:pt x="1875" y="2946"/>
                  </a:cubicBezTo>
                  <a:cubicBezTo>
                    <a:pt x="1877" y="2946"/>
                    <a:pt x="2349" y="2945"/>
                    <a:pt x="2977" y="2945"/>
                  </a:cubicBezTo>
                  <a:close/>
                  <a:moveTo>
                    <a:pt x="9578" y="2959"/>
                  </a:moveTo>
                  <a:cubicBezTo>
                    <a:pt x="9585" y="2968"/>
                    <a:pt x="9595" y="2979"/>
                    <a:pt x="9604" y="2988"/>
                  </a:cubicBezTo>
                  <a:cubicBezTo>
                    <a:pt x="9730" y="3112"/>
                    <a:pt x="9898" y="3140"/>
                    <a:pt x="10045" y="3164"/>
                  </a:cubicBezTo>
                  <a:cubicBezTo>
                    <a:pt x="10186" y="3188"/>
                    <a:pt x="10277" y="3224"/>
                    <a:pt x="10393" y="3307"/>
                  </a:cubicBezTo>
                  <a:cubicBezTo>
                    <a:pt x="10501" y="3384"/>
                    <a:pt x="10633" y="3478"/>
                    <a:pt x="10796" y="3494"/>
                  </a:cubicBezTo>
                  <a:lnTo>
                    <a:pt x="10796" y="4467"/>
                  </a:lnTo>
                  <a:lnTo>
                    <a:pt x="9910" y="3523"/>
                  </a:lnTo>
                  <a:cubicBezTo>
                    <a:pt x="9874" y="3485"/>
                    <a:pt x="9824" y="3465"/>
                    <a:pt x="9775" y="3465"/>
                  </a:cubicBezTo>
                  <a:cubicBezTo>
                    <a:pt x="9730" y="3465"/>
                    <a:pt x="9685" y="3481"/>
                    <a:pt x="9649" y="3514"/>
                  </a:cubicBezTo>
                  <a:lnTo>
                    <a:pt x="8559" y="4515"/>
                  </a:lnTo>
                  <a:lnTo>
                    <a:pt x="8448" y="4396"/>
                  </a:lnTo>
                  <a:cubicBezTo>
                    <a:pt x="8416" y="4362"/>
                    <a:pt x="8373" y="4344"/>
                    <a:pt x="8328" y="4344"/>
                  </a:cubicBezTo>
                  <a:cubicBezTo>
                    <a:pt x="8316" y="4344"/>
                    <a:pt x="8303" y="4346"/>
                    <a:pt x="8290" y="4349"/>
                  </a:cubicBezTo>
                  <a:cubicBezTo>
                    <a:pt x="8134" y="4387"/>
                    <a:pt x="8097" y="4557"/>
                    <a:pt x="8189" y="4656"/>
                  </a:cubicBezTo>
                  <a:lnTo>
                    <a:pt x="8731" y="5233"/>
                  </a:lnTo>
                  <a:cubicBezTo>
                    <a:pt x="8767" y="5272"/>
                    <a:pt x="8816" y="5292"/>
                    <a:pt x="8866" y="5292"/>
                  </a:cubicBezTo>
                  <a:cubicBezTo>
                    <a:pt x="8944" y="5292"/>
                    <a:pt x="9023" y="5242"/>
                    <a:pt x="9050" y="5143"/>
                  </a:cubicBezTo>
                  <a:cubicBezTo>
                    <a:pt x="9064" y="5095"/>
                    <a:pt x="9042" y="5028"/>
                    <a:pt x="9009" y="4994"/>
                  </a:cubicBezTo>
                  <a:lnTo>
                    <a:pt x="8811" y="4784"/>
                  </a:lnTo>
                  <a:lnTo>
                    <a:pt x="9767" y="3907"/>
                  </a:lnTo>
                  <a:lnTo>
                    <a:pt x="10798" y="5005"/>
                  </a:lnTo>
                  <a:lnTo>
                    <a:pt x="10798" y="5418"/>
                  </a:lnTo>
                  <a:lnTo>
                    <a:pt x="6473" y="5418"/>
                  </a:lnTo>
                  <a:lnTo>
                    <a:pt x="6473" y="4835"/>
                  </a:lnTo>
                  <a:lnTo>
                    <a:pt x="7483" y="3907"/>
                  </a:lnTo>
                  <a:lnTo>
                    <a:pt x="7606" y="4038"/>
                  </a:lnTo>
                  <a:cubicBezTo>
                    <a:pt x="7642" y="4077"/>
                    <a:pt x="7692" y="4096"/>
                    <a:pt x="7741" y="4096"/>
                  </a:cubicBezTo>
                  <a:cubicBezTo>
                    <a:pt x="7786" y="4096"/>
                    <a:pt x="7831" y="4080"/>
                    <a:pt x="7867" y="4047"/>
                  </a:cubicBezTo>
                  <a:cubicBezTo>
                    <a:pt x="7941" y="3978"/>
                    <a:pt x="7945" y="3863"/>
                    <a:pt x="7876" y="3787"/>
                  </a:cubicBezTo>
                  <a:lnTo>
                    <a:pt x="7627" y="3523"/>
                  </a:lnTo>
                  <a:cubicBezTo>
                    <a:pt x="7591" y="3485"/>
                    <a:pt x="7541" y="3465"/>
                    <a:pt x="7492" y="3465"/>
                  </a:cubicBezTo>
                  <a:cubicBezTo>
                    <a:pt x="7447" y="3465"/>
                    <a:pt x="7402" y="3481"/>
                    <a:pt x="7366" y="3514"/>
                  </a:cubicBezTo>
                  <a:lnTo>
                    <a:pt x="6473" y="4335"/>
                  </a:lnTo>
                  <a:lnTo>
                    <a:pt x="6473" y="2959"/>
                  </a:lnTo>
                  <a:close/>
                  <a:moveTo>
                    <a:pt x="6113" y="5809"/>
                  </a:moveTo>
                  <a:lnTo>
                    <a:pt x="6113" y="8266"/>
                  </a:lnTo>
                  <a:lnTo>
                    <a:pt x="1903" y="8266"/>
                  </a:lnTo>
                  <a:cubicBezTo>
                    <a:pt x="1840" y="8266"/>
                    <a:pt x="1790" y="8216"/>
                    <a:pt x="1790" y="8153"/>
                  </a:cubicBezTo>
                  <a:lnTo>
                    <a:pt x="1790" y="5809"/>
                  </a:lnTo>
                  <a:close/>
                  <a:moveTo>
                    <a:pt x="10799" y="5809"/>
                  </a:moveTo>
                  <a:lnTo>
                    <a:pt x="10799" y="8153"/>
                  </a:lnTo>
                  <a:cubicBezTo>
                    <a:pt x="10799" y="8216"/>
                    <a:pt x="10748" y="8266"/>
                    <a:pt x="10685" y="8266"/>
                  </a:cubicBezTo>
                  <a:lnTo>
                    <a:pt x="6475" y="8266"/>
                  </a:lnTo>
                  <a:lnTo>
                    <a:pt x="6475" y="5809"/>
                  </a:lnTo>
                  <a:close/>
                  <a:moveTo>
                    <a:pt x="9197" y="2108"/>
                  </a:moveTo>
                  <a:cubicBezTo>
                    <a:pt x="9223" y="2147"/>
                    <a:pt x="9250" y="2184"/>
                    <a:pt x="9275" y="2219"/>
                  </a:cubicBezTo>
                  <a:cubicBezTo>
                    <a:pt x="9362" y="2336"/>
                    <a:pt x="9395" y="2415"/>
                    <a:pt x="9420" y="2557"/>
                  </a:cubicBezTo>
                  <a:cubicBezTo>
                    <a:pt x="9422" y="2571"/>
                    <a:pt x="9425" y="2586"/>
                    <a:pt x="9427" y="2599"/>
                  </a:cubicBezTo>
                  <a:lnTo>
                    <a:pt x="1910" y="2599"/>
                  </a:lnTo>
                  <a:cubicBezTo>
                    <a:pt x="1775" y="2599"/>
                    <a:pt x="1665" y="2644"/>
                    <a:pt x="1570" y="2739"/>
                  </a:cubicBezTo>
                  <a:cubicBezTo>
                    <a:pt x="1478" y="2828"/>
                    <a:pt x="1429" y="2957"/>
                    <a:pt x="1429" y="3084"/>
                  </a:cubicBezTo>
                  <a:lnTo>
                    <a:pt x="1429" y="8178"/>
                  </a:lnTo>
                  <a:cubicBezTo>
                    <a:pt x="1429" y="8445"/>
                    <a:pt x="1644" y="8661"/>
                    <a:pt x="1912" y="8661"/>
                  </a:cubicBezTo>
                  <a:lnTo>
                    <a:pt x="10690" y="8661"/>
                  </a:lnTo>
                  <a:cubicBezTo>
                    <a:pt x="10690" y="8661"/>
                    <a:pt x="11174" y="8424"/>
                    <a:pt x="11160" y="8157"/>
                  </a:cubicBezTo>
                  <a:lnTo>
                    <a:pt x="11160" y="3396"/>
                  </a:lnTo>
                  <a:cubicBezTo>
                    <a:pt x="11217" y="3368"/>
                    <a:pt x="11259" y="3339"/>
                    <a:pt x="11297" y="3313"/>
                  </a:cubicBezTo>
                  <a:cubicBezTo>
                    <a:pt x="11391" y="3245"/>
                    <a:pt x="11475" y="3199"/>
                    <a:pt x="11586" y="3178"/>
                  </a:cubicBezTo>
                  <a:lnTo>
                    <a:pt x="11586" y="8675"/>
                  </a:lnTo>
                  <a:lnTo>
                    <a:pt x="11585" y="8675"/>
                  </a:lnTo>
                  <a:cubicBezTo>
                    <a:pt x="11589" y="8934"/>
                    <a:pt x="11120" y="9152"/>
                    <a:pt x="11120" y="9152"/>
                  </a:cubicBezTo>
                  <a:lnTo>
                    <a:pt x="1471" y="9152"/>
                  </a:lnTo>
                  <a:cubicBezTo>
                    <a:pt x="1211" y="9152"/>
                    <a:pt x="1001" y="8942"/>
                    <a:pt x="1001" y="8683"/>
                  </a:cubicBezTo>
                  <a:lnTo>
                    <a:pt x="1001" y="2577"/>
                  </a:lnTo>
                  <a:cubicBezTo>
                    <a:pt x="1001" y="2318"/>
                    <a:pt x="1211" y="2108"/>
                    <a:pt x="1471" y="2108"/>
                  </a:cubicBezTo>
                  <a:close/>
                  <a:moveTo>
                    <a:pt x="7424" y="9511"/>
                  </a:moveTo>
                  <a:lnTo>
                    <a:pt x="7424" y="9558"/>
                  </a:lnTo>
                  <a:cubicBezTo>
                    <a:pt x="7425" y="9660"/>
                    <a:pt x="7343" y="9740"/>
                    <a:pt x="7243" y="9740"/>
                  </a:cubicBezTo>
                  <a:lnTo>
                    <a:pt x="5378" y="9740"/>
                  </a:lnTo>
                  <a:cubicBezTo>
                    <a:pt x="5278" y="9740"/>
                    <a:pt x="5196" y="9660"/>
                    <a:pt x="5196" y="9558"/>
                  </a:cubicBezTo>
                  <a:lnTo>
                    <a:pt x="5196" y="9511"/>
                  </a:lnTo>
                  <a:close/>
                  <a:moveTo>
                    <a:pt x="10836" y="0"/>
                  </a:moveTo>
                  <a:cubicBezTo>
                    <a:pt x="10652" y="0"/>
                    <a:pt x="10506" y="106"/>
                    <a:pt x="10390" y="190"/>
                  </a:cubicBezTo>
                  <a:cubicBezTo>
                    <a:pt x="10280" y="270"/>
                    <a:pt x="10176" y="312"/>
                    <a:pt x="10042" y="334"/>
                  </a:cubicBezTo>
                  <a:cubicBezTo>
                    <a:pt x="9894" y="358"/>
                    <a:pt x="9727" y="387"/>
                    <a:pt x="9602" y="512"/>
                  </a:cubicBezTo>
                  <a:cubicBezTo>
                    <a:pt x="9393" y="722"/>
                    <a:pt x="9452" y="1064"/>
                    <a:pt x="9282" y="1302"/>
                  </a:cubicBezTo>
                  <a:cubicBezTo>
                    <a:pt x="9203" y="1412"/>
                    <a:pt x="9105" y="1546"/>
                    <a:pt x="9093" y="1714"/>
                  </a:cubicBezTo>
                  <a:lnTo>
                    <a:pt x="1479" y="1714"/>
                  </a:lnTo>
                  <a:cubicBezTo>
                    <a:pt x="1017" y="1714"/>
                    <a:pt x="641" y="2089"/>
                    <a:pt x="641" y="2551"/>
                  </a:cubicBezTo>
                  <a:lnTo>
                    <a:pt x="641" y="8678"/>
                  </a:lnTo>
                  <a:cubicBezTo>
                    <a:pt x="641" y="8854"/>
                    <a:pt x="695" y="9017"/>
                    <a:pt x="787" y="9152"/>
                  </a:cubicBezTo>
                  <a:lnTo>
                    <a:pt x="492" y="9152"/>
                  </a:lnTo>
                  <a:cubicBezTo>
                    <a:pt x="221" y="9152"/>
                    <a:pt x="0" y="9373"/>
                    <a:pt x="0" y="9644"/>
                  </a:cubicBezTo>
                  <a:cubicBezTo>
                    <a:pt x="0" y="10239"/>
                    <a:pt x="484" y="10725"/>
                    <a:pt x="1081" y="10725"/>
                  </a:cubicBezTo>
                  <a:lnTo>
                    <a:pt x="2934" y="10725"/>
                  </a:lnTo>
                  <a:cubicBezTo>
                    <a:pt x="3009" y="10725"/>
                    <a:pt x="3080" y="10682"/>
                    <a:pt x="3109" y="10613"/>
                  </a:cubicBezTo>
                  <a:cubicBezTo>
                    <a:pt x="3169" y="10469"/>
                    <a:pt x="3066" y="10332"/>
                    <a:pt x="2930" y="10332"/>
                  </a:cubicBezTo>
                  <a:lnTo>
                    <a:pt x="1084" y="10332"/>
                  </a:lnTo>
                  <a:cubicBezTo>
                    <a:pt x="698" y="10332"/>
                    <a:pt x="382" y="10017"/>
                    <a:pt x="383" y="9631"/>
                  </a:cubicBezTo>
                  <a:cubicBezTo>
                    <a:pt x="383" y="9566"/>
                    <a:pt x="438" y="9514"/>
                    <a:pt x="504" y="9514"/>
                  </a:cubicBezTo>
                  <a:lnTo>
                    <a:pt x="4835" y="9514"/>
                  </a:lnTo>
                  <a:lnTo>
                    <a:pt x="4835" y="9553"/>
                  </a:lnTo>
                  <a:cubicBezTo>
                    <a:pt x="4835" y="9857"/>
                    <a:pt x="5081" y="10103"/>
                    <a:pt x="5385" y="10103"/>
                  </a:cubicBezTo>
                  <a:lnTo>
                    <a:pt x="7233" y="10103"/>
                  </a:lnTo>
                  <a:cubicBezTo>
                    <a:pt x="7537" y="10103"/>
                    <a:pt x="7783" y="9857"/>
                    <a:pt x="7783" y="9553"/>
                  </a:cubicBezTo>
                  <a:lnTo>
                    <a:pt x="7783" y="9514"/>
                  </a:lnTo>
                  <a:lnTo>
                    <a:pt x="12077" y="9514"/>
                  </a:lnTo>
                  <a:cubicBezTo>
                    <a:pt x="12142" y="9514"/>
                    <a:pt x="12196" y="9568"/>
                    <a:pt x="12196" y="9634"/>
                  </a:cubicBezTo>
                  <a:cubicBezTo>
                    <a:pt x="12196" y="10019"/>
                    <a:pt x="11882" y="10333"/>
                    <a:pt x="11496" y="10333"/>
                  </a:cubicBezTo>
                  <a:lnTo>
                    <a:pt x="3783" y="10333"/>
                  </a:lnTo>
                  <a:cubicBezTo>
                    <a:pt x="3708" y="10333"/>
                    <a:pt x="3637" y="10377"/>
                    <a:pt x="3608" y="10446"/>
                  </a:cubicBezTo>
                  <a:cubicBezTo>
                    <a:pt x="3547" y="10589"/>
                    <a:pt x="3651" y="10726"/>
                    <a:pt x="3787" y="10726"/>
                  </a:cubicBezTo>
                  <a:lnTo>
                    <a:pt x="11516" y="10726"/>
                  </a:lnTo>
                  <a:cubicBezTo>
                    <a:pt x="12111" y="10726"/>
                    <a:pt x="12597" y="10242"/>
                    <a:pt x="12597" y="9645"/>
                  </a:cubicBezTo>
                  <a:cubicBezTo>
                    <a:pt x="12599" y="9372"/>
                    <a:pt x="12377" y="9152"/>
                    <a:pt x="12105" y="9152"/>
                  </a:cubicBezTo>
                  <a:lnTo>
                    <a:pt x="11801" y="9152"/>
                  </a:lnTo>
                  <a:cubicBezTo>
                    <a:pt x="11891" y="9018"/>
                    <a:pt x="11945" y="8855"/>
                    <a:pt x="11945" y="8682"/>
                  </a:cubicBezTo>
                  <a:lnTo>
                    <a:pt x="11945" y="3077"/>
                  </a:lnTo>
                  <a:cubicBezTo>
                    <a:pt x="11989" y="3053"/>
                    <a:pt x="12032" y="3025"/>
                    <a:pt x="12071" y="2986"/>
                  </a:cubicBezTo>
                  <a:cubicBezTo>
                    <a:pt x="12196" y="2860"/>
                    <a:pt x="12224" y="2693"/>
                    <a:pt x="12249" y="2545"/>
                  </a:cubicBezTo>
                  <a:cubicBezTo>
                    <a:pt x="12271" y="2410"/>
                    <a:pt x="12312" y="2308"/>
                    <a:pt x="12392" y="2197"/>
                  </a:cubicBezTo>
                  <a:cubicBezTo>
                    <a:pt x="12478" y="2079"/>
                    <a:pt x="12583" y="1934"/>
                    <a:pt x="12583" y="1749"/>
                  </a:cubicBezTo>
                  <a:cubicBezTo>
                    <a:pt x="12583" y="1565"/>
                    <a:pt x="12478" y="1419"/>
                    <a:pt x="12392" y="1302"/>
                  </a:cubicBezTo>
                  <a:cubicBezTo>
                    <a:pt x="12312" y="1189"/>
                    <a:pt x="12272" y="1089"/>
                    <a:pt x="12249" y="953"/>
                  </a:cubicBezTo>
                  <a:cubicBezTo>
                    <a:pt x="12224" y="806"/>
                    <a:pt x="12196" y="638"/>
                    <a:pt x="12071" y="512"/>
                  </a:cubicBezTo>
                  <a:cubicBezTo>
                    <a:pt x="11945" y="387"/>
                    <a:pt x="11778" y="359"/>
                    <a:pt x="11631" y="334"/>
                  </a:cubicBezTo>
                  <a:cubicBezTo>
                    <a:pt x="11486" y="310"/>
                    <a:pt x="11400" y="276"/>
                    <a:pt x="11282" y="190"/>
                  </a:cubicBezTo>
                  <a:cubicBezTo>
                    <a:pt x="11166" y="105"/>
                    <a:pt x="11020" y="0"/>
                    <a:pt x="10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2716147" y="788278"/>
              <a:ext cx="60540" cy="53418"/>
            </a:xfrm>
            <a:custGeom>
              <a:avLst/>
              <a:gdLst/>
              <a:ahLst/>
              <a:cxnLst/>
              <a:rect l="l" t="t" r="r" b="b"/>
              <a:pathLst>
                <a:path w="1598" h="1410" extrusionOk="0">
                  <a:moveTo>
                    <a:pt x="1390" y="0"/>
                  </a:moveTo>
                  <a:cubicBezTo>
                    <a:pt x="1332" y="0"/>
                    <a:pt x="1275" y="28"/>
                    <a:pt x="1238" y="78"/>
                  </a:cubicBezTo>
                  <a:lnTo>
                    <a:pt x="635" y="923"/>
                  </a:lnTo>
                  <a:lnTo>
                    <a:pt x="348" y="578"/>
                  </a:lnTo>
                  <a:cubicBezTo>
                    <a:pt x="312" y="534"/>
                    <a:pt x="260" y="511"/>
                    <a:pt x="208" y="511"/>
                  </a:cubicBezTo>
                  <a:cubicBezTo>
                    <a:pt x="166" y="511"/>
                    <a:pt x="124" y="526"/>
                    <a:pt x="89" y="555"/>
                  </a:cubicBezTo>
                  <a:cubicBezTo>
                    <a:pt x="11" y="620"/>
                    <a:pt x="0" y="735"/>
                    <a:pt x="65" y="813"/>
                  </a:cubicBezTo>
                  <a:lnTo>
                    <a:pt x="506" y="1342"/>
                  </a:lnTo>
                  <a:cubicBezTo>
                    <a:pt x="541" y="1384"/>
                    <a:pt x="592" y="1409"/>
                    <a:pt x="648" y="1409"/>
                  </a:cubicBezTo>
                  <a:lnTo>
                    <a:pt x="654" y="1409"/>
                  </a:lnTo>
                  <a:cubicBezTo>
                    <a:pt x="712" y="1406"/>
                    <a:pt x="764" y="1379"/>
                    <a:pt x="796" y="1332"/>
                  </a:cubicBezTo>
                  <a:lnTo>
                    <a:pt x="1539" y="291"/>
                  </a:lnTo>
                  <a:cubicBezTo>
                    <a:pt x="1598" y="209"/>
                    <a:pt x="1580" y="94"/>
                    <a:pt x="1495" y="34"/>
                  </a:cubicBezTo>
                  <a:cubicBezTo>
                    <a:pt x="1463" y="11"/>
                    <a:pt x="1427" y="0"/>
                    <a:pt x="1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</p:grpSp>
      <p:grpSp>
        <p:nvGrpSpPr>
          <p:cNvPr id="1712" name="Google Shape;1712;p42"/>
          <p:cNvGrpSpPr/>
          <p:nvPr/>
        </p:nvGrpSpPr>
        <p:grpSpPr>
          <a:xfrm>
            <a:off x="7102182" y="1832508"/>
            <a:ext cx="340332" cy="341173"/>
            <a:chOff x="1558836" y="713303"/>
            <a:chExt cx="475457" cy="476631"/>
          </a:xfrm>
        </p:grpSpPr>
        <p:sp>
          <p:nvSpPr>
            <p:cNvPr id="1713" name="Google Shape;1713;p42"/>
            <p:cNvSpPr/>
            <p:nvPr/>
          </p:nvSpPr>
          <p:spPr>
            <a:xfrm>
              <a:off x="1611458" y="819874"/>
              <a:ext cx="39855" cy="85128"/>
            </a:xfrm>
            <a:custGeom>
              <a:avLst/>
              <a:gdLst/>
              <a:ahLst/>
              <a:cxnLst/>
              <a:rect l="l" t="t" r="r" b="b"/>
              <a:pathLst>
                <a:path w="1052" h="2247" extrusionOk="0">
                  <a:moveTo>
                    <a:pt x="865" y="0"/>
                  </a:moveTo>
                  <a:cubicBezTo>
                    <a:pt x="526" y="0"/>
                    <a:pt x="252" y="246"/>
                    <a:pt x="252" y="548"/>
                  </a:cubicBezTo>
                  <a:lnTo>
                    <a:pt x="252" y="824"/>
                  </a:lnTo>
                  <a:cubicBezTo>
                    <a:pt x="235" y="902"/>
                    <a:pt x="199" y="931"/>
                    <a:pt x="147" y="951"/>
                  </a:cubicBezTo>
                  <a:cubicBezTo>
                    <a:pt x="86" y="973"/>
                    <a:pt x="37" y="1020"/>
                    <a:pt x="22" y="1082"/>
                  </a:cubicBezTo>
                  <a:cubicBezTo>
                    <a:pt x="0" y="1174"/>
                    <a:pt x="54" y="1266"/>
                    <a:pt x="139" y="1294"/>
                  </a:cubicBezTo>
                  <a:cubicBezTo>
                    <a:pt x="195" y="1314"/>
                    <a:pt x="232" y="1341"/>
                    <a:pt x="251" y="1424"/>
                  </a:cubicBezTo>
                  <a:lnTo>
                    <a:pt x="251" y="1700"/>
                  </a:lnTo>
                  <a:cubicBezTo>
                    <a:pt x="251" y="1999"/>
                    <a:pt x="520" y="2242"/>
                    <a:pt x="854" y="2247"/>
                  </a:cubicBezTo>
                  <a:cubicBezTo>
                    <a:pt x="855" y="2247"/>
                    <a:pt x="855" y="2247"/>
                    <a:pt x="856" y="2247"/>
                  </a:cubicBezTo>
                  <a:cubicBezTo>
                    <a:pt x="951" y="2247"/>
                    <a:pt x="1038" y="2176"/>
                    <a:pt x="1044" y="2078"/>
                  </a:cubicBezTo>
                  <a:cubicBezTo>
                    <a:pt x="1052" y="1974"/>
                    <a:pt x="969" y="1886"/>
                    <a:pt x="865" y="1886"/>
                  </a:cubicBezTo>
                  <a:cubicBezTo>
                    <a:pt x="728" y="1886"/>
                    <a:pt x="612" y="1801"/>
                    <a:pt x="612" y="1698"/>
                  </a:cubicBezTo>
                  <a:lnTo>
                    <a:pt x="612" y="1405"/>
                  </a:lnTo>
                  <a:cubicBezTo>
                    <a:pt x="612" y="1394"/>
                    <a:pt x="610" y="1384"/>
                    <a:pt x="609" y="1376"/>
                  </a:cubicBezTo>
                  <a:cubicBezTo>
                    <a:pt x="589" y="1268"/>
                    <a:pt x="551" y="1187"/>
                    <a:pt x="502" y="1124"/>
                  </a:cubicBezTo>
                  <a:cubicBezTo>
                    <a:pt x="550" y="1061"/>
                    <a:pt x="589" y="980"/>
                    <a:pt x="608" y="874"/>
                  </a:cubicBezTo>
                  <a:cubicBezTo>
                    <a:pt x="610" y="863"/>
                    <a:pt x="612" y="853"/>
                    <a:pt x="612" y="842"/>
                  </a:cubicBezTo>
                  <a:lnTo>
                    <a:pt x="612" y="549"/>
                  </a:lnTo>
                  <a:cubicBezTo>
                    <a:pt x="612" y="449"/>
                    <a:pt x="727" y="363"/>
                    <a:pt x="863" y="362"/>
                  </a:cubicBezTo>
                  <a:cubicBezTo>
                    <a:pt x="956" y="361"/>
                    <a:pt x="1039" y="287"/>
                    <a:pt x="1044" y="192"/>
                  </a:cubicBezTo>
                  <a:cubicBezTo>
                    <a:pt x="1052" y="87"/>
                    <a:pt x="968" y="0"/>
                    <a:pt x="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1874873" y="849235"/>
              <a:ext cx="39817" cy="85165"/>
            </a:xfrm>
            <a:custGeom>
              <a:avLst/>
              <a:gdLst/>
              <a:ahLst/>
              <a:cxnLst/>
              <a:rect l="l" t="t" r="r" b="b"/>
              <a:pathLst>
                <a:path w="1051" h="2248" extrusionOk="0">
                  <a:moveTo>
                    <a:pt x="186" y="0"/>
                  </a:moveTo>
                  <a:cubicBezTo>
                    <a:pt x="82" y="0"/>
                    <a:pt x="1" y="87"/>
                    <a:pt x="7" y="192"/>
                  </a:cubicBezTo>
                  <a:cubicBezTo>
                    <a:pt x="12" y="286"/>
                    <a:pt x="95" y="361"/>
                    <a:pt x="189" y="362"/>
                  </a:cubicBezTo>
                  <a:cubicBezTo>
                    <a:pt x="325" y="363"/>
                    <a:pt x="440" y="449"/>
                    <a:pt x="440" y="549"/>
                  </a:cubicBezTo>
                  <a:lnTo>
                    <a:pt x="440" y="842"/>
                  </a:lnTo>
                  <a:cubicBezTo>
                    <a:pt x="440" y="853"/>
                    <a:pt x="442" y="863"/>
                    <a:pt x="443" y="874"/>
                  </a:cubicBezTo>
                  <a:cubicBezTo>
                    <a:pt x="462" y="981"/>
                    <a:pt x="501" y="1062"/>
                    <a:pt x="550" y="1125"/>
                  </a:cubicBezTo>
                  <a:cubicBezTo>
                    <a:pt x="501" y="1188"/>
                    <a:pt x="462" y="1269"/>
                    <a:pt x="443" y="1377"/>
                  </a:cubicBezTo>
                  <a:cubicBezTo>
                    <a:pt x="442" y="1387"/>
                    <a:pt x="440" y="1398"/>
                    <a:pt x="440" y="1408"/>
                  </a:cubicBezTo>
                  <a:lnTo>
                    <a:pt x="440" y="1701"/>
                  </a:lnTo>
                  <a:cubicBezTo>
                    <a:pt x="440" y="1802"/>
                    <a:pt x="325" y="1887"/>
                    <a:pt x="189" y="1888"/>
                  </a:cubicBezTo>
                  <a:cubicBezTo>
                    <a:pt x="95" y="1890"/>
                    <a:pt x="12" y="1963"/>
                    <a:pt x="7" y="2058"/>
                  </a:cubicBezTo>
                  <a:cubicBezTo>
                    <a:pt x="2" y="2163"/>
                    <a:pt x="84" y="2248"/>
                    <a:pt x="186" y="2248"/>
                  </a:cubicBezTo>
                  <a:cubicBezTo>
                    <a:pt x="525" y="2248"/>
                    <a:pt x="800" y="2002"/>
                    <a:pt x="800" y="1701"/>
                  </a:cubicBezTo>
                  <a:lnTo>
                    <a:pt x="800" y="1425"/>
                  </a:lnTo>
                  <a:cubicBezTo>
                    <a:pt x="818" y="1346"/>
                    <a:pt x="852" y="1317"/>
                    <a:pt x="904" y="1298"/>
                  </a:cubicBezTo>
                  <a:cubicBezTo>
                    <a:pt x="965" y="1275"/>
                    <a:pt x="1014" y="1228"/>
                    <a:pt x="1029" y="1167"/>
                  </a:cubicBezTo>
                  <a:cubicBezTo>
                    <a:pt x="1050" y="1074"/>
                    <a:pt x="998" y="984"/>
                    <a:pt x="912" y="955"/>
                  </a:cubicBezTo>
                  <a:cubicBezTo>
                    <a:pt x="855" y="935"/>
                    <a:pt x="819" y="907"/>
                    <a:pt x="800" y="825"/>
                  </a:cubicBezTo>
                  <a:lnTo>
                    <a:pt x="800" y="549"/>
                  </a:lnTo>
                  <a:cubicBezTo>
                    <a:pt x="800" y="247"/>
                    <a:pt x="525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1673476" y="818813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8" y="69"/>
                    <a:pt x="10" y="163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1674348" y="966489"/>
              <a:ext cx="113011" cy="13676"/>
            </a:xfrm>
            <a:custGeom>
              <a:avLst/>
              <a:gdLst/>
              <a:ahLst/>
              <a:cxnLst/>
              <a:rect l="l" t="t" r="r" b="b"/>
              <a:pathLst>
                <a:path w="2983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2785" y="361"/>
                  </a:lnTo>
                  <a:cubicBezTo>
                    <a:pt x="2881" y="361"/>
                    <a:pt x="2965" y="291"/>
                    <a:pt x="2974" y="197"/>
                  </a:cubicBezTo>
                  <a:cubicBezTo>
                    <a:pt x="2982" y="89"/>
                    <a:pt x="2898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1673476" y="878368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1673476" y="906933"/>
              <a:ext cx="36067" cy="13676"/>
            </a:xfrm>
            <a:custGeom>
              <a:avLst/>
              <a:gdLst/>
              <a:ahLst/>
              <a:cxnLst/>
              <a:rect l="l" t="t" r="r" b="b"/>
              <a:pathLst>
                <a:path w="952" h="361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61"/>
                    <a:pt x="190" y="361"/>
                  </a:cubicBezTo>
                  <a:lnTo>
                    <a:pt x="753" y="361"/>
                  </a:lnTo>
                  <a:cubicBezTo>
                    <a:pt x="850" y="361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1771901" y="936673"/>
              <a:ext cx="25156" cy="13714"/>
            </a:xfrm>
            <a:custGeom>
              <a:avLst/>
              <a:gdLst/>
              <a:ahLst/>
              <a:cxnLst/>
              <a:rect l="l" t="t" r="r" b="b"/>
              <a:pathLst>
                <a:path w="664" h="362" extrusionOk="0">
                  <a:moveTo>
                    <a:pt x="189" y="1"/>
                  </a:moveTo>
                  <a:cubicBezTo>
                    <a:pt x="85" y="1"/>
                    <a:pt x="1" y="90"/>
                    <a:pt x="9" y="197"/>
                  </a:cubicBezTo>
                  <a:cubicBezTo>
                    <a:pt x="17" y="291"/>
                    <a:pt x="103" y="361"/>
                    <a:pt x="198" y="361"/>
                  </a:cubicBezTo>
                  <a:lnTo>
                    <a:pt x="467" y="361"/>
                  </a:lnTo>
                  <a:cubicBezTo>
                    <a:pt x="562" y="361"/>
                    <a:pt x="647" y="291"/>
                    <a:pt x="655" y="197"/>
                  </a:cubicBezTo>
                  <a:cubicBezTo>
                    <a:pt x="664" y="90"/>
                    <a:pt x="580" y="1"/>
                    <a:pt x="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1673931" y="936673"/>
              <a:ext cx="78801" cy="13714"/>
            </a:xfrm>
            <a:custGeom>
              <a:avLst/>
              <a:gdLst/>
              <a:ahLst/>
              <a:cxnLst/>
              <a:rect l="l" t="t" r="r" b="b"/>
              <a:pathLst>
                <a:path w="2080" h="362" extrusionOk="0">
                  <a:moveTo>
                    <a:pt x="199" y="1"/>
                  </a:moveTo>
                  <a:cubicBezTo>
                    <a:pt x="102" y="1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882" y="361"/>
                  </a:lnTo>
                  <a:cubicBezTo>
                    <a:pt x="1977" y="361"/>
                    <a:pt x="2063" y="291"/>
                    <a:pt x="2070" y="197"/>
                  </a:cubicBezTo>
                  <a:cubicBezTo>
                    <a:pt x="2080" y="90"/>
                    <a:pt x="1996" y="1"/>
                    <a:pt x="1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1728447" y="878368"/>
              <a:ext cx="36029" cy="13639"/>
            </a:xfrm>
            <a:custGeom>
              <a:avLst/>
              <a:gdLst/>
              <a:ahLst/>
              <a:cxnLst/>
              <a:rect l="l" t="t" r="r" b="b"/>
              <a:pathLst>
                <a:path w="951" h="360" extrusionOk="0">
                  <a:moveTo>
                    <a:pt x="189" y="0"/>
                  </a:moveTo>
                  <a:cubicBezTo>
                    <a:pt x="85" y="0"/>
                    <a:pt x="1" y="89"/>
                    <a:pt x="9" y="196"/>
                  </a:cubicBezTo>
                  <a:cubicBezTo>
                    <a:pt x="18" y="290"/>
                    <a:pt x="104" y="359"/>
                    <a:pt x="198" y="359"/>
                  </a:cubicBezTo>
                  <a:lnTo>
                    <a:pt x="753" y="359"/>
                  </a:lnTo>
                  <a:cubicBezTo>
                    <a:pt x="849" y="359"/>
                    <a:pt x="934" y="290"/>
                    <a:pt x="941" y="196"/>
                  </a:cubicBezTo>
                  <a:cubicBezTo>
                    <a:pt x="951" y="89"/>
                    <a:pt x="867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1778152" y="878330"/>
              <a:ext cx="75429" cy="13639"/>
            </a:xfrm>
            <a:custGeom>
              <a:avLst/>
              <a:gdLst/>
              <a:ahLst/>
              <a:cxnLst/>
              <a:rect l="l" t="t" r="r" b="b"/>
              <a:pathLst>
                <a:path w="1991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3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1809" y="359"/>
                  </a:lnTo>
                  <a:cubicBezTo>
                    <a:pt x="1810" y="359"/>
                    <a:pt x="1810" y="359"/>
                    <a:pt x="1811" y="359"/>
                  </a:cubicBezTo>
                  <a:cubicBezTo>
                    <a:pt x="1911" y="359"/>
                    <a:pt x="1990" y="279"/>
                    <a:pt x="1990" y="180"/>
                  </a:cubicBezTo>
                  <a:cubicBezTo>
                    <a:pt x="1990" y="81"/>
                    <a:pt x="1909" y="0"/>
                    <a:pt x="18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1729773" y="818699"/>
              <a:ext cx="164383" cy="13714"/>
            </a:xfrm>
            <a:custGeom>
              <a:avLst/>
              <a:gdLst/>
              <a:ahLst/>
              <a:cxnLst/>
              <a:rect l="l" t="t" r="r" b="b"/>
              <a:pathLst>
                <a:path w="4339" h="362" extrusionOk="0">
                  <a:moveTo>
                    <a:pt x="198" y="1"/>
                  </a:moveTo>
                  <a:cubicBezTo>
                    <a:pt x="103" y="1"/>
                    <a:pt x="18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137" y="361"/>
                  </a:lnTo>
                  <a:cubicBezTo>
                    <a:pt x="4234" y="361"/>
                    <a:pt x="4319" y="292"/>
                    <a:pt x="4326" y="198"/>
                  </a:cubicBezTo>
                  <a:cubicBezTo>
                    <a:pt x="4339" y="92"/>
                    <a:pt x="4255" y="1"/>
                    <a:pt x="4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1673097" y="848553"/>
              <a:ext cx="182000" cy="13639"/>
            </a:xfrm>
            <a:custGeom>
              <a:avLst/>
              <a:gdLst/>
              <a:ahLst/>
              <a:cxnLst/>
              <a:rect l="l" t="t" r="r" b="b"/>
              <a:pathLst>
                <a:path w="4804" h="360" extrusionOk="0">
                  <a:moveTo>
                    <a:pt x="199" y="1"/>
                  </a:moveTo>
                  <a:cubicBezTo>
                    <a:pt x="103" y="1"/>
                    <a:pt x="19" y="70"/>
                    <a:pt x="9" y="164"/>
                  </a:cubicBezTo>
                  <a:cubicBezTo>
                    <a:pt x="1" y="271"/>
                    <a:pt x="87" y="360"/>
                    <a:pt x="193" y="360"/>
                  </a:cubicBezTo>
                  <a:lnTo>
                    <a:pt x="4595" y="360"/>
                  </a:lnTo>
                  <a:cubicBezTo>
                    <a:pt x="4681" y="360"/>
                    <a:pt x="4763" y="302"/>
                    <a:pt x="4780" y="216"/>
                  </a:cubicBezTo>
                  <a:cubicBezTo>
                    <a:pt x="4804" y="101"/>
                    <a:pt x="4713" y="1"/>
                    <a:pt x="4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1558836" y="713303"/>
              <a:ext cx="475457" cy="476631"/>
            </a:xfrm>
            <a:custGeom>
              <a:avLst/>
              <a:gdLst/>
              <a:ahLst/>
              <a:cxnLst/>
              <a:rect l="l" t="t" r="r" b="b"/>
              <a:pathLst>
                <a:path w="12550" h="12581" extrusionOk="0">
                  <a:moveTo>
                    <a:pt x="10487" y="358"/>
                  </a:moveTo>
                  <a:cubicBezTo>
                    <a:pt x="10595" y="358"/>
                    <a:pt x="10684" y="446"/>
                    <a:pt x="10684" y="556"/>
                  </a:cubicBezTo>
                  <a:lnTo>
                    <a:pt x="10684" y="1374"/>
                  </a:lnTo>
                  <a:lnTo>
                    <a:pt x="363" y="1374"/>
                  </a:lnTo>
                  <a:lnTo>
                    <a:pt x="363" y="556"/>
                  </a:lnTo>
                  <a:cubicBezTo>
                    <a:pt x="363" y="447"/>
                    <a:pt x="451" y="358"/>
                    <a:pt x="561" y="358"/>
                  </a:cubicBezTo>
                  <a:close/>
                  <a:moveTo>
                    <a:pt x="11338" y="6826"/>
                  </a:moveTo>
                  <a:lnTo>
                    <a:pt x="11956" y="7535"/>
                  </a:lnTo>
                  <a:lnTo>
                    <a:pt x="11338" y="7535"/>
                  </a:lnTo>
                  <a:lnTo>
                    <a:pt x="11338" y="6826"/>
                  </a:lnTo>
                  <a:close/>
                  <a:moveTo>
                    <a:pt x="192" y="0"/>
                  </a:moveTo>
                  <a:cubicBezTo>
                    <a:pt x="86" y="0"/>
                    <a:pt x="2" y="86"/>
                    <a:pt x="2" y="191"/>
                  </a:cubicBezTo>
                  <a:lnTo>
                    <a:pt x="2" y="7202"/>
                  </a:lnTo>
                  <a:cubicBezTo>
                    <a:pt x="2" y="7220"/>
                    <a:pt x="9" y="7237"/>
                    <a:pt x="22" y="7249"/>
                  </a:cubicBezTo>
                  <a:cubicBezTo>
                    <a:pt x="75" y="7301"/>
                    <a:pt x="131" y="7323"/>
                    <a:pt x="183" y="7323"/>
                  </a:cubicBezTo>
                  <a:cubicBezTo>
                    <a:pt x="282" y="7323"/>
                    <a:pt x="363" y="7241"/>
                    <a:pt x="363" y="7139"/>
                  </a:cubicBezTo>
                  <a:lnTo>
                    <a:pt x="363" y="1736"/>
                  </a:lnTo>
                  <a:lnTo>
                    <a:pt x="10683" y="1736"/>
                  </a:lnTo>
                  <a:lnTo>
                    <a:pt x="10683" y="6160"/>
                  </a:lnTo>
                  <a:lnTo>
                    <a:pt x="9249" y="6160"/>
                  </a:lnTo>
                  <a:cubicBezTo>
                    <a:pt x="9152" y="6160"/>
                    <a:pt x="9067" y="6229"/>
                    <a:pt x="9060" y="6323"/>
                  </a:cubicBezTo>
                  <a:cubicBezTo>
                    <a:pt x="9051" y="6431"/>
                    <a:pt x="9134" y="6520"/>
                    <a:pt x="9239" y="6520"/>
                  </a:cubicBezTo>
                  <a:lnTo>
                    <a:pt x="10978" y="6520"/>
                  </a:lnTo>
                  <a:lnTo>
                    <a:pt x="10978" y="7713"/>
                  </a:lnTo>
                  <a:cubicBezTo>
                    <a:pt x="10978" y="7814"/>
                    <a:pt x="11060" y="7897"/>
                    <a:pt x="11162" y="7897"/>
                  </a:cubicBezTo>
                  <a:lnTo>
                    <a:pt x="12190" y="7897"/>
                  </a:lnTo>
                  <a:lnTo>
                    <a:pt x="12190" y="12223"/>
                  </a:lnTo>
                  <a:lnTo>
                    <a:pt x="7537" y="12223"/>
                  </a:lnTo>
                  <a:lnTo>
                    <a:pt x="7537" y="6519"/>
                  </a:lnTo>
                  <a:lnTo>
                    <a:pt x="8330" y="6519"/>
                  </a:lnTo>
                  <a:cubicBezTo>
                    <a:pt x="8426" y="6519"/>
                    <a:pt x="8511" y="6449"/>
                    <a:pt x="8519" y="6354"/>
                  </a:cubicBezTo>
                  <a:cubicBezTo>
                    <a:pt x="8528" y="6248"/>
                    <a:pt x="8444" y="6159"/>
                    <a:pt x="8339" y="6159"/>
                  </a:cubicBezTo>
                  <a:lnTo>
                    <a:pt x="7328" y="6159"/>
                  </a:lnTo>
                  <a:cubicBezTo>
                    <a:pt x="7225" y="6159"/>
                    <a:pt x="7143" y="6241"/>
                    <a:pt x="7143" y="6343"/>
                  </a:cubicBezTo>
                  <a:lnTo>
                    <a:pt x="7143" y="9436"/>
                  </a:lnTo>
                  <a:lnTo>
                    <a:pt x="427" y="9436"/>
                  </a:lnTo>
                  <a:cubicBezTo>
                    <a:pt x="390" y="9436"/>
                    <a:pt x="360" y="9405"/>
                    <a:pt x="360" y="9369"/>
                  </a:cubicBezTo>
                  <a:lnTo>
                    <a:pt x="360" y="7960"/>
                  </a:lnTo>
                  <a:cubicBezTo>
                    <a:pt x="360" y="7941"/>
                    <a:pt x="352" y="7924"/>
                    <a:pt x="339" y="7911"/>
                  </a:cubicBezTo>
                  <a:cubicBezTo>
                    <a:pt x="286" y="7861"/>
                    <a:pt x="231" y="7840"/>
                    <a:pt x="180" y="7840"/>
                  </a:cubicBezTo>
                  <a:cubicBezTo>
                    <a:pt x="81" y="7840"/>
                    <a:pt x="0" y="7920"/>
                    <a:pt x="0" y="8020"/>
                  </a:cubicBezTo>
                  <a:lnTo>
                    <a:pt x="0" y="9604"/>
                  </a:lnTo>
                  <a:cubicBezTo>
                    <a:pt x="0" y="9709"/>
                    <a:pt x="85" y="9795"/>
                    <a:pt x="191" y="9795"/>
                  </a:cubicBezTo>
                  <a:lnTo>
                    <a:pt x="7143" y="9795"/>
                  </a:lnTo>
                  <a:lnTo>
                    <a:pt x="7143" y="12397"/>
                  </a:lnTo>
                  <a:cubicBezTo>
                    <a:pt x="7143" y="12499"/>
                    <a:pt x="7225" y="12581"/>
                    <a:pt x="7328" y="12581"/>
                  </a:cubicBezTo>
                  <a:lnTo>
                    <a:pt x="12365" y="12581"/>
                  </a:lnTo>
                  <a:cubicBezTo>
                    <a:pt x="12467" y="12581"/>
                    <a:pt x="12550" y="12499"/>
                    <a:pt x="12550" y="12397"/>
                  </a:cubicBezTo>
                  <a:lnTo>
                    <a:pt x="12550" y="7724"/>
                  </a:lnTo>
                  <a:cubicBezTo>
                    <a:pt x="12550" y="7679"/>
                    <a:pt x="12534" y="7636"/>
                    <a:pt x="12506" y="7604"/>
                  </a:cubicBezTo>
                  <a:lnTo>
                    <a:pt x="11307" y="6222"/>
                  </a:lnTo>
                  <a:cubicBezTo>
                    <a:pt x="11272" y="6182"/>
                    <a:pt x="11221" y="6160"/>
                    <a:pt x="11168" y="6160"/>
                  </a:cubicBezTo>
                  <a:lnTo>
                    <a:pt x="11043" y="6160"/>
                  </a:lnTo>
                  <a:lnTo>
                    <a:pt x="11043" y="566"/>
                  </a:lnTo>
                  <a:cubicBezTo>
                    <a:pt x="11043" y="254"/>
                    <a:pt x="10790" y="0"/>
                    <a:pt x="104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26" name="Google Shape;1726;p42"/>
            <p:cNvSpPr/>
            <p:nvPr/>
          </p:nvSpPr>
          <p:spPr>
            <a:xfrm>
              <a:off x="1906431" y="1036614"/>
              <a:ext cx="48341" cy="63760"/>
            </a:xfrm>
            <a:custGeom>
              <a:avLst/>
              <a:gdLst/>
              <a:ahLst/>
              <a:cxnLst/>
              <a:rect l="l" t="t" r="r" b="b"/>
              <a:pathLst>
                <a:path w="1276" h="1683" extrusionOk="0">
                  <a:moveTo>
                    <a:pt x="1096" y="0"/>
                  </a:moveTo>
                  <a:cubicBezTo>
                    <a:pt x="997" y="0"/>
                    <a:pt x="917" y="81"/>
                    <a:pt x="917" y="180"/>
                  </a:cubicBezTo>
                  <a:lnTo>
                    <a:pt x="917" y="638"/>
                  </a:lnTo>
                  <a:lnTo>
                    <a:pt x="359" y="638"/>
                  </a:lnTo>
                  <a:lnTo>
                    <a:pt x="359" y="180"/>
                  </a:lnTo>
                  <a:cubicBezTo>
                    <a:pt x="362" y="81"/>
                    <a:pt x="280" y="1"/>
                    <a:pt x="180" y="1"/>
                  </a:cubicBezTo>
                  <a:cubicBezTo>
                    <a:pt x="81" y="1"/>
                    <a:pt x="0" y="82"/>
                    <a:pt x="0" y="181"/>
                  </a:cubicBezTo>
                  <a:lnTo>
                    <a:pt x="0" y="1494"/>
                  </a:lnTo>
                  <a:cubicBezTo>
                    <a:pt x="0" y="1589"/>
                    <a:pt x="69" y="1674"/>
                    <a:pt x="164" y="1682"/>
                  </a:cubicBezTo>
                  <a:cubicBezTo>
                    <a:pt x="169" y="1682"/>
                    <a:pt x="173" y="1683"/>
                    <a:pt x="178" y="1683"/>
                  </a:cubicBezTo>
                  <a:cubicBezTo>
                    <a:pt x="279" y="1683"/>
                    <a:pt x="359" y="1602"/>
                    <a:pt x="359" y="1502"/>
                  </a:cubicBezTo>
                  <a:lnTo>
                    <a:pt x="359" y="998"/>
                  </a:lnTo>
                  <a:lnTo>
                    <a:pt x="917" y="998"/>
                  </a:lnTo>
                  <a:lnTo>
                    <a:pt x="917" y="1494"/>
                  </a:lnTo>
                  <a:cubicBezTo>
                    <a:pt x="917" y="1589"/>
                    <a:pt x="986" y="1674"/>
                    <a:pt x="1080" y="1682"/>
                  </a:cubicBezTo>
                  <a:cubicBezTo>
                    <a:pt x="1085" y="1682"/>
                    <a:pt x="1090" y="1683"/>
                    <a:pt x="1095" y="1683"/>
                  </a:cubicBezTo>
                  <a:cubicBezTo>
                    <a:pt x="1195" y="1683"/>
                    <a:pt x="1276" y="1602"/>
                    <a:pt x="1276" y="1502"/>
                  </a:cubicBezTo>
                  <a:lnTo>
                    <a:pt x="1276" y="189"/>
                  </a:lnTo>
                  <a:cubicBezTo>
                    <a:pt x="1276" y="93"/>
                    <a:pt x="1207" y="8"/>
                    <a:pt x="1113" y="1"/>
                  </a:cubicBezTo>
                  <a:cubicBezTo>
                    <a:pt x="1107" y="1"/>
                    <a:pt x="1102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27" name="Google Shape;1727;p42"/>
            <p:cNvSpPr/>
            <p:nvPr/>
          </p:nvSpPr>
          <p:spPr>
            <a:xfrm>
              <a:off x="1857976" y="1035970"/>
              <a:ext cx="42128" cy="65200"/>
            </a:xfrm>
            <a:custGeom>
              <a:avLst/>
              <a:gdLst/>
              <a:ahLst/>
              <a:cxnLst/>
              <a:rect l="l" t="t" r="r" b="b"/>
              <a:pathLst>
                <a:path w="1112" h="1721" extrusionOk="0">
                  <a:moveTo>
                    <a:pt x="550" y="362"/>
                  </a:moveTo>
                  <a:cubicBezTo>
                    <a:pt x="659" y="362"/>
                    <a:pt x="752" y="451"/>
                    <a:pt x="752" y="558"/>
                  </a:cubicBezTo>
                  <a:cubicBezTo>
                    <a:pt x="752" y="665"/>
                    <a:pt x="659" y="756"/>
                    <a:pt x="548" y="756"/>
                  </a:cubicBezTo>
                  <a:cubicBezTo>
                    <a:pt x="504" y="756"/>
                    <a:pt x="429" y="756"/>
                    <a:pt x="359" y="757"/>
                  </a:cubicBezTo>
                  <a:cubicBezTo>
                    <a:pt x="359" y="684"/>
                    <a:pt x="358" y="439"/>
                    <a:pt x="358" y="362"/>
                  </a:cubicBezTo>
                  <a:lnTo>
                    <a:pt x="548" y="362"/>
                  </a:lnTo>
                  <a:cubicBezTo>
                    <a:pt x="549" y="362"/>
                    <a:pt x="549" y="362"/>
                    <a:pt x="550" y="362"/>
                  </a:cubicBezTo>
                  <a:close/>
                  <a:moveTo>
                    <a:pt x="182" y="0"/>
                  </a:moveTo>
                  <a:cubicBezTo>
                    <a:pt x="87" y="0"/>
                    <a:pt x="0" y="88"/>
                    <a:pt x="0" y="186"/>
                  </a:cubicBezTo>
                  <a:lnTo>
                    <a:pt x="0" y="1531"/>
                  </a:lnTo>
                  <a:cubicBezTo>
                    <a:pt x="0" y="1618"/>
                    <a:pt x="59" y="1699"/>
                    <a:pt x="145" y="1717"/>
                  </a:cubicBezTo>
                  <a:cubicBezTo>
                    <a:pt x="158" y="1719"/>
                    <a:pt x="170" y="1721"/>
                    <a:pt x="182" y="1721"/>
                  </a:cubicBezTo>
                  <a:cubicBezTo>
                    <a:pt x="281" y="1721"/>
                    <a:pt x="363" y="1637"/>
                    <a:pt x="363" y="1537"/>
                  </a:cubicBezTo>
                  <a:lnTo>
                    <a:pt x="363" y="1133"/>
                  </a:lnTo>
                  <a:cubicBezTo>
                    <a:pt x="432" y="1133"/>
                    <a:pt x="506" y="1131"/>
                    <a:pt x="551" y="1131"/>
                  </a:cubicBezTo>
                  <a:cubicBezTo>
                    <a:pt x="860" y="1131"/>
                    <a:pt x="1112" y="878"/>
                    <a:pt x="1112" y="566"/>
                  </a:cubicBezTo>
                  <a:cubicBezTo>
                    <a:pt x="1112" y="255"/>
                    <a:pt x="86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  <p:sp>
          <p:nvSpPr>
            <p:cNvPr id="1728" name="Google Shape;1728;p42"/>
            <p:cNvSpPr/>
            <p:nvPr/>
          </p:nvSpPr>
          <p:spPr>
            <a:xfrm>
              <a:off x="1964433" y="1035932"/>
              <a:ext cx="42962" cy="65200"/>
            </a:xfrm>
            <a:custGeom>
              <a:avLst/>
              <a:gdLst/>
              <a:ahLst/>
              <a:cxnLst/>
              <a:rect l="l" t="t" r="r" b="b"/>
              <a:pathLst>
                <a:path w="1134" h="1721" extrusionOk="0">
                  <a:moveTo>
                    <a:pt x="566" y="362"/>
                  </a:moveTo>
                  <a:cubicBezTo>
                    <a:pt x="677" y="362"/>
                    <a:pt x="770" y="452"/>
                    <a:pt x="770" y="558"/>
                  </a:cubicBezTo>
                  <a:cubicBezTo>
                    <a:pt x="770" y="665"/>
                    <a:pt x="676" y="755"/>
                    <a:pt x="566" y="755"/>
                  </a:cubicBezTo>
                  <a:cubicBezTo>
                    <a:pt x="522" y="755"/>
                    <a:pt x="447" y="755"/>
                    <a:pt x="376" y="757"/>
                  </a:cubicBezTo>
                  <a:cubicBezTo>
                    <a:pt x="376" y="684"/>
                    <a:pt x="375" y="439"/>
                    <a:pt x="375" y="362"/>
                  </a:cubicBezTo>
                  <a:close/>
                  <a:moveTo>
                    <a:pt x="187" y="0"/>
                  </a:moveTo>
                  <a:cubicBezTo>
                    <a:pt x="79" y="0"/>
                    <a:pt x="4" y="87"/>
                    <a:pt x="2" y="190"/>
                  </a:cubicBezTo>
                  <a:cubicBezTo>
                    <a:pt x="0" y="235"/>
                    <a:pt x="2" y="1503"/>
                    <a:pt x="2" y="1535"/>
                  </a:cubicBezTo>
                  <a:cubicBezTo>
                    <a:pt x="2" y="1638"/>
                    <a:pt x="84" y="1721"/>
                    <a:pt x="185" y="1721"/>
                  </a:cubicBezTo>
                  <a:cubicBezTo>
                    <a:pt x="287" y="1721"/>
                    <a:pt x="370" y="1638"/>
                    <a:pt x="370" y="1536"/>
                  </a:cubicBezTo>
                  <a:lnTo>
                    <a:pt x="370" y="1132"/>
                  </a:lnTo>
                  <a:cubicBezTo>
                    <a:pt x="441" y="1132"/>
                    <a:pt x="517" y="1131"/>
                    <a:pt x="562" y="1131"/>
                  </a:cubicBezTo>
                  <a:cubicBezTo>
                    <a:pt x="878" y="1131"/>
                    <a:pt x="1134" y="878"/>
                    <a:pt x="1134" y="566"/>
                  </a:cubicBezTo>
                  <a:cubicBezTo>
                    <a:pt x="1134" y="254"/>
                    <a:pt x="878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Anexo</a:t>
            </a:r>
            <a:endParaRPr dirty="0"/>
          </a:p>
        </p:txBody>
      </p:sp>
      <p:sp>
        <p:nvSpPr>
          <p:cNvPr id="1748" name="Google Shape;1748;p44"/>
          <p:cNvSpPr txBox="1">
            <a:spLocks noGrp="1"/>
          </p:cNvSpPr>
          <p:nvPr>
            <p:ph type="subTitle" idx="2"/>
          </p:nvPr>
        </p:nvSpPr>
        <p:spPr>
          <a:xfrm>
            <a:off x="2844154" y="3393552"/>
            <a:ext cx="263144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Extensión para visualizar un gráfico global de la ejecución de una aplicación</a:t>
            </a:r>
          </a:p>
        </p:txBody>
      </p:sp>
      <p:sp>
        <p:nvSpPr>
          <p:cNvPr id="1751" name="Google Shape;1751;p44"/>
          <p:cNvSpPr txBox="1">
            <a:spLocks noGrp="1"/>
          </p:cNvSpPr>
          <p:nvPr>
            <p:ph type="subTitle" idx="5"/>
          </p:nvPr>
        </p:nvSpPr>
        <p:spPr>
          <a:xfrm>
            <a:off x="3129881" y="2979926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 err="1"/>
              <a:t>Codeviz</a:t>
            </a:r>
            <a:endParaRPr lang="es-ES_tradnl" dirty="0"/>
          </a:p>
        </p:txBody>
      </p:sp>
      <p:pic>
        <p:nvPicPr>
          <p:cNvPr id="1030" name="Picture 6" descr="Home - CodeViz">
            <a:extLst>
              <a:ext uri="{FF2B5EF4-FFF2-40B4-BE49-F238E27FC236}">
                <a16:creationId xmlns:a16="http://schemas.microsoft.com/office/drawing/2014/main" id="{186DE6DC-E827-6EE3-BF5C-1757A2C63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562" y="1768804"/>
            <a:ext cx="902438" cy="90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49"/>
          <p:cNvSpPr txBox="1">
            <a:spLocks noGrp="1"/>
          </p:cNvSpPr>
          <p:nvPr>
            <p:ph type="title"/>
          </p:nvPr>
        </p:nvSpPr>
        <p:spPr>
          <a:xfrm>
            <a:off x="713224" y="2122600"/>
            <a:ext cx="7868949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¡Muchas Gracias!</a:t>
            </a:r>
          </a:p>
        </p:txBody>
      </p:sp>
      <p:grpSp>
        <p:nvGrpSpPr>
          <p:cNvPr id="1951" name="Google Shape;1951;p49"/>
          <p:cNvGrpSpPr/>
          <p:nvPr/>
        </p:nvGrpSpPr>
        <p:grpSpPr>
          <a:xfrm>
            <a:off x="-1238838" y="-2814271"/>
            <a:ext cx="6191222" cy="6569036"/>
            <a:chOff x="-1238838" y="-2814271"/>
            <a:chExt cx="6191222" cy="6569036"/>
          </a:xfrm>
        </p:grpSpPr>
        <p:pic>
          <p:nvPicPr>
            <p:cNvPr id="1952" name="Google Shape;1952;p49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-860279" y="-1155525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53" name="Google Shape;1953;p49"/>
            <p:cNvGrpSpPr/>
            <p:nvPr/>
          </p:nvGrpSpPr>
          <p:grpSpPr>
            <a:xfrm>
              <a:off x="-1238838" y="-2814271"/>
              <a:ext cx="6191222" cy="6569036"/>
              <a:chOff x="-1238838" y="-2814271"/>
              <a:chExt cx="6191222" cy="6569036"/>
            </a:xfrm>
          </p:grpSpPr>
          <p:sp>
            <p:nvSpPr>
              <p:cNvPr id="1954" name="Google Shape;1954;p49"/>
              <p:cNvSpPr/>
              <p:nvPr/>
            </p:nvSpPr>
            <p:spPr>
              <a:xfrm rot="-2700000" flipH="1">
                <a:off x="-146394" y="-2093348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49"/>
              <p:cNvSpPr/>
              <p:nvPr/>
            </p:nvSpPr>
            <p:spPr>
              <a:xfrm rot="-2700000" flipH="1">
                <a:off x="-515017" y="-1565448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49"/>
              <p:cNvSpPr/>
              <p:nvPr/>
            </p:nvSpPr>
            <p:spPr>
              <a:xfrm rot="-2700000" flipH="1">
                <a:off x="194575" y="-1729713"/>
                <a:ext cx="3153371" cy="5119296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57" name="Google Shape;1957;p49"/>
              <p:cNvGrpSpPr/>
              <p:nvPr/>
            </p:nvGrpSpPr>
            <p:grpSpPr>
              <a:xfrm>
                <a:off x="3010374" y="140752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58" name="Google Shape;1958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9" name="Google Shape;1959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0" name="Google Shape;1960;p49"/>
              <p:cNvGrpSpPr/>
              <p:nvPr/>
            </p:nvGrpSpPr>
            <p:grpSpPr>
              <a:xfrm>
                <a:off x="1890399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1" name="Google Shape;1961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2" name="Google Shape;1962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3" name="Google Shape;1963;p49"/>
              <p:cNvGrpSpPr/>
              <p:nvPr/>
            </p:nvGrpSpPr>
            <p:grpSpPr>
              <a:xfrm>
                <a:off x="2755474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4" name="Google Shape;1964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6" name="Google Shape;1966;p49"/>
              <p:cNvGrpSpPr/>
              <p:nvPr/>
            </p:nvGrpSpPr>
            <p:grpSpPr>
              <a:xfrm>
                <a:off x="1290099" y="539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7" name="Google Shape;1967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8" name="Google Shape;1968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9" name="Google Shape;1969;p49"/>
              <p:cNvGrpSpPr/>
              <p:nvPr/>
            </p:nvGrpSpPr>
            <p:grpSpPr>
              <a:xfrm>
                <a:off x="2022774" y="671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1970" name="Google Shape;1970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1" name="Google Shape;1971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72" name="Google Shape;1972;p49"/>
          <p:cNvGrpSpPr/>
          <p:nvPr/>
        </p:nvGrpSpPr>
        <p:grpSpPr>
          <a:xfrm>
            <a:off x="4571996" y="2268220"/>
            <a:ext cx="5022035" cy="4764449"/>
            <a:chOff x="4571996" y="2268220"/>
            <a:chExt cx="5022035" cy="4764449"/>
          </a:xfrm>
        </p:grpSpPr>
        <p:pic>
          <p:nvPicPr>
            <p:cNvPr id="1973" name="Google Shape;1973;p49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74" name="Google Shape;1974;p49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1975" name="Google Shape;1975;p49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1976" name="Google Shape;1976;p49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1977;p49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78" name="Google Shape;1978;p49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1979" name="Google Shape;1979;p49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980;p49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1" name="Google Shape;1981;p49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82" name="Google Shape;1982;p49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983" name="Google Shape;1983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984" name="Google Shape;1984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85" name="Google Shape;1985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86" name="Google Shape;1986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7" name="Google Shape;1987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8" name="Google Shape;1988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9" name="Google Shape;1989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0" name="Google Shape;1990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991" name="Google Shape;1991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92" name="Google Shape;1992;p49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993" name="Google Shape;1993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994" name="Google Shape;1994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95" name="Google Shape;1995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96" name="Google Shape;1996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7" name="Google Shape;1997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8" name="Google Shape;1998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9" name="Google Shape;1999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0" name="Google Shape;2000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01" name="Google Shape;2001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2" name="Google Shape;2002;p49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2003" name="Google Shape;2003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2004" name="Google Shape;2004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005" name="Google Shape;2005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2006" name="Google Shape;2006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7" name="Google Shape;2007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8" name="Google Shape;2008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9" name="Google Shape;2009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10" name="Google Shape;2010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11" name="Google Shape;2011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12" name="Google Shape;2012;p49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2013" name="Google Shape;2013;p49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4" name="Google Shape;2014;p49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15" name="Google Shape;2015;p49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2016" name="Google Shape;2016;p4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4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8" name="Google Shape;2018;p49"/>
          <p:cNvGrpSpPr/>
          <p:nvPr/>
        </p:nvGrpSpPr>
        <p:grpSpPr>
          <a:xfrm>
            <a:off x="774450" y="3019701"/>
            <a:ext cx="5944442" cy="134100"/>
            <a:chOff x="774450" y="3019701"/>
            <a:chExt cx="5944442" cy="134100"/>
          </a:xfrm>
        </p:grpSpPr>
        <p:sp>
          <p:nvSpPr>
            <p:cNvPr id="2019" name="Google Shape;2019;p49"/>
            <p:cNvSpPr/>
            <p:nvPr/>
          </p:nvSpPr>
          <p:spPr>
            <a:xfrm>
              <a:off x="6584792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20" name="Google Shape;2020;p49"/>
            <p:cNvCxnSpPr/>
            <p:nvPr/>
          </p:nvCxnSpPr>
          <p:spPr>
            <a:xfrm>
              <a:off x="774450" y="3086750"/>
              <a:ext cx="5848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21" name="Google Shape;2021;p49"/>
            <p:cNvSpPr/>
            <p:nvPr/>
          </p:nvSpPr>
          <p:spPr>
            <a:xfrm>
              <a:off x="6614904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0" name="Picture 6" descr="Github Logo PNG Vectors Free Download">
            <a:hlinkClick r:id="rId4"/>
            <a:extLst>
              <a:ext uri="{FF2B5EF4-FFF2-40B4-BE49-F238E27FC236}">
                <a16:creationId xmlns:a16="http://schemas.microsoft.com/office/drawing/2014/main" id="{1F54C130-68C3-4F51-7BA7-1D0A42111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42" y="4279918"/>
            <a:ext cx="461432" cy="46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otipo de linkedin png, icono de linkedin png transparente 18930480 PNG">
            <a:hlinkClick r:id="rId6"/>
            <a:extLst>
              <a:ext uri="{FF2B5EF4-FFF2-40B4-BE49-F238E27FC236}">
                <a16:creationId xmlns:a16="http://schemas.microsoft.com/office/drawing/2014/main" id="{04D80259-3E23-CD84-8E43-F9C413549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00" y="4167747"/>
            <a:ext cx="710244" cy="71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20000" y="37878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Índice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1379565" y="1668179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Herramientas IDE</a:t>
            </a:r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1379568" y="1094279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01</a:t>
            </a:r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1379571" y="2912536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03</a:t>
            </a:r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5026263" y="1094279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02</a:t>
            </a:r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8"/>
          </p:nvPr>
        </p:nvSpPr>
        <p:spPr>
          <a:xfrm>
            <a:off x="5026266" y="2912536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04</a:t>
            </a:r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4906344" y="1668179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Navegador</a:t>
            </a:r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1379568" y="3486366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Librerías</a:t>
            </a:r>
          </a:p>
        </p:txBody>
      </p:sp>
      <p:sp>
        <p:nvSpPr>
          <p:cNvPr id="1479" name="Google Shape;1479;p37"/>
          <p:cNvSpPr txBox="1">
            <a:spLocks noGrp="1"/>
          </p:cNvSpPr>
          <p:nvPr>
            <p:ph type="subTitle" idx="15"/>
          </p:nvPr>
        </p:nvSpPr>
        <p:spPr>
          <a:xfrm>
            <a:off x="4906344" y="3524860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Webs y programas</a:t>
            </a:r>
          </a:p>
        </p:txBody>
      </p:sp>
      <p:sp>
        <p:nvSpPr>
          <p:cNvPr id="6" name="Google Shape;2289;p60">
            <a:extLst>
              <a:ext uri="{FF2B5EF4-FFF2-40B4-BE49-F238E27FC236}">
                <a16:creationId xmlns:a16="http://schemas.microsoft.com/office/drawing/2014/main" id="{456C7F39-65AF-5105-71AF-EDE4CE9E2EDE}"/>
              </a:ext>
            </a:extLst>
          </p:cNvPr>
          <p:cNvSpPr txBox="1"/>
          <p:nvPr/>
        </p:nvSpPr>
        <p:spPr>
          <a:xfrm>
            <a:off x="1379565" y="1941277"/>
            <a:ext cx="2546545" cy="96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s-ES_tradnl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Testing</a:t>
            </a:r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s-ES_tradnl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Debugging</a:t>
            </a:r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s-ES_tradnl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RestClient</a:t>
            </a:r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endParaRPr lang="es-ES_tradnl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Google Shape;2289;p60">
            <a:extLst>
              <a:ext uri="{FF2B5EF4-FFF2-40B4-BE49-F238E27FC236}">
                <a16:creationId xmlns:a16="http://schemas.microsoft.com/office/drawing/2014/main" id="{F9F5AF9B-3F36-642C-1ED7-CD1144BB2F45}"/>
              </a:ext>
            </a:extLst>
          </p:cNvPr>
          <p:cNvSpPr txBox="1"/>
          <p:nvPr/>
        </p:nvSpPr>
        <p:spPr>
          <a:xfrm>
            <a:off x="5039608" y="1971098"/>
            <a:ext cx="2546545" cy="96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s-ES_tradnl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Devtools</a:t>
            </a:r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s-ES_tradnl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Plugins</a:t>
            </a:r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endParaRPr lang="es-ES_tradnl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Google Shape;2289;p60">
            <a:extLst>
              <a:ext uri="{FF2B5EF4-FFF2-40B4-BE49-F238E27FC236}">
                <a16:creationId xmlns:a16="http://schemas.microsoft.com/office/drawing/2014/main" id="{F8AB0B98-C459-C220-199D-8F18307116FC}"/>
              </a:ext>
            </a:extLst>
          </p:cNvPr>
          <p:cNvSpPr txBox="1"/>
          <p:nvPr/>
        </p:nvSpPr>
        <p:spPr>
          <a:xfrm>
            <a:off x="1379568" y="3861564"/>
            <a:ext cx="2546545" cy="96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s-ES_tradnl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ESLint</a:t>
            </a:r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s-ES_tradnl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Prettier</a:t>
            </a:r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s-ES_tradnl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Husky</a:t>
            </a:r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endParaRPr lang="es-ES_tradnl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Google Shape;2289;p60">
            <a:extLst>
              <a:ext uri="{FF2B5EF4-FFF2-40B4-BE49-F238E27FC236}">
                <a16:creationId xmlns:a16="http://schemas.microsoft.com/office/drawing/2014/main" id="{17BF5B52-7CB7-C394-30BA-E68A7F7E5632}"/>
              </a:ext>
            </a:extLst>
          </p:cNvPr>
          <p:cNvSpPr txBox="1"/>
          <p:nvPr/>
        </p:nvSpPr>
        <p:spPr>
          <a:xfrm>
            <a:off x="5026266" y="3896342"/>
            <a:ext cx="2546545" cy="96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s-ES_tradnl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Mockos</a:t>
            </a:r>
          </a:p>
          <a:p>
            <a:pPr marL="254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s-ES_tradnl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684169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Herramientas</a:t>
            </a:r>
            <a:r>
              <a:rPr lang="en" dirty="0"/>
              <a:t> IDE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>
          <a:extLst>
            <a:ext uri="{FF2B5EF4-FFF2-40B4-BE49-F238E27FC236}">
              <a16:creationId xmlns:a16="http://schemas.microsoft.com/office/drawing/2014/main" id="{6ADA8A2F-F975-888D-1900-8D7C13649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773A38F9-F6AE-AF50-E8CC-45BD10140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Testing</a:t>
            </a:r>
          </a:p>
        </p:txBody>
      </p:sp>
      <p:sp>
        <p:nvSpPr>
          <p:cNvPr id="1533" name="Google Shape;1533;p39">
            <a:extLst>
              <a:ext uri="{FF2B5EF4-FFF2-40B4-BE49-F238E27FC236}">
                <a16:creationId xmlns:a16="http://schemas.microsoft.com/office/drawing/2014/main" id="{77D7FEDB-C44D-AF2E-039D-EBF25007776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36289" y="1225446"/>
            <a:ext cx="3543000" cy="25258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b="1" dirty="0"/>
              <a:t>Ejecución de pruebas integradas</a:t>
            </a:r>
            <a:r>
              <a:rPr lang="es-ES_tradnl" dirty="0"/>
              <a:t> en el editor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b="1" dirty="0"/>
              <a:t>Cobertura de Código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b="1" dirty="0"/>
              <a:t>Integración y implementación sencilla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b="1" dirty="0"/>
              <a:t>Compatibilidad</a:t>
            </a:r>
            <a:r>
              <a:rPr lang="es-ES_tradnl" dirty="0"/>
              <a:t> con múltiples </a:t>
            </a:r>
            <a:r>
              <a:rPr lang="es-ES_tradnl" dirty="0" err="1"/>
              <a:t>frameworks</a:t>
            </a:r>
            <a:r>
              <a:rPr lang="es-ES_tradnl" dirty="0"/>
              <a:t> de </a:t>
            </a:r>
            <a:r>
              <a:rPr lang="es-ES_tradnl" dirty="0" err="1"/>
              <a:t>testing</a:t>
            </a:r>
            <a:r>
              <a:rPr lang="es-ES_tradnl" dirty="0"/>
              <a:t> (</a:t>
            </a:r>
            <a:r>
              <a:rPr lang="es-ES_tradnl" i="1" dirty="0" err="1"/>
              <a:t>Jest</a:t>
            </a:r>
            <a:r>
              <a:rPr lang="es-ES_tradnl" i="1" dirty="0"/>
              <a:t>, Mocha, Karma, </a:t>
            </a:r>
            <a:r>
              <a:rPr lang="es-ES_tradnl" i="1" dirty="0" err="1"/>
              <a:t>Cypress</a:t>
            </a:r>
            <a:r>
              <a:rPr lang="es-ES_tradnl" dirty="0"/>
              <a:t>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_tradnl" dirty="0"/>
          </a:p>
        </p:txBody>
      </p:sp>
      <p:grpSp>
        <p:nvGrpSpPr>
          <p:cNvPr id="1534" name="Google Shape;1534;p39">
            <a:extLst>
              <a:ext uri="{FF2B5EF4-FFF2-40B4-BE49-F238E27FC236}">
                <a16:creationId xmlns:a16="http://schemas.microsoft.com/office/drawing/2014/main" id="{2D289581-AE91-4F54-B67D-788B7BCF3A76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>
              <a:extLst>
                <a:ext uri="{FF2B5EF4-FFF2-40B4-BE49-F238E27FC236}">
                  <a16:creationId xmlns:a16="http://schemas.microsoft.com/office/drawing/2014/main" id="{2AAE014A-327A-9915-C65A-D5C6E8591681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D590A102-A5D3-1C82-8B9B-69A4B0E878B9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>
                <a:extLst>
                  <a:ext uri="{FF2B5EF4-FFF2-40B4-BE49-F238E27FC236}">
                    <a16:creationId xmlns:a16="http://schemas.microsoft.com/office/drawing/2014/main" id="{90C7590F-7E0C-40CB-0248-AFD5106374D5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>
              <a:extLst>
                <a:ext uri="{FF2B5EF4-FFF2-40B4-BE49-F238E27FC236}">
                  <a16:creationId xmlns:a16="http://schemas.microsoft.com/office/drawing/2014/main" id="{132F66E2-C4FD-3D4F-563E-B928572B99BA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>
                <a:extLst>
                  <a:ext uri="{FF2B5EF4-FFF2-40B4-BE49-F238E27FC236}">
                    <a16:creationId xmlns:a16="http://schemas.microsoft.com/office/drawing/2014/main" id="{94C8A5F5-9DB6-E679-F390-642BAE1B0688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>
                <a:extLst>
                  <a:ext uri="{FF2B5EF4-FFF2-40B4-BE49-F238E27FC236}">
                    <a16:creationId xmlns:a16="http://schemas.microsoft.com/office/drawing/2014/main" id="{1395C1F0-ACE3-A24F-52FD-66665CD6D5A8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>
                <a:extLst>
                  <a:ext uri="{FF2B5EF4-FFF2-40B4-BE49-F238E27FC236}">
                    <a16:creationId xmlns:a16="http://schemas.microsoft.com/office/drawing/2014/main" id="{42543165-E3DF-F6D7-6CCD-44C228FF8131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7A407A75-93EB-BCED-8092-B4BD685AB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650" y="1225446"/>
            <a:ext cx="2387446" cy="26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2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>
          <a:extLst>
            <a:ext uri="{FF2B5EF4-FFF2-40B4-BE49-F238E27FC236}">
              <a16:creationId xmlns:a16="http://schemas.microsoft.com/office/drawing/2014/main" id="{E29B2F92-29EF-A382-A623-9DD844175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009E118F-E334-20D5-BC81-D2BB128A68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</a:t>
            </a:r>
            <a:endParaRPr/>
          </a:p>
        </p:txBody>
      </p:sp>
      <p:sp>
        <p:nvSpPr>
          <p:cNvPr id="1533" name="Google Shape;1533;p39">
            <a:extLst>
              <a:ext uri="{FF2B5EF4-FFF2-40B4-BE49-F238E27FC236}">
                <a16:creationId xmlns:a16="http://schemas.microsoft.com/office/drawing/2014/main" id="{477622D2-A76B-E083-EEB5-46DCA0B0961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58528" y="1151579"/>
            <a:ext cx="3543000" cy="3103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b="1" dirty="0" err="1"/>
              <a:t>Breakpoints</a:t>
            </a:r>
            <a:r>
              <a:rPr lang="es-ES_tradnl" b="1" dirty="0"/>
              <a:t> avanzados</a:t>
            </a:r>
            <a:r>
              <a:rPr lang="es-ES_tradnl" dirty="0"/>
              <a:t>. Permite establecer </a:t>
            </a:r>
            <a:r>
              <a:rPr lang="es-ES_tradnl" dirty="0" err="1"/>
              <a:t>breakpoints</a:t>
            </a:r>
            <a:r>
              <a:rPr lang="es-ES_tradnl" dirty="0"/>
              <a:t> condicionales y basados en expresiones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b="1" dirty="0"/>
              <a:t>Depuración directa</a:t>
            </a:r>
            <a:r>
              <a:rPr lang="es-ES_tradnl" dirty="0"/>
              <a:t> con el navegador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b="1" dirty="0"/>
              <a:t>Compatibilidad y fácil integración</a:t>
            </a:r>
            <a:r>
              <a:rPr lang="es-ES_tradnl" dirty="0"/>
              <a:t> con herramientas como </a:t>
            </a:r>
            <a:r>
              <a:rPr lang="es-ES_tradnl" dirty="0" err="1"/>
              <a:t>Webpack</a:t>
            </a:r>
            <a:r>
              <a:rPr lang="es-ES_tradnl" dirty="0"/>
              <a:t> o Vite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_tradnl" dirty="0"/>
          </a:p>
        </p:txBody>
      </p:sp>
      <p:grpSp>
        <p:nvGrpSpPr>
          <p:cNvPr id="1534" name="Google Shape;1534;p39">
            <a:extLst>
              <a:ext uri="{FF2B5EF4-FFF2-40B4-BE49-F238E27FC236}">
                <a16:creationId xmlns:a16="http://schemas.microsoft.com/office/drawing/2014/main" id="{60A01093-6BAA-BD6B-6B9D-9267FE119A90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>
              <a:extLst>
                <a:ext uri="{FF2B5EF4-FFF2-40B4-BE49-F238E27FC236}">
                  <a16:creationId xmlns:a16="http://schemas.microsoft.com/office/drawing/2014/main" id="{E98A30F0-E4BB-20ED-4397-C2EE6B5FFACE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0AF41484-D02C-C326-3F83-5942EE1479D1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>
                <a:extLst>
                  <a:ext uri="{FF2B5EF4-FFF2-40B4-BE49-F238E27FC236}">
                    <a16:creationId xmlns:a16="http://schemas.microsoft.com/office/drawing/2014/main" id="{F988E808-F8AC-94BA-8190-F1DB412D8444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>
              <a:extLst>
                <a:ext uri="{FF2B5EF4-FFF2-40B4-BE49-F238E27FC236}">
                  <a16:creationId xmlns:a16="http://schemas.microsoft.com/office/drawing/2014/main" id="{36FF71AB-352C-A284-8E78-03A7A60B02B7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>
                <a:extLst>
                  <a:ext uri="{FF2B5EF4-FFF2-40B4-BE49-F238E27FC236}">
                    <a16:creationId xmlns:a16="http://schemas.microsoft.com/office/drawing/2014/main" id="{681BB455-1424-696D-A59F-9520089B01BC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>
                <a:extLst>
                  <a:ext uri="{FF2B5EF4-FFF2-40B4-BE49-F238E27FC236}">
                    <a16:creationId xmlns:a16="http://schemas.microsoft.com/office/drawing/2014/main" id="{31C0B259-6C93-06B0-8E99-3AE5BE148CF9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>
                <a:extLst>
                  <a:ext uri="{FF2B5EF4-FFF2-40B4-BE49-F238E27FC236}">
                    <a16:creationId xmlns:a16="http://schemas.microsoft.com/office/drawing/2014/main" id="{A80724EB-B5B5-8202-203B-09D51EFF96CF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1F2D842E-B68B-108D-49C6-9FF2A810B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429" y="1489624"/>
            <a:ext cx="3649043" cy="241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0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>
          <a:extLst>
            <a:ext uri="{FF2B5EF4-FFF2-40B4-BE49-F238E27FC236}">
              <a16:creationId xmlns:a16="http://schemas.microsoft.com/office/drawing/2014/main" id="{E1E7B373-621C-2162-4597-6BC98E315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6ECE35F8-52B2-59CF-60EA-65438405C1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 Client</a:t>
            </a:r>
            <a:endParaRPr dirty="0"/>
          </a:p>
        </p:txBody>
      </p:sp>
      <p:sp>
        <p:nvSpPr>
          <p:cNvPr id="1533" name="Google Shape;1533;p39">
            <a:extLst>
              <a:ext uri="{FF2B5EF4-FFF2-40B4-BE49-F238E27FC236}">
                <a16:creationId xmlns:a16="http://schemas.microsoft.com/office/drawing/2014/main" id="{415CD595-243A-63A6-0EC6-EC4E5E35805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36289" y="1151583"/>
            <a:ext cx="3543000" cy="3103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/>
              <a:t>Rápido y ligero</a:t>
            </a:r>
            <a:r>
              <a:rPr lang="es-ES" dirty="0"/>
              <a:t>, sin necesidad de abrir herramientas externas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/>
              <a:t>Integrado en el código</a:t>
            </a:r>
            <a:r>
              <a:rPr lang="es-ES" dirty="0"/>
              <a:t>, facilitando pruebas y </a:t>
            </a:r>
            <a:r>
              <a:rPr lang="es-ES" dirty="0" err="1"/>
              <a:t>debugging</a:t>
            </a:r>
            <a:r>
              <a:rPr lang="es-ES" dirty="0"/>
              <a:t> en el mismo entorno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/>
              <a:t>Historial y reutilización</a:t>
            </a:r>
            <a:r>
              <a:rPr lang="es-ES" dirty="0"/>
              <a:t>, permitiendo tener un historial de las peticiones realizadas</a:t>
            </a:r>
            <a:endParaRPr lang="es-ES_tradnl" dirty="0"/>
          </a:p>
        </p:txBody>
      </p:sp>
      <p:grpSp>
        <p:nvGrpSpPr>
          <p:cNvPr id="1534" name="Google Shape;1534;p39">
            <a:extLst>
              <a:ext uri="{FF2B5EF4-FFF2-40B4-BE49-F238E27FC236}">
                <a16:creationId xmlns:a16="http://schemas.microsoft.com/office/drawing/2014/main" id="{FD15BDE6-DDA4-29BC-8CBF-BC9DC0FC9224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>
              <a:extLst>
                <a:ext uri="{FF2B5EF4-FFF2-40B4-BE49-F238E27FC236}">
                  <a16:creationId xmlns:a16="http://schemas.microsoft.com/office/drawing/2014/main" id="{29F6436A-13F7-C8D9-B950-914E0D3FF2DC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A2EC5921-1480-87A2-91C5-59177F7F9A30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>
                <a:extLst>
                  <a:ext uri="{FF2B5EF4-FFF2-40B4-BE49-F238E27FC236}">
                    <a16:creationId xmlns:a16="http://schemas.microsoft.com/office/drawing/2014/main" id="{5F6F3382-6AAE-1973-C64D-EB3A4751CF64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>
              <a:extLst>
                <a:ext uri="{FF2B5EF4-FFF2-40B4-BE49-F238E27FC236}">
                  <a16:creationId xmlns:a16="http://schemas.microsoft.com/office/drawing/2014/main" id="{7927C40B-3EAF-3899-496D-0D8B36064B53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>
                <a:extLst>
                  <a:ext uri="{FF2B5EF4-FFF2-40B4-BE49-F238E27FC236}">
                    <a16:creationId xmlns:a16="http://schemas.microsoft.com/office/drawing/2014/main" id="{AE53D532-021D-CBF4-2651-00A91100DAA0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>
                <a:extLst>
                  <a:ext uri="{FF2B5EF4-FFF2-40B4-BE49-F238E27FC236}">
                    <a16:creationId xmlns:a16="http://schemas.microsoft.com/office/drawing/2014/main" id="{E7389549-9DDA-3D15-D9B2-589C840B64E2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>
                <a:extLst>
                  <a:ext uri="{FF2B5EF4-FFF2-40B4-BE49-F238E27FC236}">
                    <a16:creationId xmlns:a16="http://schemas.microsoft.com/office/drawing/2014/main" id="{7E01C001-A8BE-5B79-F642-F3EC8241E7DA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353E0568-1C91-256A-435F-C61A744C5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954" y="1383479"/>
            <a:ext cx="4604881" cy="2376542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91874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>
          <a:extLst>
            <a:ext uri="{FF2B5EF4-FFF2-40B4-BE49-F238E27FC236}">
              <a16:creationId xmlns:a16="http://schemas.microsoft.com/office/drawing/2014/main" id="{A68A3A77-DC66-E162-B766-292B27F4A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5C6B8EDC-DB2D-4CBA-35CA-513F2FC5DF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1533" name="Google Shape;1533;p39">
            <a:extLst>
              <a:ext uri="{FF2B5EF4-FFF2-40B4-BE49-F238E27FC236}">
                <a16:creationId xmlns:a16="http://schemas.microsoft.com/office/drawing/2014/main" id="{9DD178E3-273B-3AD7-6621-AA373ED0B5D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58528" y="1151579"/>
            <a:ext cx="3543000" cy="3103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b="1" dirty="0"/>
              <a:t>Cambios en tiempo real. </a:t>
            </a:r>
            <a:r>
              <a:rPr lang="es-ES_tradnl" dirty="0"/>
              <a:t>Interfaz integrada para versionado de archivos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b="1" dirty="0"/>
              <a:t>Gestión de ramas y </a:t>
            </a:r>
            <a:r>
              <a:rPr lang="es-ES_tradnl" b="1" dirty="0" err="1"/>
              <a:t>merges</a:t>
            </a:r>
            <a:endParaRPr lang="es-ES_tradnl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b="1" dirty="0"/>
              <a:t>Interfaz simple</a:t>
            </a:r>
            <a:r>
              <a:rPr lang="es-ES_tradnl" dirty="0"/>
              <a:t> de resolución de conflictos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b="1" dirty="0"/>
              <a:t>Accesibilidad. </a:t>
            </a:r>
            <a:r>
              <a:rPr lang="es-ES_tradnl" dirty="0"/>
              <a:t>Uso de comandos sin necesidad de usar la terminal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_tradnl" dirty="0"/>
          </a:p>
        </p:txBody>
      </p:sp>
      <p:grpSp>
        <p:nvGrpSpPr>
          <p:cNvPr id="1534" name="Google Shape;1534;p39">
            <a:extLst>
              <a:ext uri="{FF2B5EF4-FFF2-40B4-BE49-F238E27FC236}">
                <a16:creationId xmlns:a16="http://schemas.microsoft.com/office/drawing/2014/main" id="{16582EFF-10DD-BB27-96F2-37E1FAB7F0E8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>
              <a:extLst>
                <a:ext uri="{FF2B5EF4-FFF2-40B4-BE49-F238E27FC236}">
                  <a16:creationId xmlns:a16="http://schemas.microsoft.com/office/drawing/2014/main" id="{0DE7BBC1-3C88-22EC-F670-CA14B316BF9A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A5CDA1EA-F709-080B-CB0D-EC9218B34A4F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>
                <a:extLst>
                  <a:ext uri="{FF2B5EF4-FFF2-40B4-BE49-F238E27FC236}">
                    <a16:creationId xmlns:a16="http://schemas.microsoft.com/office/drawing/2014/main" id="{3E701CAB-562B-7842-A950-B130E745E748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>
              <a:extLst>
                <a:ext uri="{FF2B5EF4-FFF2-40B4-BE49-F238E27FC236}">
                  <a16:creationId xmlns:a16="http://schemas.microsoft.com/office/drawing/2014/main" id="{325B0AE6-3957-66E5-49F0-BA220652F9B1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>
                <a:extLst>
                  <a:ext uri="{FF2B5EF4-FFF2-40B4-BE49-F238E27FC236}">
                    <a16:creationId xmlns:a16="http://schemas.microsoft.com/office/drawing/2014/main" id="{6BE00D45-8345-D5FE-C861-E1C1AF6F180B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>
                <a:extLst>
                  <a:ext uri="{FF2B5EF4-FFF2-40B4-BE49-F238E27FC236}">
                    <a16:creationId xmlns:a16="http://schemas.microsoft.com/office/drawing/2014/main" id="{E9F92001-1FD1-FCE3-41C0-9CB43CCB8104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>
                <a:extLst>
                  <a:ext uri="{FF2B5EF4-FFF2-40B4-BE49-F238E27FC236}">
                    <a16:creationId xmlns:a16="http://schemas.microsoft.com/office/drawing/2014/main" id="{4F47D982-9D0F-931D-BD95-17B1B35C7135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C6A0A8AC-4CFE-7A1D-297A-F5DAEB5BE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429" y="1489624"/>
            <a:ext cx="3649043" cy="241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87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>
          <a:extLst>
            <a:ext uri="{FF2B5EF4-FFF2-40B4-BE49-F238E27FC236}">
              <a16:creationId xmlns:a16="http://schemas.microsoft.com/office/drawing/2014/main" id="{8C44B58A-DFC8-FDDA-6AB4-38279BCFA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B1EAB113-DFE8-807B-F7B5-FB5432372FE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486" name="Google Shape;1486;p38">
            <a:extLst>
              <a:ext uri="{FF2B5EF4-FFF2-40B4-BE49-F238E27FC236}">
                <a16:creationId xmlns:a16="http://schemas.microsoft.com/office/drawing/2014/main" id="{4B140E3C-23E3-C5BB-8A19-B6BC9717337C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>
              <a:extLst>
                <a:ext uri="{FF2B5EF4-FFF2-40B4-BE49-F238E27FC236}">
                  <a16:creationId xmlns:a16="http://schemas.microsoft.com/office/drawing/2014/main" id="{00142707-CAB9-88AF-BF1C-E34604BC169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>
              <a:extLst>
                <a:ext uri="{FF2B5EF4-FFF2-40B4-BE49-F238E27FC236}">
                  <a16:creationId xmlns:a16="http://schemas.microsoft.com/office/drawing/2014/main" id="{B22F2808-2654-30F9-B7D0-3A7833DACFC4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165B2190-4EED-31B9-DA7E-C3F43E15DB82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6374D1C2-D362-DEEB-5D70-3DF758EE97BD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>
                <a:extLst>
                  <a:ext uri="{FF2B5EF4-FFF2-40B4-BE49-F238E27FC236}">
                    <a16:creationId xmlns:a16="http://schemas.microsoft.com/office/drawing/2014/main" id="{8817F2A6-696F-72F4-A89A-FD4EBE4EDDC4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>
            <a:extLst>
              <a:ext uri="{FF2B5EF4-FFF2-40B4-BE49-F238E27FC236}">
                <a16:creationId xmlns:a16="http://schemas.microsoft.com/office/drawing/2014/main" id="{EDE1A383-7879-9084-FF4C-FAAFD009D2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684169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Navegador</a:t>
            </a:r>
          </a:p>
        </p:txBody>
      </p:sp>
      <p:grpSp>
        <p:nvGrpSpPr>
          <p:cNvPr id="1493" name="Google Shape;1493;p38">
            <a:extLst>
              <a:ext uri="{FF2B5EF4-FFF2-40B4-BE49-F238E27FC236}">
                <a16:creationId xmlns:a16="http://schemas.microsoft.com/office/drawing/2014/main" id="{25C478D6-AFEC-DDDD-53FE-B4D11239CAA8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E1B89D86-C5C7-CF02-6BF0-69E8CF11ACCA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6CB1481B-250B-39D0-C19A-B58E160D4476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B22F2F84-3E5F-8418-8598-C2B9650FEE09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C0E56B92-8AF7-682B-5749-FF8F8A624148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>
              <a:extLst>
                <a:ext uri="{FF2B5EF4-FFF2-40B4-BE49-F238E27FC236}">
                  <a16:creationId xmlns:a16="http://schemas.microsoft.com/office/drawing/2014/main" id="{EE10C363-6A0F-661B-E88A-B7EFB392DEE4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>
              <a:extLst>
                <a:ext uri="{FF2B5EF4-FFF2-40B4-BE49-F238E27FC236}">
                  <a16:creationId xmlns:a16="http://schemas.microsoft.com/office/drawing/2014/main" id="{6D31A552-D416-C362-0950-E8884DC6EEC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>
              <a:extLst>
                <a:ext uri="{FF2B5EF4-FFF2-40B4-BE49-F238E27FC236}">
                  <a16:creationId xmlns:a16="http://schemas.microsoft.com/office/drawing/2014/main" id="{DA7D7ABE-0910-4A58-DDD2-340FF1EC35C0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259E8707-D8F1-A2FB-1948-B441F075994C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3D2DCF07-5080-C2AE-D843-A4D182274E13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EB63A3E5-8882-37BC-C02F-DBEAF800E945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39BF48B4-0A6F-CBAA-441D-571B22DFE4C1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AD7D36D9-D459-E3FD-5475-6FD24462D4DC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1673424B-A515-3428-BA4A-280A69FD4381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>
                <a:extLst>
                  <a:ext uri="{FF2B5EF4-FFF2-40B4-BE49-F238E27FC236}">
                    <a16:creationId xmlns:a16="http://schemas.microsoft.com/office/drawing/2014/main" id="{1656F25B-9CD7-3BA3-1BAD-B26596216EA0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>
              <a:extLst>
                <a:ext uri="{FF2B5EF4-FFF2-40B4-BE49-F238E27FC236}">
                  <a16:creationId xmlns:a16="http://schemas.microsoft.com/office/drawing/2014/main" id="{58D0BD31-DEF4-27AE-EB26-35596ABEC95B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A2D6FC5A-64E7-AE7B-5FCA-CB8A574DB396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71EB7E46-05C9-B7B3-E8EE-371B4BE10DDA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AD80350D-D540-3C3B-0B7C-C49D2B089DA1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85F64AFE-9E20-C7FF-49BE-607437420354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591B4E6C-D05B-BBD5-664E-CF6E9ECBC318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8269D653-CF1D-8CE2-617D-4FF8BDB355B6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>
                <a:extLst>
                  <a:ext uri="{FF2B5EF4-FFF2-40B4-BE49-F238E27FC236}">
                    <a16:creationId xmlns:a16="http://schemas.microsoft.com/office/drawing/2014/main" id="{2C426FE6-DEF9-4A69-0C59-152C6973F18F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>
              <a:extLst>
                <a:ext uri="{FF2B5EF4-FFF2-40B4-BE49-F238E27FC236}">
                  <a16:creationId xmlns:a16="http://schemas.microsoft.com/office/drawing/2014/main" id="{4E9260E1-DA33-D2A5-8E93-287A24947DB5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597C32E2-3EBF-3947-AE9D-7078B3D0598E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>
                <a:extLst>
                  <a:ext uri="{FF2B5EF4-FFF2-40B4-BE49-F238E27FC236}">
                    <a16:creationId xmlns:a16="http://schemas.microsoft.com/office/drawing/2014/main" id="{6A60452A-1FC2-19BC-6A08-19D9268E249F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>
              <a:extLst>
                <a:ext uri="{FF2B5EF4-FFF2-40B4-BE49-F238E27FC236}">
                  <a16:creationId xmlns:a16="http://schemas.microsoft.com/office/drawing/2014/main" id="{067F8638-386A-9BED-C2EE-E8B0D2854CF0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631AC3EE-B6C1-3C47-3DA6-5993EB20ADF4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>
                <a:extLst>
                  <a:ext uri="{FF2B5EF4-FFF2-40B4-BE49-F238E27FC236}">
                    <a16:creationId xmlns:a16="http://schemas.microsoft.com/office/drawing/2014/main" id="{45A22DFC-EE3D-D6BE-F8FB-99C48D26757F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>
              <a:extLst>
                <a:ext uri="{FF2B5EF4-FFF2-40B4-BE49-F238E27FC236}">
                  <a16:creationId xmlns:a16="http://schemas.microsoft.com/office/drawing/2014/main" id="{6E32F13D-6B19-DF91-A69C-A834D7061DD8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>
            <a:extLst>
              <a:ext uri="{FF2B5EF4-FFF2-40B4-BE49-F238E27FC236}">
                <a16:creationId xmlns:a16="http://schemas.microsoft.com/office/drawing/2014/main" id="{DBB02C16-71A3-501B-28F1-FBB9902B0B2D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>
              <a:extLst>
                <a:ext uri="{FF2B5EF4-FFF2-40B4-BE49-F238E27FC236}">
                  <a16:creationId xmlns:a16="http://schemas.microsoft.com/office/drawing/2014/main" id="{4920D4AA-79F7-AE4D-39F2-C16AD2CD8F2C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>
              <a:extLst>
                <a:ext uri="{FF2B5EF4-FFF2-40B4-BE49-F238E27FC236}">
                  <a16:creationId xmlns:a16="http://schemas.microsoft.com/office/drawing/2014/main" id="{29FE5734-9F4D-335E-54CC-62F261E7753C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>
              <a:extLst>
                <a:ext uri="{FF2B5EF4-FFF2-40B4-BE49-F238E27FC236}">
                  <a16:creationId xmlns:a16="http://schemas.microsoft.com/office/drawing/2014/main" id="{1438C202-2126-5A4C-249F-776200203303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65392596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577</Words>
  <Application>Microsoft Macintosh PowerPoint</Application>
  <PresentationFormat>Presentación en pantalla (16:9)</PresentationFormat>
  <Paragraphs>119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Arial</vt:lpstr>
      <vt:lpstr>Mercadona Sans</vt:lpstr>
      <vt:lpstr>Source Code Pro</vt:lpstr>
      <vt:lpstr>Poppins</vt:lpstr>
      <vt:lpstr>IBM Plex Mono</vt:lpstr>
      <vt:lpstr>Helvetica Neue</vt:lpstr>
      <vt:lpstr>Introduction to Coding Workshop by Slidesgo</vt:lpstr>
      <vt:lpstr>Mejora tu productividad (sin IA) Herramientas y Plugins</vt:lpstr>
      <vt:lpstr>Presentación de PowerPoint</vt:lpstr>
      <vt:lpstr>Índice</vt:lpstr>
      <vt:lpstr>01</vt:lpstr>
      <vt:lpstr>Testing</vt:lpstr>
      <vt:lpstr>Debugging</vt:lpstr>
      <vt:lpstr>REST Client</vt:lpstr>
      <vt:lpstr>Git</vt:lpstr>
      <vt:lpstr>02</vt:lpstr>
      <vt:lpstr>Devtools</vt:lpstr>
      <vt:lpstr>Devtools</vt:lpstr>
      <vt:lpstr>Plugins</vt:lpstr>
      <vt:lpstr>Angular Devtools</vt:lpstr>
      <vt:lpstr>Tweak</vt:lpstr>
      <vt:lpstr>03</vt:lpstr>
      <vt:lpstr>Librerías</vt:lpstr>
      <vt:lpstr>ESLint</vt:lpstr>
      <vt:lpstr>Prettier</vt:lpstr>
      <vt:lpstr>Husky</vt:lpstr>
      <vt:lpstr>04</vt:lpstr>
      <vt:lpstr>Mockos</vt:lpstr>
      <vt:lpstr>Ventajas de Mockos</vt:lpstr>
      <vt:lpstr>Anexo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Oscar Saro Calderon</cp:lastModifiedBy>
  <cp:revision>22</cp:revision>
  <dcterms:modified xsi:type="dcterms:W3CDTF">2025-02-06T16:06:56Z</dcterms:modified>
</cp:coreProperties>
</file>