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elios" charset="1" panose="020B0504020202020204"/>
      <p:regular r:id="rId10"/>
    </p:embeddedFont>
    <p:embeddedFont>
      <p:font typeface="Helios Bold" charset="1" panose="020B0704020202020204"/>
      <p:regular r:id="rId11"/>
    </p:embeddedFont>
    <p:embeddedFont>
      <p:font typeface="Helios Italics" charset="1" panose="020B0503020202090204"/>
      <p:regular r:id="rId12"/>
    </p:embeddedFont>
    <p:embeddedFont>
      <p:font typeface="Helios Bold Italics" charset="1" panose="020B0703020202090204"/>
      <p:regular r:id="rId13"/>
    </p:embeddedFont>
    <p:embeddedFont>
      <p:font typeface="Copperplate Gothic 32 AB" charset="1" panose="020E0807020206020404"/>
      <p:regular r:id="rId14"/>
    </p:embeddedFont>
    <p:embeddedFont>
      <p:font typeface="Copperplate Gothic 32 AB Bold" charset="1" panose="020E0707020206020404"/>
      <p:regular r:id="rId15"/>
    </p:embeddedFont>
    <p:embeddedFont>
      <p:font typeface="Klein" charset="1" panose="02000503060000020004"/>
      <p:regular r:id="rId16"/>
    </p:embeddedFont>
    <p:embeddedFont>
      <p:font typeface="Klein Bold" charset="1" panose="02000503060000020004"/>
      <p:regular r:id="rId17"/>
    </p:embeddedFont>
    <p:embeddedFont>
      <p:font typeface="Klein Italics" charset="1" panose="02000503060000020004"/>
      <p:regular r:id="rId18"/>
    </p:embeddedFont>
    <p:embeddedFont>
      <p:font typeface="Klein Bold Italics" charset="1" panose="02000503060000020004"/>
      <p:regular r:id="rId19"/>
    </p:embeddedFont>
    <p:embeddedFont>
      <p:font typeface="Klein Thin" charset="1" panose="02000503060000020004"/>
      <p:regular r:id="rId20"/>
    </p:embeddedFont>
    <p:embeddedFont>
      <p:font typeface="Klein Thin Italics" charset="1" panose="02000503060000020004"/>
      <p:regular r:id="rId21"/>
    </p:embeddedFont>
    <p:embeddedFont>
      <p:font typeface="Klein Heavy" charset="1" panose="02000503060000020004"/>
      <p:regular r:id="rId22"/>
    </p:embeddedFont>
    <p:embeddedFont>
      <p:font typeface="Klein Heavy Italics" charset="1" panose="0200050306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8815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45466" y="2142507"/>
            <a:ext cx="8913834" cy="63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79"/>
              </a:lnSpc>
            </a:pPr>
            <a:r>
              <a:rPr lang="en-US" sz="10482">
                <a:solidFill>
                  <a:srgbClr val="545454"/>
                </a:solidFill>
                <a:latin typeface="Klein Bold"/>
              </a:rPr>
              <a:t>Rajasthan Police Hackathon 1.0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50236" y="33154"/>
            <a:ext cx="2947289" cy="1991092"/>
          </a:xfrm>
          <a:custGeom>
            <a:avLst/>
            <a:gdLst/>
            <a:ahLst/>
            <a:cxnLst/>
            <a:rect r="r" b="b" t="t" l="l"/>
            <a:pathLst>
              <a:path h="1991092" w="2947289">
                <a:moveTo>
                  <a:pt x="0" y="0"/>
                </a:moveTo>
                <a:lnTo>
                  <a:pt x="2947289" y="0"/>
                </a:lnTo>
                <a:lnTo>
                  <a:pt x="2947289" y="1991092"/>
                </a:lnTo>
                <a:lnTo>
                  <a:pt x="0" y="19910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93829"/>
            <a:ext cx="16691885" cy="7793171"/>
          </a:xfrm>
          <a:custGeom>
            <a:avLst/>
            <a:gdLst/>
            <a:ahLst/>
            <a:cxnLst/>
            <a:rect r="r" b="b" t="t" l="l"/>
            <a:pathLst>
              <a:path h="7793171" w="16691885">
                <a:moveTo>
                  <a:pt x="0" y="0"/>
                </a:moveTo>
                <a:lnTo>
                  <a:pt x="16691885" y="0"/>
                </a:lnTo>
                <a:lnTo>
                  <a:pt x="16691885" y="7793171"/>
                </a:lnTo>
                <a:lnTo>
                  <a:pt x="0" y="7793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931" r="-1133" b="-59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99307" y="160940"/>
            <a:ext cx="2588693" cy="1748837"/>
          </a:xfrm>
          <a:custGeom>
            <a:avLst/>
            <a:gdLst/>
            <a:ahLst/>
            <a:cxnLst/>
            <a:rect r="r" b="b" t="t" l="l"/>
            <a:pathLst>
              <a:path h="1748837" w="2588693">
                <a:moveTo>
                  <a:pt x="0" y="0"/>
                </a:moveTo>
                <a:lnTo>
                  <a:pt x="2588693" y="0"/>
                </a:lnTo>
                <a:lnTo>
                  <a:pt x="2588693" y="1748836"/>
                </a:lnTo>
                <a:lnTo>
                  <a:pt x="0" y="1748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3474" y="1679063"/>
            <a:ext cx="17081052" cy="8607937"/>
          </a:xfrm>
          <a:custGeom>
            <a:avLst/>
            <a:gdLst/>
            <a:ahLst/>
            <a:cxnLst/>
            <a:rect r="r" b="b" t="t" l="l"/>
            <a:pathLst>
              <a:path h="8607937" w="17081052">
                <a:moveTo>
                  <a:pt x="0" y="0"/>
                </a:moveTo>
                <a:lnTo>
                  <a:pt x="17081052" y="0"/>
                </a:lnTo>
                <a:lnTo>
                  <a:pt x="17081052" y="8607937"/>
                </a:lnTo>
                <a:lnTo>
                  <a:pt x="0" y="8607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618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57660" y="160940"/>
            <a:ext cx="2030340" cy="1371631"/>
          </a:xfrm>
          <a:custGeom>
            <a:avLst/>
            <a:gdLst/>
            <a:ahLst/>
            <a:cxnLst/>
            <a:rect r="r" b="b" t="t" l="l"/>
            <a:pathLst>
              <a:path h="1371631" w="2030340">
                <a:moveTo>
                  <a:pt x="0" y="0"/>
                </a:moveTo>
                <a:lnTo>
                  <a:pt x="2030340" y="0"/>
                </a:lnTo>
                <a:lnTo>
                  <a:pt x="2030340" y="1371631"/>
                </a:lnTo>
                <a:lnTo>
                  <a:pt x="0" y="13716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188347"/>
            <a:ext cx="5534402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</a:rPr>
              <a:t>Additional Features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035187" y="1515588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24358" y="1704759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33254" y="2143069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654318" y="1862515"/>
            <a:ext cx="3887104" cy="1127853"/>
            <a:chOff x="0" y="0"/>
            <a:chExt cx="5182806" cy="150380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518280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A2E3A"/>
                  </a:solidFill>
                  <a:latin typeface="Klein Bold"/>
                </a:rPr>
                <a:t>FIR Tracking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25107"/>
              <a:ext cx="5182806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</a:rPr>
                <a:t>Citizen track their FIR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035187" y="4232646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24358" y="4421817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6"/>
                </a:lnTo>
                <a:lnTo>
                  <a:pt x="0" y="1443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654318" y="4350974"/>
            <a:ext cx="3887104" cy="1585053"/>
            <a:chOff x="0" y="0"/>
            <a:chExt cx="5182806" cy="211340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518280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A2E3A"/>
                  </a:solidFill>
                  <a:latin typeface="Klein Bold"/>
                </a:rPr>
                <a:t>QnA chatbot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25107"/>
              <a:ext cx="5182806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>
                  <a:solidFill>
                    <a:srgbClr val="2A2E3A"/>
                  </a:solidFill>
                  <a:latin typeface="Helios"/>
                </a:rPr>
                <a:t>Elaborate on your </a:t>
              </a:r>
            </a:p>
            <a:p>
              <a:pPr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>
                  <a:solidFill>
                    <a:srgbClr val="2A2E3A"/>
                  </a:solidFill>
                  <a:latin typeface="Helios"/>
                </a:rPr>
                <a:t>second goal here.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035187" y="6946087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24358" y="7135259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654318" y="6835815"/>
            <a:ext cx="3887104" cy="2042253"/>
            <a:chOff x="0" y="0"/>
            <a:chExt cx="5182806" cy="2723004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518280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2A2E3A"/>
                  </a:solidFill>
                  <a:latin typeface="Klein Bold"/>
                </a:rPr>
                <a:t>MULTILINGUAL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925107"/>
              <a:ext cx="5182806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</a:rPr>
                <a:t>Many languages are translated as per user requirement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610812" y="4805196"/>
            <a:ext cx="670457" cy="676608"/>
          </a:xfrm>
          <a:custGeom>
            <a:avLst/>
            <a:gdLst/>
            <a:ahLst/>
            <a:cxnLst/>
            <a:rect r="r" b="b" t="t" l="l"/>
            <a:pathLst>
              <a:path h="676608" w="670457">
                <a:moveTo>
                  <a:pt x="0" y="0"/>
                </a:moveTo>
                <a:lnTo>
                  <a:pt x="670458" y="0"/>
                </a:lnTo>
                <a:lnTo>
                  <a:pt x="670458" y="676608"/>
                </a:lnTo>
                <a:lnTo>
                  <a:pt x="0" y="676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733254" y="7543282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19223" y="1027112"/>
            <a:ext cx="13049553" cy="1789453"/>
            <a:chOff x="0" y="0"/>
            <a:chExt cx="17399404" cy="238593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17399404" cy="1494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</a:rPr>
                <a:t>FUTURE WORK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845432" y="1678335"/>
              <a:ext cx="15708540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34395" y="3598833"/>
            <a:ext cx="4255814" cy="4255814"/>
          </a:xfrm>
          <a:custGeom>
            <a:avLst/>
            <a:gdLst/>
            <a:ahLst/>
            <a:cxnLst/>
            <a:rect r="r" b="b" t="t" l="l"/>
            <a:pathLst>
              <a:path h="4255814" w="4255814">
                <a:moveTo>
                  <a:pt x="0" y="0"/>
                </a:moveTo>
                <a:lnTo>
                  <a:pt x="4255814" y="0"/>
                </a:lnTo>
                <a:lnTo>
                  <a:pt x="4255814" y="4255814"/>
                </a:lnTo>
                <a:lnTo>
                  <a:pt x="0" y="425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15760" y="3963967"/>
            <a:ext cx="4493084" cy="3890680"/>
            <a:chOff x="0" y="0"/>
            <a:chExt cx="1384067" cy="1198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1490" y="19219"/>
              <a:ext cx="1321087" cy="1160061"/>
            </a:xfrm>
            <a:custGeom>
              <a:avLst/>
              <a:gdLst/>
              <a:ahLst/>
              <a:cxnLst/>
              <a:rect r="r" b="b" t="t" l="l"/>
              <a:pathLst>
                <a:path h="1160061" w="1321087">
                  <a:moveTo>
                    <a:pt x="712647" y="25899"/>
                  </a:moveTo>
                  <a:lnTo>
                    <a:pt x="1300473" y="534913"/>
                  </a:lnTo>
                  <a:cubicBezTo>
                    <a:pt x="1313565" y="546250"/>
                    <a:pt x="1321087" y="562713"/>
                    <a:pt x="1321087" y="580031"/>
                  </a:cubicBezTo>
                  <a:cubicBezTo>
                    <a:pt x="1321087" y="597349"/>
                    <a:pt x="1313565" y="613812"/>
                    <a:pt x="1300473" y="625149"/>
                  </a:cubicBezTo>
                  <a:lnTo>
                    <a:pt x="712647" y="1134163"/>
                  </a:lnTo>
                  <a:cubicBezTo>
                    <a:pt x="682738" y="1160062"/>
                    <a:pt x="638348" y="1160062"/>
                    <a:pt x="608440" y="1134163"/>
                  </a:cubicBezTo>
                  <a:lnTo>
                    <a:pt x="20613" y="625149"/>
                  </a:lnTo>
                  <a:cubicBezTo>
                    <a:pt x="7522" y="613812"/>
                    <a:pt x="0" y="597349"/>
                    <a:pt x="0" y="580031"/>
                  </a:cubicBezTo>
                  <a:cubicBezTo>
                    <a:pt x="0" y="562713"/>
                    <a:pt x="7522" y="546250"/>
                    <a:pt x="20613" y="534913"/>
                  </a:cubicBezTo>
                  <a:lnTo>
                    <a:pt x="608440" y="25899"/>
                  </a:lnTo>
                  <a:cubicBezTo>
                    <a:pt x="638348" y="0"/>
                    <a:pt x="682738" y="0"/>
                    <a:pt x="712647" y="2589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237886" y="139317"/>
              <a:ext cx="908294" cy="853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</a:rPr>
                <a:t>CALL</a:t>
              </a:r>
            </a:p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</a:rPr>
                <a:t>BOT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800306" y="3598833"/>
            <a:ext cx="4255814" cy="4255814"/>
          </a:xfrm>
          <a:custGeom>
            <a:avLst/>
            <a:gdLst/>
            <a:ahLst/>
            <a:cxnLst/>
            <a:rect r="r" b="b" t="t" l="l"/>
            <a:pathLst>
              <a:path h="4255814" w="4255814">
                <a:moveTo>
                  <a:pt x="0" y="0"/>
                </a:moveTo>
                <a:lnTo>
                  <a:pt x="4255813" y="0"/>
                </a:lnTo>
                <a:lnTo>
                  <a:pt x="4255813" y="4255814"/>
                </a:lnTo>
                <a:lnTo>
                  <a:pt x="0" y="425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681671" y="3963967"/>
            <a:ext cx="4493084" cy="3890680"/>
            <a:chOff x="0" y="0"/>
            <a:chExt cx="1384067" cy="11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1490" y="19219"/>
              <a:ext cx="1321087" cy="1160061"/>
            </a:xfrm>
            <a:custGeom>
              <a:avLst/>
              <a:gdLst/>
              <a:ahLst/>
              <a:cxnLst/>
              <a:rect r="r" b="b" t="t" l="l"/>
              <a:pathLst>
                <a:path h="1160061" w="1321087">
                  <a:moveTo>
                    <a:pt x="712647" y="25899"/>
                  </a:moveTo>
                  <a:lnTo>
                    <a:pt x="1300473" y="534913"/>
                  </a:lnTo>
                  <a:cubicBezTo>
                    <a:pt x="1313565" y="546250"/>
                    <a:pt x="1321087" y="562713"/>
                    <a:pt x="1321087" y="580031"/>
                  </a:cubicBezTo>
                  <a:cubicBezTo>
                    <a:pt x="1321087" y="597349"/>
                    <a:pt x="1313565" y="613812"/>
                    <a:pt x="1300473" y="625149"/>
                  </a:cubicBezTo>
                  <a:lnTo>
                    <a:pt x="712647" y="1134163"/>
                  </a:lnTo>
                  <a:cubicBezTo>
                    <a:pt x="682738" y="1160062"/>
                    <a:pt x="638348" y="1160062"/>
                    <a:pt x="608440" y="1134163"/>
                  </a:cubicBezTo>
                  <a:lnTo>
                    <a:pt x="20613" y="625149"/>
                  </a:lnTo>
                  <a:cubicBezTo>
                    <a:pt x="7522" y="613812"/>
                    <a:pt x="0" y="597349"/>
                    <a:pt x="0" y="580031"/>
                  </a:cubicBezTo>
                  <a:cubicBezTo>
                    <a:pt x="0" y="562713"/>
                    <a:pt x="7522" y="546250"/>
                    <a:pt x="20613" y="534913"/>
                  </a:cubicBezTo>
                  <a:lnTo>
                    <a:pt x="608440" y="25899"/>
                  </a:lnTo>
                  <a:cubicBezTo>
                    <a:pt x="638348" y="0"/>
                    <a:pt x="682738" y="0"/>
                    <a:pt x="712647" y="2589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237886" y="139317"/>
              <a:ext cx="908294" cy="853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</a:rPr>
                <a:t>WHATSAPP</a:t>
              </a:r>
            </a:p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</a:rPr>
                <a:t>BOT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884851" y="3598833"/>
            <a:ext cx="4255814" cy="4255814"/>
          </a:xfrm>
          <a:custGeom>
            <a:avLst/>
            <a:gdLst/>
            <a:ahLst/>
            <a:cxnLst/>
            <a:rect r="r" b="b" t="t" l="l"/>
            <a:pathLst>
              <a:path h="4255814" w="4255814">
                <a:moveTo>
                  <a:pt x="0" y="0"/>
                </a:moveTo>
                <a:lnTo>
                  <a:pt x="4255814" y="0"/>
                </a:lnTo>
                <a:lnTo>
                  <a:pt x="4255814" y="4255814"/>
                </a:lnTo>
                <a:lnTo>
                  <a:pt x="0" y="425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766216" y="3963967"/>
            <a:ext cx="4493084" cy="3890680"/>
            <a:chOff x="0" y="0"/>
            <a:chExt cx="1384067" cy="1198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1490" y="19219"/>
              <a:ext cx="1321087" cy="1160061"/>
            </a:xfrm>
            <a:custGeom>
              <a:avLst/>
              <a:gdLst/>
              <a:ahLst/>
              <a:cxnLst/>
              <a:rect r="r" b="b" t="t" l="l"/>
              <a:pathLst>
                <a:path h="1160061" w="1321087">
                  <a:moveTo>
                    <a:pt x="712647" y="25899"/>
                  </a:moveTo>
                  <a:lnTo>
                    <a:pt x="1300473" y="534913"/>
                  </a:lnTo>
                  <a:cubicBezTo>
                    <a:pt x="1313565" y="546250"/>
                    <a:pt x="1321087" y="562713"/>
                    <a:pt x="1321087" y="580031"/>
                  </a:cubicBezTo>
                  <a:cubicBezTo>
                    <a:pt x="1321087" y="597349"/>
                    <a:pt x="1313565" y="613812"/>
                    <a:pt x="1300473" y="625149"/>
                  </a:cubicBezTo>
                  <a:lnTo>
                    <a:pt x="712647" y="1134163"/>
                  </a:lnTo>
                  <a:cubicBezTo>
                    <a:pt x="682738" y="1160062"/>
                    <a:pt x="638348" y="1160062"/>
                    <a:pt x="608440" y="1134163"/>
                  </a:cubicBezTo>
                  <a:lnTo>
                    <a:pt x="20613" y="625149"/>
                  </a:lnTo>
                  <a:cubicBezTo>
                    <a:pt x="7522" y="613812"/>
                    <a:pt x="0" y="597349"/>
                    <a:pt x="0" y="580031"/>
                  </a:cubicBezTo>
                  <a:cubicBezTo>
                    <a:pt x="0" y="562713"/>
                    <a:pt x="7522" y="546250"/>
                    <a:pt x="20613" y="534913"/>
                  </a:cubicBezTo>
                  <a:lnTo>
                    <a:pt x="608440" y="25899"/>
                  </a:lnTo>
                  <a:cubicBezTo>
                    <a:pt x="638348" y="0"/>
                    <a:pt x="682738" y="0"/>
                    <a:pt x="712647" y="2589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237886" y="139317"/>
              <a:ext cx="908294" cy="853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</a:rPr>
                <a:t>QR SCANNER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6E5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60814" y="3943960"/>
            <a:ext cx="7263667" cy="2766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52"/>
              </a:lnSpc>
            </a:pPr>
            <a:r>
              <a:rPr lang="en-US" sz="9573">
                <a:solidFill>
                  <a:srgbClr val="2A2E3A"/>
                </a:solidFill>
                <a:latin typeface="Copperplate Gothic 32 AB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40711" y="33154"/>
            <a:ext cx="2947289" cy="1991092"/>
          </a:xfrm>
          <a:custGeom>
            <a:avLst/>
            <a:gdLst/>
            <a:ahLst/>
            <a:cxnLst/>
            <a:rect r="r" b="b" t="t" l="l"/>
            <a:pathLst>
              <a:path h="1991092" w="2947289">
                <a:moveTo>
                  <a:pt x="0" y="0"/>
                </a:moveTo>
                <a:lnTo>
                  <a:pt x="2947289" y="0"/>
                </a:lnTo>
                <a:lnTo>
                  <a:pt x="2947289" y="1991092"/>
                </a:lnTo>
                <a:lnTo>
                  <a:pt x="0" y="19910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22523" y="3362973"/>
            <a:ext cx="7174624" cy="484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64"/>
              </a:lnSpc>
            </a:pPr>
            <a:r>
              <a:rPr lang="en-US" sz="10720">
                <a:solidFill>
                  <a:srgbClr val="545454"/>
                </a:solidFill>
                <a:latin typeface="Klein Bold"/>
              </a:rPr>
              <a:t>RPS </a:t>
            </a:r>
          </a:p>
          <a:p>
            <a:pPr>
              <a:lnSpc>
                <a:spcPts val="12744"/>
              </a:lnSpc>
            </a:pPr>
            <a:r>
              <a:rPr lang="en-US" sz="10620">
                <a:solidFill>
                  <a:srgbClr val="545454"/>
                </a:solidFill>
                <a:latin typeface="Klein Bold"/>
              </a:rPr>
              <a:t>FEEDBACK SYSTEM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45288" y="-2847733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344065"/>
            <a:ext cx="6278177" cy="1963996"/>
            <a:chOff x="0" y="0"/>
            <a:chExt cx="8370902" cy="26186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76200"/>
              <a:ext cx="8370902" cy="1494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099"/>
                </a:lnSpc>
              </a:pPr>
              <a:r>
                <a:rPr lang="en-US" sz="6999">
                  <a:solidFill>
                    <a:srgbClr val="FFFFFF"/>
                  </a:solidFill>
                  <a:latin typeface="Klein Bold"/>
                </a:rPr>
                <a:t>Our  Team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911060"/>
              <a:ext cx="693075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966522" y="1166082"/>
            <a:ext cx="4292778" cy="1004804"/>
            <a:chOff x="0" y="0"/>
            <a:chExt cx="5723703" cy="133973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5723703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A2E3A"/>
                  </a:solidFill>
                  <a:latin typeface="Klein Bold"/>
                </a:rPr>
                <a:t>Aman Saini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61042"/>
              <a:ext cx="5723703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</a:rPr>
                <a:t>Team Leader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966522" y="2902672"/>
            <a:ext cx="4292778" cy="1004804"/>
            <a:chOff x="0" y="0"/>
            <a:chExt cx="5723703" cy="133973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5723703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A2E3A"/>
                  </a:solidFill>
                  <a:latin typeface="Helios Bold"/>
                </a:rPr>
                <a:t>Bhanu Shakya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61042"/>
              <a:ext cx="5723703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</a:rPr>
                <a:t>Team Member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966522" y="4639262"/>
            <a:ext cx="4292778" cy="1004804"/>
            <a:chOff x="0" y="0"/>
            <a:chExt cx="5723703" cy="133973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5723703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A2E3A"/>
                  </a:solidFill>
                  <a:latin typeface="Helios Bold"/>
                </a:rPr>
                <a:t>Vatsal Shukla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61042"/>
              <a:ext cx="5723703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</a:rPr>
                <a:t>Team Member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966522" y="6375852"/>
            <a:ext cx="4292778" cy="1004804"/>
            <a:chOff x="0" y="0"/>
            <a:chExt cx="5723703" cy="133973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5723703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A2E3A"/>
                  </a:solidFill>
                  <a:latin typeface="Helios Bold"/>
                </a:rPr>
                <a:t>Anshul Jain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61042"/>
              <a:ext cx="5723703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</a:rPr>
                <a:t>Team Member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312136" y="33154"/>
            <a:ext cx="2947289" cy="1991092"/>
          </a:xfrm>
          <a:custGeom>
            <a:avLst/>
            <a:gdLst/>
            <a:ahLst/>
            <a:cxnLst/>
            <a:rect r="r" b="b" t="t" l="l"/>
            <a:pathLst>
              <a:path h="1991092" w="2947289">
                <a:moveTo>
                  <a:pt x="0" y="0"/>
                </a:moveTo>
                <a:lnTo>
                  <a:pt x="2947289" y="0"/>
                </a:lnTo>
                <a:lnTo>
                  <a:pt x="2947289" y="1991092"/>
                </a:lnTo>
                <a:lnTo>
                  <a:pt x="0" y="199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859" y="86546"/>
            <a:ext cx="18134141" cy="10200454"/>
          </a:xfrm>
          <a:custGeom>
            <a:avLst/>
            <a:gdLst/>
            <a:ahLst/>
            <a:cxnLst/>
            <a:rect r="r" b="b" t="t" l="l"/>
            <a:pathLst>
              <a:path h="10200454" w="18134141">
                <a:moveTo>
                  <a:pt x="0" y="0"/>
                </a:moveTo>
                <a:lnTo>
                  <a:pt x="18134141" y="0"/>
                </a:lnTo>
                <a:lnTo>
                  <a:pt x="18134141" y="10200454"/>
                </a:lnTo>
                <a:lnTo>
                  <a:pt x="0" y="10200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14450"/>
            <a:ext cx="18288000" cy="8972550"/>
          </a:xfrm>
          <a:custGeom>
            <a:avLst/>
            <a:gdLst/>
            <a:ahLst/>
            <a:cxnLst/>
            <a:rect r="r" b="b" t="t" l="l"/>
            <a:pathLst>
              <a:path h="8972550" w="18288000">
                <a:moveTo>
                  <a:pt x="0" y="0"/>
                </a:moveTo>
                <a:lnTo>
                  <a:pt x="18288000" y="0"/>
                </a:lnTo>
                <a:lnTo>
                  <a:pt x="18288000" y="8972550"/>
                </a:lnTo>
                <a:lnTo>
                  <a:pt x="0" y="8972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2" t="-11464" r="-2798" b="-707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50007" y="-62352"/>
            <a:ext cx="2037993" cy="1376802"/>
          </a:xfrm>
          <a:custGeom>
            <a:avLst/>
            <a:gdLst/>
            <a:ahLst/>
            <a:cxnLst/>
            <a:rect r="r" b="b" t="t" l="l"/>
            <a:pathLst>
              <a:path h="1376802" w="2037993">
                <a:moveTo>
                  <a:pt x="0" y="0"/>
                </a:moveTo>
                <a:lnTo>
                  <a:pt x="2037993" y="0"/>
                </a:lnTo>
                <a:lnTo>
                  <a:pt x="2037993" y="1376802"/>
                </a:lnTo>
                <a:lnTo>
                  <a:pt x="0" y="1376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9248" y="1725598"/>
            <a:ext cx="17278752" cy="7741037"/>
          </a:xfrm>
          <a:custGeom>
            <a:avLst/>
            <a:gdLst/>
            <a:ahLst/>
            <a:cxnLst/>
            <a:rect r="r" b="b" t="t" l="l"/>
            <a:pathLst>
              <a:path h="7741037" w="17278752">
                <a:moveTo>
                  <a:pt x="0" y="0"/>
                </a:moveTo>
                <a:lnTo>
                  <a:pt x="17278752" y="0"/>
                </a:lnTo>
                <a:lnTo>
                  <a:pt x="17278752" y="7741037"/>
                </a:lnTo>
                <a:lnTo>
                  <a:pt x="0" y="7741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378" r="0" b="-717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57660" y="160940"/>
            <a:ext cx="2030340" cy="1371631"/>
          </a:xfrm>
          <a:custGeom>
            <a:avLst/>
            <a:gdLst/>
            <a:ahLst/>
            <a:cxnLst/>
            <a:rect r="r" b="b" t="t" l="l"/>
            <a:pathLst>
              <a:path h="1371631" w="2030340">
                <a:moveTo>
                  <a:pt x="0" y="0"/>
                </a:moveTo>
                <a:lnTo>
                  <a:pt x="2030340" y="0"/>
                </a:lnTo>
                <a:lnTo>
                  <a:pt x="2030340" y="1371631"/>
                </a:lnTo>
                <a:lnTo>
                  <a:pt x="0" y="13716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3731" y="1928355"/>
            <a:ext cx="17729964" cy="8358645"/>
          </a:xfrm>
          <a:custGeom>
            <a:avLst/>
            <a:gdLst/>
            <a:ahLst/>
            <a:cxnLst/>
            <a:rect r="r" b="b" t="t" l="l"/>
            <a:pathLst>
              <a:path h="8358645" w="17729964">
                <a:moveTo>
                  <a:pt x="0" y="0"/>
                </a:moveTo>
                <a:lnTo>
                  <a:pt x="17729964" y="0"/>
                </a:lnTo>
                <a:lnTo>
                  <a:pt x="17729964" y="8358645"/>
                </a:lnTo>
                <a:lnTo>
                  <a:pt x="0" y="8358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55" r="0" b="-65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81392" y="160940"/>
            <a:ext cx="2306608" cy="1558269"/>
          </a:xfrm>
          <a:custGeom>
            <a:avLst/>
            <a:gdLst/>
            <a:ahLst/>
            <a:cxnLst/>
            <a:rect r="r" b="b" t="t" l="l"/>
            <a:pathLst>
              <a:path h="1558269" w="2306608">
                <a:moveTo>
                  <a:pt x="0" y="0"/>
                </a:moveTo>
                <a:lnTo>
                  <a:pt x="2306608" y="0"/>
                </a:lnTo>
                <a:lnTo>
                  <a:pt x="2306608" y="1558269"/>
                </a:lnTo>
                <a:lnTo>
                  <a:pt x="0" y="1558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707" y="3090402"/>
            <a:ext cx="16866269" cy="5832646"/>
          </a:xfrm>
          <a:custGeom>
            <a:avLst/>
            <a:gdLst/>
            <a:ahLst/>
            <a:cxnLst/>
            <a:rect r="r" b="b" t="t" l="l"/>
            <a:pathLst>
              <a:path h="5832646" w="16866269">
                <a:moveTo>
                  <a:pt x="0" y="0"/>
                </a:moveTo>
                <a:lnTo>
                  <a:pt x="16866269" y="0"/>
                </a:lnTo>
                <a:lnTo>
                  <a:pt x="16866269" y="5832646"/>
                </a:lnTo>
                <a:lnTo>
                  <a:pt x="0" y="5832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849" r="-7615" b="-1184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57660" y="160940"/>
            <a:ext cx="2030340" cy="1371631"/>
          </a:xfrm>
          <a:custGeom>
            <a:avLst/>
            <a:gdLst/>
            <a:ahLst/>
            <a:cxnLst/>
            <a:rect r="r" b="b" t="t" l="l"/>
            <a:pathLst>
              <a:path h="1371631" w="2030340">
                <a:moveTo>
                  <a:pt x="0" y="0"/>
                </a:moveTo>
                <a:lnTo>
                  <a:pt x="2030340" y="0"/>
                </a:lnTo>
                <a:lnTo>
                  <a:pt x="2030340" y="1371631"/>
                </a:lnTo>
                <a:lnTo>
                  <a:pt x="0" y="13716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174217"/>
            <a:ext cx="18288000" cy="8112783"/>
          </a:xfrm>
          <a:custGeom>
            <a:avLst/>
            <a:gdLst/>
            <a:ahLst/>
            <a:cxnLst/>
            <a:rect r="r" b="b" t="t" l="l"/>
            <a:pathLst>
              <a:path h="8112783" w="18288000">
                <a:moveTo>
                  <a:pt x="0" y="0"/>
                </a:moveTo>
                <a:lnTo>
                  <a:pt x="18288000" y="0"/>
                </a:lnTo>
                <a:lnTo>
                  <a:pt x="18288000" y="8112783"/>
                </a:lnTo>
                <a:lnTo>
                  <a:pt x="0" y="8112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951" r="0" b="-118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49317" y="160940"/>
            <a:ext cx="2738683" cy="1850165"/>
          </a:xfrm>
          <a:custGeom>
            <a:avLst/>
            <a:gdLst/>
            <a:ahLst/>
            <a:cxnLst/>
            <a:rect r="r" b="b" t="t" l="l"/>
            <a:pathLst>
              <a:path h="1850165" w="2738683">
                <a:moveTo>
                  <a:pt x="0" y="0"/>
                </a:moveTo>
                <a:lnTo>
                  <a:pt x="2738683" y="0"/>
                </a:lnTo>
                <a:lnTo>
                  <a:pt x="2738683" y="1850165"/>
                </a:lnTo>
                <a:lnTo>
                  <a:pt x="0" y="1850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DAF6NNi4g0s</dc:identifier>
  <dcterms:modified xsi:type="dcterms:W3CDTF">2011-08-01T06:04:30Z</dcterms:modified>
  <cp:revision>1</cp:revision>
  <dc:title>Blank Company Profile Business Presentation in Blue Grey White Geometric Style</dc:title>
</cp:coreProperties>
</file>