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4" r:id="rId19"/>
    <p:sldId id="273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06-04-2015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06-04-2015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06-04-2015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06-04-2015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06-04-2015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06-04-2015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06-04-2015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06-04-2015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06-04-2015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06-04-2015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06-04-2015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06-04-2015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06-04-2015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06-04-2015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06-04-2015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06-04-2015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06-04-2015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06-04-2015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ROBOTICS PROGRAMMING WORKSHOP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99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71450"/>
            <a:ext cx="8791575" cy="1022350"/>
          </a:xfrm>
        </p:spPr>
        <p:txBody>
          <a:bodyPr>
            <a:normAutofit/>
          </a:bodyPr>
          <a:lstStyle/>
          <a:p>
            <a:r>
              <a:rPr lang="en-US" dirty="0" smtClean="0"/>
              <a:t>Project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1735138"/>
            <a:ext cx="8791575" cy="4303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93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71450"/>
            <a:ext cx="8791575" cy="1022350"/>
          </a:xfrm>
        </p:spPr>
        <p:txBody>
          <a:bodyPr>
            <a:normAutofit/>
          </a:bodyPr>
          <a:lstStyle/>
          <a:p>
            <a:r>
              <a:rPr lang="en-US" dirty="0" smtClean="0"/>
              <a:t>Project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1735138"/>
            <a:ext cx="8791575" cy="4303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Run the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96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71450"/>
            <a:ext cx="8791575" cy="1022350"/>
          </a:xfrm>
        </p:spPr>
        <p:txBody>
          <a:bodyPr>
            <a:normAutofit/>
          </a:bodyPr>
          <a:lstStyle/>
          <a:p>
            <a:r>
              <a:rPr lang="en-US" dirty="0" smtClean="0"/>
              <a:t>Project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1735138"/>
            <a:ext cx="8791575" cy="4303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Challenge: write a program to switch on two </a:t>
            </a:r>
            <a:r>
              <a:rPr lang="en-US" dirty="0" err="1" smtClean="0"/>
              <a:t>leds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714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71450"/>
            <a:ext cx="8791575" cy="1022350"/>
          </a:xfrm>
        </p:spPr>
        <p:txBody>
          <a:bodyPr>
            <a:normAutofit/>
          </a:bodyPr>
          <a:lstStyle/>
          <a:p>
            <a:r>
              <a:rPr lang="en-US" dirty="0" smtClean="0"/>
              <a:t>Project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1735138"/>
            <a:ext cx="8791575" cy="4303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Challenge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 program to switch an led on and off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Command: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Extra parts required: led x1, jumper wire, resistor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58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71450"/>
            <a:ext cx="8791575" cy="1022350"/>
          </a:xfrm>
        </p:spPr>
        <p:txBody>
          <a:bodyPr>
            <a:normAutofit/>
          </a:bodyPr>
          <a:lstStyle/>
          <a:p>
            <a:r>
              <a:rPr lang="en-US" dirty="0" smtClean="0"/>
              <a:t>Project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1735138"/>
            <a:ext cx="8791575" cy="4303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Led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Parts required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Led x3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Resistors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Jumper wires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346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71450"/>
            <a:ext cx="8791575" cy="1022350"/>
          </a:xfrm>
        </p:spPr>
        <p:txBody>
          <a:bodyPr>
            <a:normAutofit/>
          </a:bodyPr>
          <a:lstStyle/>
          <a:p>
            <a:r>
              <a:rPr lang="en-US" dirty="0" smtClean="0"/>
              <a:t>Project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1735138"/>
            <a:ext cx="8791575" cy="4303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pictures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26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71450"/>
            <a:ext cx="8791575" cy="1022350"/>
          </a:xfrm>
        </p:spPr>
        <p:txBody>
          <a:bodyPr>
            <a:normAutofit/>
          </a:bodyPr>
          <a:lstStyle/>
          <a:p>
            <a:r>
              <a:rPr lang="en-US" dirty="0" smtClean="0"/>
              <a:t>Project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1735138"/>
            <a:ext cx="8791575" cy="4303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dismantle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982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71450"/>
            <a:ext cx="8791575" cy="1022350"/>
          </a:xfrm>
        </p:spPr>
        <p:txBody>
          <a:bodyPr>
            <a:normAutofit/>
          </a:bodyPr>
          <a:lstStyle/>
          <a:p>
            <a:r>
              <a:rPr lang="en-US" dirty="0" smtClean="0"/>
              <a:t>Project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1735138"/>
            <a:ext cx="8791575" cy="4303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Measuring height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Parts required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Arduino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Ultra sonic Sensor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49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71450"/>
            <a:ext cx="8791575" cy="1022350"/>
          </a:xfrm>
        </p:spPr>
        <p:txBody>
          <a:bodyPr>
            <a:normAutofit/>
          </a:bodyPr>
          <a:lstStyle/>
          <a:p>
            <a:r>
              <a:rPr lang="en-US" dirty="0" smtClean="0"/>
              <a:t>Project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1735138"/>
            <a:ext cx="8791575" cy="4303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Run the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46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71450"/>
            <a:ext cx="8791575" cy="1022350"/>
          </a:xfrm>
        </p:spPr>
        <p:txBody>
          <a:bodyPr>
            <a:normAutofit/>
          </a:bodyPr>
          <a:lstStyle/>
          <a:p>
            <a:r>
              <a:rPr lang="en-US" dirty="0" smtClean="0"/>
              <a:t>Project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1735138"/>
            <a:ext cx="8791575" cy="4303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Intruder alarm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Parts required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Bread 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buzzer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97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71450"/>
            <a:ext cx="8791575" cy="1022350"/>
          </a:xfrm>
        </p:spPr>
        <p:txBody>
          <a:bodyPr/>
          <a:lstStyle/>
          <a:p>
            <a:r>
              <a:rPr lang="en-US" dirty="0" err="1"/>
              <a:t>oVERVIEW</a:t>
            </a:r>
            <a:r>
              <a:rPr lang="en-US" dirty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1735138"/>
            <a:ext cx="8791575" cy="4303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Moving the robot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sensors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Making robot change directions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Making robot avoid obstacles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73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71450"/>
            <a:ext cx="8791575" cy="1022350"/>
          </a:xfrm>
        </p:spPr>
        <p:txBody>
          <a:bodyPr>
            <a:normAutofit/>
          </a:bodyPr>
          <a:lstStyle/>
          <a:p>
            <a:r>
              <a:rPr lang="en-US" dirty="0" smtClean="0"/>
              <a:t>Project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1735138"/>
            <a:ext cx="8791575" cy="4303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Intruder alarm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Parts required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Bread 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buzzer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000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71450"/>
            <a:ext cx="8791575" cy="1022350"/>
          </a:xfrm>
        </p:spPr>
        <p:txBody>
          <a:bodyPr>
            <a:normAutofit/>
          </a:bodyPr>
          <a:lstStyle/>
          <a:p>
            <a:r>
              <a:rPr lang="en-US" dirty="0" smtClean="0"/>
              <a:t>Project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1735138"/>
            <a:ext cx="8791575" cy="4303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Run the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dismantle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1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71450"/>
            <a:ext cx="8791575" cy="1022350"/>
          </a:xfrm>
        </p:spPr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1735138"/>
            <a:ext cx="8791575" cy="4303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/>
              <a:t>Pictures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1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71450"/>
            <a:ext cx="8791575" cy="1022350"/>
          </a:xfrm>
        </p:spPr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1735138"/>
            <a:ext cx="8791575" cy="4303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Pay attention to instructions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Be careful with the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Make sure the connections are well fitted</a:t>
            </a:r>
            <a:br>
              <a:rPr lang="en-US" dirty="0" smtClean="0"/>
            </a:br>
            <a:r>
              <a:rPr lang="en-US" dirty="0" smtClean="0"/>
              <a:t>(No loose connections)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71450"/>
            <a:ext cx="8791575" cy="1022350"/>
          </a:xfrm>
        </p:spPr>
        <p:txBody>
          <a:bodyPr>
            <a:normAutofit/>
          </a:bodyPr>
          <a:lstStyle/>
          <a:p>
            <a:r>
              <a:rPr lang="en-US" dirty="0" smtClean="0"/>
              <a:t>Moving the robot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1735138"/>
            <a:ext cx="8791575" cy="4303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2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71450"/>
            <a:ext cx="8791575" cy="1022350"/>
          </a:xfrm>
        </p:spPr>
        <p:txBody>
          <a:bodyPr>
            <a:normAutofit/>
          </a:bodyPr>
          <a:lstStyle/>
          <a:p>
            <a:r>
              <a:rPr lang="en-US" dirty="0" smtClean="0"/>
              <a:t>Adding sense to robot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1735138"/>
            <a:ext cx="8791575" cy="4303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Initializing pins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Initializing variables</a:t>
            </a:r>
          </a:p>
        </p:txBody>
      </p:sp>
    </p:spTree>
    <p:extLst>
      <p:ext uri="{BB962C8B-B14F-4D97-AF65-F5344CB8AC3E}">
        <p14:creationId xmlns:p14="http://schemas.microsoft.com/office/powerpoint/2010/main" val="243364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71450"/>
            <a:ext cx="8791575" cy="1022350"/>
          </a:xfrm>
        </p:spPr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smtClean="0"/>
              <a:t>the sensor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1735138"/>
            <a:ext cx="8791575" cy="4303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814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71450"/>
            <a:ext cx="8791575" cy="1022350"/>
          </a:xfrm>
        </p:spPr>
        <p:txBody>
          <a:bodyPr>
            <a:normAutofit/>
          </a:bodyPr>
          <a:lstStyle/>
          <a:p>
            <a:r>
              <a:rPr lang="en-US" dirty="0" smtClean="0"/>
              <a:t>Project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1735138"/>
            <a:ext cx="8791575" cy="4303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Glowing led</a:t>
            </a:r>
          </a:p>
        </p:txBody>
      </p:sp>
    </p:spTree>
    <p:extLst>
      <p:ext uri="{BB962C8B-B14F-4D97-AF65-F5344CB8AC3E}">
        <p14:creationId xmlns:p14="http://schemas.microsoft.com/office/powerpoint/2010/main" val="290148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71450"/>
            <a:ext cx="8791575" cy="1022350"/>
          </a:xfrm>
        </p:spPr>
        <p:txBody>
          <a:bodyPr>
            <a:normAutofit/>
          </a:bodyPr>
          <a:lstStyle/>
          <a:p>
            <a:r>
              <a:rPr lang="en-US" dirty="0" smtClean="0"/>
              <a:t>Project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1735138"/>
            <a:ext cx="8791575" cy="4303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Parts required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arduino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Bread 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Led x1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Jumper cables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Battery with connector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Resistor x1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48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71450"/>
            <a:ext cx="8791575" cy="1022350"/>
          </a:xfrm>
        </p:spPr>
        <p:txBody>
          <a:bodyPr>
            <a:normAutofit/>
          </a:bodyPr>
          <a:lstStyle/>
          <a:p>
            <a:r>
              <a:rPr lang="en-US" dirty="0" smtClean="0"/>
              <a:t>Project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2" y="1735138"/>
            <a:ext cx="8791575" cy="4303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pictures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77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56</TotalTime>
  <Words>180</Words>
  <Application>Microsoft Office PowerPoint</Application>
  <PresentationFormat>Widescreen</PresentationFormat>
  <Paragraphs>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Tw Cen MT</vt:lpstr>
      <vt:lpstr>Circuit</vt:lpstr>
      <vt:lpstr>ROBOTICS PROGRAMMING WORKSHOP </vt:lpstr>
      <vt:lpstr>oVERVIEW </vt:lpstr>
      <vt:lpstr>Instructions</vt:lpstr>
      <vt:lpstr>Moving the robot</vt:lpstr>
      <vt:lpstr>Adding sense to robot</vt:lpstr>
      <vt:lpstr>Using the sensor</vt:lpstr>
      <vt:lpstr>Project 1</vt:lpstr>
      <vt:lpstr>Project 1</vt:lpstr>
      <vt:lpstr>Project 1</vt:lpstr>
      <vt:lpstr>Project 1</vt:lpstr>
      <vt:lpstr>Project 1</vt:lpstr>
      <vt:lpstr>Project 1</vt:lpstr>
      <vt:lpstr>Project 2</vt:lpstr>
      <vt:lpstr>Project 3</vt:lpstr>
      <vt:lpstr>Project 3</vt:lpstr>
      <vt:lpstr>Project 3</vt:lpstr>
      <vt:lpstr>Project 4</vt:lpstr>
      <vt:lpstr>Project 4</vt:lpstr>
      <vt:lpstr>Project 5</vt:lpstr>
      <vt:lpstr>Project 5</vt:lpstr>
      <vt:lpstr>Project 5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PROGRAMMING WORKSHOP</dc:title>
  <dc:creator>sampath surineni</dc:creator>
  <cp:lastModifiedBy>sampath surineni</cp:lastModifiedBy>
  <cp:revision>34</cp:revision>
  <dcterms:created xsi:type="dcterms:W3CDTF">2015-04-01T12:26:28Z</dcterms:created>
  <dcterms:modified xsi:type="dcterms:W3CDTF">2015-04-06T06:07:09Z</dcterms:modified>
</cp:coreProperties>
</file>