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06-04-2015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ROBOTICS PROGRAMMING WORKSHOP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9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9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9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Challenge: write a program to switch on two </a:t>
            </a:r>
            <a:r>
              <a:rPr lang="en-US" dirty="0" err="1" smtClean="0"/>
              <a:t>leds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to switch an led on and off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Command: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 parts required: led x1, jumper wire, resistor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5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Led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Led x3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Resistors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Jumper wires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4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2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dismantle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8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Measuring 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Arduino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Ultra sonic Sensor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4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4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Intruder alarm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Bread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buzzer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Basics of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Controlling 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Making an Alarm</a:t>
            </a:r>
          </a:p>
        </p:txBody>
      </p:sp>
    </p:spTree>
    <p:extLst>
      <p:ext uri="{BB962C8B-B14F-4D97-AF65-F5344CB8AC3E}">
        <p14:creationId xmlns:p14="http://schemas.microsoft.com/office/powerpoint/2010/main" val="4270900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Intruder alarm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Bread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buzzer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00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dismantle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1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Pictures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1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Pay attention to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 careful with the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Make sure the connections are well fitted</a:t>
            </a:r>
            <a:br>
              <a:rPr lang="en-US" dirty="0" smtClean="0"/>
            </a:br>
            <a:r>
              <a:rPr lang="en-US" dirty="0" smtClean="0"/>
              <a:t>(No loose connections)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Skeleton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Assigning pins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Loading the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2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Initializing pins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Initializing variables</a:t>
            </a:r>
          </a:p>
        </p:txBody>
      </p:sp>
    </p:spTree>
    <p:extLst>
      <p:ext uri="{BB962C8B-B14F-4D97-AF65-F5344CB8AC3E}">
        <p14:creationId xmlns:p14="http://schemas.microsoft.com/office/powerpoint/2010/main" val="243364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814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Glowing led</a:t>
            </a:r>
          </a:p>
        </p:txBody>
      </p:sp>
    </p:spTree>
    <p:extLst>
      <p:ext uri="{BB962C8B-B14F-4D97-AF65-F5344CB8AC3E}">
        <p14:creationId xmlns:p14="http://schemas.microsoft.com/office/powerpoint/2010/main" val="290148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Parts required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arduino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Bread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Led x1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Jumper cables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Battery with connector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Resistor x1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4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77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</TotalTime>
  <Words>185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</vt:lpstr>
      <vt:lpstr>ROBOTICS PROGRAMMING WORKSHOP </vt:lpstr>
      <vt:lpstr>oVERVIEW </vt:lpstr>
      <vt:lpstr>Instructions</vt:lpstr>
      <vt:lpstr>Introduction to programming</vt:lpstr>
      <vt:lpstr>setup</vt:lpstr>
      <vt:lpstr>loop</vt:lpstr>
      <vt:lpstr>Project 1</vt:lpstr>
      <vt:lpstr>Project 1</vt:lpstr>
      <vt:lpstr>Project 1</vt:lpstr>
      <vt:lpstr>Project 1</vt:lpstr>
      <vt:lpstr>Project 1</vt:lpstr>
      <vt:lpstr>Project 1</vt:lpstr>
      <vt:lpstr>Project 2</vt:lpstr>
      <vt:lpstr>Project 3</vt:lpstr>
      <vt:lpstr>Project 3</vt:lpstr>
      <vt:lpstr>Project 3</vt:lpstr>
      <vt:lpstr>Project 4</vt:lpstr>
      <vt:lpstr>Project 4</vt:lpstr>
      <vt:lpstr>Project 5</vt:lpstr>
      <vt:lpstr>Project 5</vt:lpstr>
      <vt:lpstr>Project 5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PROGRAMMING WORKSHOP </dc:title>
  <dc:creator>sampath surineni</dc:creator>
  <cp:lastModifiedBy>sampath surineni</cp:lastModifiedBy>
  <cp:revision>25</cp:revision>
  <dcterms:created xsi:type="dcterms:W3CDTF">2015-04-01T12:26:28Z</dcterms:created>
  <dcterms:modified xsi:type="dcterms:W3CDTF">2015-04-06T05:49:45Z</dcterms:modified>
</cp:coreProperties>
</file>