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78" r:id="rId4"/>
    <p:sldId id="257" r:id="rId5"/>
    <p:sldId id="258" r:id="rId6"/>
    <p:sldId id="259" r:id="rId7"/>
    <p:sldId id="280" r:id="rId8"/>
    <p:sldId id="281" r:id="rId9"/>
    <p:sldId id="261" r:id="rId10"/>
    <p:sldId id="283" r:id="rId11"/>
    <p:sldId id="262" r:id="rId12"/>
    <p:sldId id="263" r:id="rId13"/>
    <p:sldId id="28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84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4D6BA-AC00-9320-E363-ABB6ABDCFD4B}" v="72" dt="2025-06-28T08:50:00.494"/>
    <p1510:client id="{AE7C2568-4545-3917-69EE-881B3F53525E}" v="312" dt="2025-06-28T08:04:54.796"/>
    <p1510:client id="{D3923B93-F17B-EC28-F3E4-B41361B3201D}" v="220" dt="2025-06-28T11:18:27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9285C6-2441-4085-9A7A-7094FE8805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87FB7-2CE9-4E59-8B3F-FAA70C7228BA}">
      <dgm:prSet/>
      <dgm:spPr/>
      <dgm:t>
        <a:bodyPr/>
        <a:lstStyle/>
        <a:p>
          <a:r>
            <a:rPr lang="en-US"/>
            <a:t>version Control System is a tools that helps to track changes in code</a:t>
          </a:r>
        </a:p>
      </dgm:t>
    </dgm:pt>
    <dgm:pt modelId="{B33D6815-2D52-4153-B275-9CF92138DF88}" type="parTrans" cxnId="{9FC337D8-7E04-4122-9DE7-070F7194F41A}">
      <dgm:prSet/>
      <dgm:spPr/>
      <dgm:t>
        <a:bodyPr/>
        <a:lstStyle/>
        <a:p>
          <a:endParaRPr lang="en-US"/>
        </a:p>
      </dgm:t>
    </dgm:pt>
    <dgm:pt modelId="{2917958C-5FEC-4A69-9C62-91F69E33B58E}" type="sibTrans" cxnId="{9FC337D8-7E04-4122-9DE7-070F7194F41A}">
      <dgm:prSet/>
      <dgm:spPr/>
      <dgm:t>
        <a:bodyPr/>
        <a:lstStyle/>
        <a:p>
          <a:endParaRPr lang="en-US"/>
        </a:p>
      </dgm:t>
    </dgm:pt>
    <dgm:pt modelId="{BB1920B4-E513-404E-9F15-8D07E0D71CB7}">
      <dgm:prSet/>
      <dgm:spPr/>
      <dgm:t>
        <a:bodyPr/>
        <a:lstStyle/>
        <a:p>
          <a:r>
            <a:rPr lang="en-US"/>
            <a:t>Git is a Version Control System. It is:</a:t>
          </a:r>
        </a:p>
      </dgm:t>
    </dgm:pt>
    <dgm:pt modelId="{C9ED5A3D-891A-4DFC-8F58-61E6E2C02C53}" type="parTrans" cxnId="{700968BC-C30C-4CCB-8483-ECEC2FD5D002}">
      <dgm:prSet/>
      <dgm:spPr/>
      <dgm:t>
        <a:bodyPr/>
        <a:lstStyle/>
        <a:p>
          <a:endParaRPr lang="en-US"/>
        </a:p>
      </dgm:t>
    </dgm:pt>
    <dgm:pt modelId="{6E954E8C-F654-455C-86DD-022F2F8A35A0}" type="sibTrans" cxnId="{700968BC-C30C-4CCB-8483-ECEC2FD5D002}">
      <dgm:prSet/>
      <dgm:spPr/>
      <dgm:t>
        <a:bodyPr/>
        <a:lstStyle/>
        <a:p>
          <a:endParaRPr lang="en-US"/>
        </a:p>
      </dgm:t>
    </dgm:pt>
    <dgm:pt modelId="{B22F9526-8125-4828-B599-D3EB8FE84A53}">
      <dgm:prSet/>
      <dgm:spPr/>
      <dgm:t>
        <a:bodyPr/>
        <a:lstStyle/>
        <a:p>
          <a:r>
            <a:rPr lang="en-US"/>
            <a:t>popular</a:t>
          </a:r>
        </a:p>
      </dgm:t>
    </dgm:pt>
    <dgm:pt modelId="{10D2117E-8A5C-4D7D-82F3-71B4C2ED14B0}" type="parTrans" cxnId="{3292837D-5131-4541-A507-EE376BC6EC19}">
      <dgm:prSet/>
      <dgm:spPr/>
      <dgm:t>
        <a:bodyPr/>
        <a:lstStyle/>
        <a:p>
          <a:endParaRPr lang="en-US"/>
        </a:p>
      </dgm:t>
    </dgm:pt>
    <dgm:pt modelId="{5C45EB31-B62F-48E6-82D5-1B8CEC447962}" type="sibTrans" cxnId="{3292837D-5131-4541-A507-EE376BC6EC19}">
      <dgm:prSet/>
      <dgm:spPr/>
      <dgm:t>
        <a:bodyPr/>
        <a:lstStyle/>
        <a:p>
          <a:endParaRPr lang="en-US"/>
        </a:p>
      </dgm:t>
    </dgm:pt>
    <dgm:pt modelId="{BFBD6121-8F57-40D2-9020-6D9452C0FDAA}">
      <dgm:prSet/>
      <dgm:spPr/>
      <dgm:t>
        <a:bodyPr/>
        <a:lstStyle/>
        <a:p>
          <a:r>
            <a:rPr lang="en-US"/>
            <a:t>free &amp; Open Source</a:t>
          </a:r>
        </a:p>
      </dgm:t>
    </dgm:pt>
    <dgm:pt modelId="{684D226B-6D44-4F58-9518-037D3F999DF1}" type="parTrans" cxnId="{68FE6AA9-F2E5-4092-80AF-F1188B5221BB}">
      <dgm:prSet/>
      <dgm:spPr/>
      <dgm:t>
        <a:bodyPr/>
        <a:lstStyle/>
        <a:p>
          <a:endParaRPr lang="en-US"/>
        </a:p>
      </dgm:t>
    </dgm:pt>
    <dgm:pt modelId="{BB8BBEDF-2F4D-4722-BA15-E2BFFEF9CBD3}" type="sibTrans" cxnId="{68FE6AA9-F2E5-4092-80AF-F1188B5221BB}">
      <dgm:prSet/>
      <dgm:spPr/>
      <dgm:t>
        <a:bodyPr/>
        <a:lstStyle/>
        <a:p>
          <a:endParaRPr lang="en-US"/>
        </a:p>
      </dgm:t>
    </dgm:pt>
    <dgm:pt modelId="{B227DFD2-666C-4FCE-9FB6-5E4A15380E5B}">
      <dgm:prSet/>
      <dgm:spPr/>
      <dgm:t>
        <a:bodyPr/>
        <a:lstStyle/>
        <a:p>
          <a:r>
            <a:rPr lang="en-US"/>
            <a:t>fast and Scalable</a:t>
          </a:r>
        </a:p>
      </dgm:t>
    </dgm:pt>
    <dgm:pt modelId="{A44116F6-278C-4E12-AB7D-FD492B3D1C08}" type="parTrans" cxnId="{8EF73B69-C64D-449C-9C1F-CB97D24503AA}">
      <dgm:prSet/>
      <dgm:spPr/>
      <dgm:t>
        <a:bodyPr/>
        <a:lstStyle/>
        <a:p>
          <a:endParaRPr lang="en-US"/>
        </a:p>
      </dgm:t>
    </dgm:pt>
    <dgm:pt modelId="{8CC38CD7-2A44-4C63-83D7-215D12633628}" type="sibTrans" cxnId="{8EF73B69-C64D-449C-9C1F-CB97D24503AA}">
      <dgm:prSet/>
      <dgm:spPr/>
      <dgm:t>
        <a:bodyPr/>
        <a:lstStyle/>
        <a:p>
          <a:endParaRPr lang="en-US"/>
        </a:p>
      </dgm:t>
    </dgm:pt>
    <dgm:pt modelId="{76C20182-746E-40D8-A3FF-0437AE0BEF06}" type="pres">
      <dgm:prSet presAssocID="{C99285C6-2441-4085-9A7A-7094FE880504}" presName="linear" presStyleCnt="0">
        <dgm:presLayoutVars>
          <dgm:animLvl val="lvl"/>
          <dgm:resizeHandles val="exact"/>
        </dgm:presLayoutVars>
      </dgm:prSet>
      <dgm:spPr/>
    </dgm:pt>
    <dgm:pt modelId="{C6C3491D-C214-4204-B125-124F8125CE0C}" type="pres">
      <dgm:prSet presAssocID="{07F87FB7-2CE9-4E59-8B3F-FAA70C7228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68551F-985C-4FD0-926D-4901B924D716}" type="pres">
      <dgm:prSet presAssocID="{2917958C-5FEC-4A69-9C62-91F69E33B58E}" presName="spacer" presStyleCnt="0"/>
      <dgm:spPr/>
    </dgm:pt>
    <dgm:pt modelId="{B7078FB1-1CF2-4D02-8D57-405363BCB9CC}" type="pres">
      <dgm:prSet presAssocID="{BB1920B4-E513-404E-9F15-8D07E0D71C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57A999-1BC8-4D23-B572-FA612B86330C}" type="pres">
      <dgm:prSet presAssocID="{6E954E8C-F654-455C-86DD-022F2F8A35A0}" presName="spacer" presStyleCnt="0"/>
      <dgm:spPr/>
    </dgm:pt>
    <dgm:pt modelId="{71D07CEE-A497-4D44-A5C5-314890C6C399}" type="pres">
      <dgm:prSet presAssocID="{B22F9526-8125-4828-B599-D3EB8FE84A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436AD4B-8025-4CE5-851B-6C0AE58AFB06}" type="pres">
      <dgm:prSet presAssocID="{5C45EB31-B62F-48E6-82D5-1B8CEC447962}" presName="spacer" presStyleCnt="0"/>
      <dgm:spPr/>
    </dgm:pt>
    <dgm:pt modelId="{157E5F9E-5DFC-4398-AAB7-6D6403A1BA1D}" type="pres">
      <dgm:prSet presAssocID="{BFBD6121-8F57-40D2-9020-6D9452C0FDA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61F4DD-BC34-41DA-9BBB-BAF239E7D7E5}" type="pres">
      <dgm:prSet presAssocID="{BB8BBEDF-2F4D-4722-BA15-E2BFFEF9CBD3}" presName="spacer" presStyleCnt="0"/>
      <dgm:spPr/>
    </dgm:pt>
    <dgm:pt modelId="{0E70E582-5D93-4BEB-A9DB-964F2B034457}" type="pres">
      <dgm:prSet presAssocID="{B227DFD2-666C-4FCE-9FB6-5E4A15380E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E98714-3E68-4310-92A3-21B95B66D77B}" type="presOf" srcId="{B227DFD2-666C-4FCE-9FB6-5E4A15380E5B}" destId="{0E70E582-5D93-4BEB-A9DB-964F2B034457}" srcOrd="0" destOrd="0" presId="urn:microsoft.com/office/officeart/2005/8/layout/vList2"/>
    <dgm:cxn modelId="{09C63144-F983-4D65-A7B7-600B2B75AD74}" type="presOf" srcId="{BFBD6121-8F57-40D2-9020-6D9452C0FDAA}" destId="{157E5F9E-5DFC-4398-AAB7-6D6403A1BA1D}" srcOrd="0" destOrd="0" presId="urn:microsoft.com/office/officeart/2005/8/layout/vList2"/>
    <dgm:cxn modelId="{8EF73B69-C64D-449C-9C1F-CB97D24503AA}" srcId="{C99285C6-2441-4085-9A7A-7094FE880504}" destId="{B227DFD2-666C-4FCE-9FB6-5E4A15380E5B}" srcOrd="4" destOrd="0" parTransId="{A44116F6-278C-4E12-AB7D-FD492B3D1C08}" sibTransId="{8CC38CD7-2A44-4C63-83D7-215D12633628}"/>
    <dgm:cxn modelId="{3292837D-5131-4541-A507-EE376BC6EC19}" srcId="{C99285C6-2441-4085-9A7A-7094FE880504}" destId="{B22F9526-8125-4828-B599-D3EB8FE84A53}" srcOrd="2" destOrd="0" parTransId="{10D2117E-8A5C-4D7D-82F3-71B4C2ED14B0}" sibTransId="{5C45EB31-B62F-48E6-82D5-1B8CEC447962}"/>
    <dgm:cxn modelId="{B68D4B84-D1AD-4249-B7B1-91623AE2E59D}" type="presOf" srcId="{07F87FB7-2CE9-4E59-8B3F-FAA70C7228BA}" destId="{C6C3491D-C214-4204-B125-124F8125CE0C}" srcOrd="0" destOrd="0" presId="urn:microsoft.com/office/officeart/2005/8/layout/vList2"/>
    <dgm:cxn modelId="{68FE6AA9-F2E5-4092-80AF-F1188B5221BB}" srcId="{C99285C6-2441-4085-9A7A-7094FE880504}" destId="{BFBD6121-8F57-40D2-9020-6D9452C0FDAA}" srcOrd="3" destOrd="0" parTransId="{684D226B-6D44-4F58-9518-037D3F999DF1}" sibTransId="{BB8BBEDF-2F4D-4722-BA15-E2BFFEF9CBD3}"/>
    <dgm:cxn modelId="{700968BC-C30C-4CCB-8483-ECEC2FD5D002}" srcId="{C99285C6-2441-4085-9A7A-7094FE880504}" destId="{BB1920B4-E513-404E-9F15-8D07E0D71CB7}" srcOrd="1" destOrd="0" parTransId="{C9ED5A3D-891A-4DFC-8F58-61E6E2C02C53}" sibTransId="{6E954E8C-F654-455C-86DD-022F2F8A35A0}"/>
    <dgm:cxn modelId="{A9BA5BC5-ABE7-462E-B8B7-74AB1F220246}" type="presOf" srcId="{B22F9526-8125-4828-B599-D3EB8FE84A53}" destId="{71D07CEE-A497-4D44-A5C5-314890C6C399}" srcOrd="0" destOrd="0" presId="urn:microsoft.com/office/officeart/2005/8/layout/vList2"/>
    <dgm:cxn modelId="{A74575D7-016A-4D7C-9231-B850304AF5A7}" type="presOf" srcId="{C99285C6-2441-4085-9A7A-7094FE880504}" destId="{76C20182-746E-40D8-A3FF-0437AE0BEF06}" srcOrd="0" destOrd="0" presId="urn:microsoft.com/office/officeart/2005/8/layout/vList2"/>
    <dgm:cxn modelId="{9FC337D8-7E04-4122-9DE7-070F7194F41A}" srcId="{C99285C6-2441-4085-9A7A-7094FE880504}" destId="{07F87FB7-2CE9-4E59-8B3F-FAA70C7228BA}" srcOrd="0" destOrd="0" parTransId="{B33D6815-2D52-4153-B275-9CF92138DF88}" sibTransId="{2917958C-5FEC-4A69-9C62-91F69E33B58E}"/>
    <dgm:cxn modelId="{7BD6B3FA-D318-4448-B6FF-8A75A0C20D62}" type="presOf" srcId="{BB1920B4-E513-404E-9F15-8D07E0D71CB7}" destId="{B7078FB1-1CF2-4D02-8D57-405363BCB9CC}" srcOrd="0" destOrd="0" presId="urn:microsoft.com/office/officeart/2005/8/layout/vList2"/>
    <dgm:cxn modelId="{5AF6BAC6-1F94-4DF3-B5AF-0CF0F4FFD0C3}" type="presParOf" srcId="{76C20182-746E-40D8-A3FF-0437AE0BEF06}" destId="{C6C3491D-C214-4204-B125-124F8125CE0C}" srcOrd="0" destOrd="0" presId="urn:microsoft.com/office/officeart/2005/8/layout/vList2"/>
    <dgm:cxn modelId="{5840EA16-80EB-4ACF-8170-F35A17436A92}" type="presParOf" srcId="{76C20182-746E-40D8-A3FF-0437AE0BEF06}" destId="{1668551F-985C-4FD0-926D-4901B924D716}" srcOrd="1" destOrd="0" presId="urn:microsoft.com/office/officeart/2005/8/layout/vList2"/>
    <dgm:cxn modelId="{63775B76-8C6F-423D-80D7-2B43C0E25A3D}" type="presParOf" srcId="{76C20182-746E-40D8-A3FF-0437AE0BEF06}" destId="{B7078FB1-1CF2-4D02-8D57-405363BCB9CC}" srcOrd="2" destOrd="0" presId="urn:microsoft.com/office/officeart/2005/8/layout/vList2"/>
    <dgm:cxn modelId="{E672522F-62B2-4E42-9ECA-A8CA6EBF3A85}" type="presParOf" srcId="{76C20182-746E-40D8-A3FF-0437AE0BEF06}" destId="{F657A999-1BC8-4D23-B572-FA612B86330C}" srcOrd="3" destOrd="0" presId="urn:microsoft.com/office/officeart/2005/8/layout/vList2"/>
    <dgm:cxn modelId="{3CE0F073-1BEE-4CEF-A219-BB58BB787840}" type="presParOf" srcId="{76C20182-746E-40D8-A3FF-0437AE0BEF06}" destId="{71D07CEE-A497-4D44-A5C5-314890C6C399}" srcOrd="4" destOrd="0" presId="urn:microsoft.com/office/officeart/2005/8/layout/vList2"/>
    <dgm:cxn modelId="{219CE045-7736-42BD-A6D1-A534D1CBA187}" type="presParOf" srcId="{76C20182-746E-40D8-A3FF-0437AE0BEF06}" destId="{F436AD4B-8025-4CE5-851B-6C0AE58AFB06}" srcOrd="5" destOrd="0" presId="urn:microsoft.com/office/officeart/2005/8/layout/vList2"/>
    <dgm:cxn modelId="{0E1846E1-EC63-471D-A8EE-289AE8025F46}" type="presParOf" srcId="{76C20182-746E-40D8-A3FF-0437AE0BEF06}" destId="{157E5F9E-5DFC-4398-AAB7-6D6403A1BA1D}" srcOrd="6" destOrd="0" presId="urn:microsoft.com/office/officeart/2005/8/layout/vList2"/>
    <dgm:cxn modelId="{967A3CC0-322B-4170-AF61-4B72F004A4AA}" type="presParOf" srcId="{76C20182-746E-40D8-A3FF-0437AE0BEF06}" destId="{1561F4DD-BC34-41DA-9BBB-BAF239E7D7E5}" srcOrd="7" destOrd="0" presId="urn:microsoft.com/office/officeart/2005/8/layout/vList2"/>
    <dgm:cxn modelId="{762E7CC9-63CE-4BFA-8C38-BAE720C00738}" type="presParOf" srcId="{76C20182-746E-40D8-A3FF-0437AE0BEF06}" destId="{0E70E582-5D93-4BEB-A9DB-964F2B0344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371EB5-5A9C-4855-8FA5-2B1F716E6BF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FD94B6-6D86-4240-B22C-5256567A3261}">
      <dgm:prSet/>
      <dgm:spPr/>
      <dgm:t>
        <a:bodyPr/>
        <a:lstStyle/>
        <a:p>
          <a:r>
            <a:rPr lang="en-US"/>
            <a:t>git branch &lt;-newbranch name-&gt;</a:t>
          </a:r>
        </a:p>
      </dgm:t>
    </dgm:pt>
    <dgm:pt modelId="{76EC0376-7612-4E96-8475-A5BD5244B81B}" type="parTrans" cxnId="{E350FFDF-C85B-419E-81EC-9F376882D34F}">
      <dgm:prSet/>
      <dgm:spPr/>
      <dgm:t>
        <a:bodyPr/>
        <a:lstStyle/>
        <a:p>
          <a:endParaRPr lang="en-US"/>
        </a:p>
      </dgm:t>
    </dgm:pt>
    <dgm:pt modelId="{8AF3DD3C-33FD-4238-B9D1-B493893FAA38}" type="sibTrans" cxnId="{E350FFDF-C85B-419E-81EC-9F376882D34F}">
      <dgm:prSet/>
      <dgm:spPr/>
      <dgm:t>
        <a:bodyPr/>
        <a:lstStyle/>
        <a:p>
          <a:endParaRPr lang="en-US"/>
        </a:p>
      </dgm:t>
    </dgm:pt>
    <dgm:pt modelId="{81F9D5D7-ECF2-4589-9077-B6B7B6A95E15}">
      <dgm:prSet/>
      <dgm:spPr/>
      <dgm:t>
        <a:bodyPr/>
        <a:lstStyle/>
        <a:p>
          <a:r>
            <a:rPr lang="en-US"/>
            <a:t>Create  new branch that you have specified</a:t>
          </a:r>
        </a:p>
      </dgm:t>
    </dgm:pt>
    <dgm:pt modelId="{4D371E80-2235-4D9C-8A64-4EBBE697E5DC}" type="parTrans" cxnId="{083EB3CB-7B17-4ED6-B3CE-670EEF6A8C6D}">
      <dgm:prSet/>
      <dgm:spPr/>
      <dgm:t>
        <a:bodyPr/>
        <a:lstStyle/>
        <a:p>
          <a:endParaRPr lang="en-US"/>
        </a:p>
      </dgm:t>
    </dgm:pt>
    <dgm:pt modelId="{F4CC9CCE-75F6-4B38-8828-4E18F96F67E6}" type="sibTrans" cxnId="{083EB3CB-7B17-4ED6-B3CE-670EEF6A8C6D}">
      <dgm:prSet/>
      <dgm:spPr/>
      <dgm:t>
        <a:bodyPr/>
        <a:lstStyle/>
        <a:p>
          <a:endParaRPr lang="en-US"/>
        </a:p>
      </dgm:t>
    </dgm:pt>
    <dgm:pt modelId="{4009B682-41DA-42D1-A40F-8A349DD2451E}">
      <dgm:prSet/>
      <dgm:spPr/>
      <dgm:t>
        <a:bodyPr/>
        <a:lstStyle/>
        <a:p>
          <a:r>
            <a:rPr lang="en-US"/>
            <a:t>git checkout &lt;-branchname-&gt;</a:t>
          </a:r>
        </a:p>
      </dgm:t>
    </dgm:pt>
    <dgm:pt modelId="{B598823D-B641-4398-BBE7-8DDE21105FEC}" type="parTrans" cxnId="{89C1AED2-D78D-45C6-A8A2-F4E509780F53}">
      <dgm:prSet/>
      <dgm:spPr/>
      <dgm:t>
        <a:bodyPr/>
        <a:lstStyle/>
        <a:p>
          <a:endParaRPr lang="en-US"/>
        </a:p>
      </dgm:t>
    </dgm:pt>
    <dgm:pt modelId="{A32F7BA3-F13C-4E63-8F2D-2D6042B5D9D5}" type="sibTrans" cxnId="{89C1AED2-D78D-45C6-A8A2-F4E509780F53}">
      <dgm:prSet/>
      <dgm:spPr/>
      <dgm:t>
        <a:bodyPr/>
        <a:lstStyle/>
        <a:p>
          <a:endParaRPr lang="en-US"/>
        </a:p>
      </dgm:t>
    </dgm:pt>
    <dgm:pt modelId="{E0406D50-6765-45AC-9F2D-B3478879923F}">
      <dgm:prSet/>
      <dgm:spPr/>
      <dgm:t>
        <a:bodyPr/>
        <a:lstStyle/>
        <a:p>
          <a:r>
            <a:rPr lang="en-US"/>
            <a:t>Switches to an existing branch.</a:t>
          </a:r>
        </a:p>
      </dgm:t>
    </dgm:pt>
    <dgm:pt modelId="{2E42DDE8-4F3D-4D13-AC5E-07CE5D5380F4}" type="parTrans" cxnId="{885A77A9-57E6-4409-AF38-2E86745D9326}">
      <dgm:prSet/>
      <dgm:spPr/>
      <dgm:t>
        <a:bodyPr/>
        <a:lstStyle/>
        <a:p>
          <a:endParaRPr lang="en-US"/>
        </a:p>
      </dgm:t>
    </dgm:pt>
    <dgm:pt modelId="{10B91435-E2FE-4EB9-87C6-05D557936362}" type="sibTrans" cxnId="{885A77A9-57E6-4409-AF38-2E86745D9326}">
      <dgm:prSet/>
      <dgm:spPr/>
      <dgm:t>
        <a:bodyPr/>
        <a:lstStyle/>
        <a:p>
          <a:endParaRPr lang="en-US"/>
        </a:p>
      </dgm:t>
    </dgm:pt>
    <dgm:pt modelId="{3FEE48AA-1289-4388-AFAA-4079CF6D3F6A}" type="pres">
      <dgm:prSet presAssocID="{72371EB5-5A9C-4855-8FA5-2B1F716E6BF3}" presName="linear" presStyleCnt="0">
        <dgm:presLayoutVars>
          <dgm:animLvl val="lvl"/>
          <dgm:resizeHandles val="exact"/>
        </dgm:presLayoutVars>
      </dgm:prSet>
      <dgm:spPr/>
    </dgm:pt>
    <dgm:pt modelId="{51B5BD0C-E26A-4FC9-BB9E-82BA107EF154}" type="pres">
      <dgm:prSet presAssocID="{EEFD94B6-6D86-4240-B22C-5256567A32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6173F5-6460-47E9-A2AE-D58D2BB4D87E}" type="pres">
      <dgm:prSet presAssocID="{EEFD94B6-6D86-4240-B22C-5256567A3261}" presName="childText" presStyleLbl="revTx" presStyleIdx="0" presStyleCnt="2">
        <dgm:presLayoutVars>
          <dgm:bulletEnabled val="1"/>
        </dgm:presLayoutVars>
      </dgm:prSet>
      <dgm:spPr/>
    </dgm:pt>
    <dgm:pt modelId="{3E8FA041-AC82-49DC-A4ED-002200F12D96}" type="pres">
      <dgm:prSet presAssocID="{4009B682-41DA-42D1-A40F-8A349DD245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A4526E-F1B8-4F81-B325-6428A7DE6554}" type="pres">
      <dgm:prSet presAssocID="{4009B682-41DA-42D1-A40F-8A349DD245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3BE130-2E24-460B-9E9E-FE34A1C95524}" type="presOf" srcId="{4009B682-41DA-42D1-A40F-8A349DD2451E}" destId="{3E8FA041-AC82-49DC-A4ED-002200F12D96}" srcOrd="0" destOrd="0" presId="urn:microsoft.com/office/officeart/2005/8/layout/vList2"/>
    <dgm:cxn modelId="{65118D97-A04B-4529-B8C3-08F5C1E4B317}" type="presOf" srcId="{E0406D50-6765-45AC-9F2D-B3478879923F}" destId="{83A4526E-F1B8-4F81-B325-6428A7DE6554}" srcOrd="0" destOrd="0" presId="urn:microsoft.com/office/officeart/2005/8/layout/vList2"/>
    <dgm:cxn modelId="{AEB175A4-FCC2-48CD-8B05-F8D583A7A47A}" type="presOf" srcId="{81F9D5D7-ECF2-4589-9077-B6B7B6A95E15}" destId="{E26173F5-6460-47E9-A2AE-D58D2BB4D87E}" srcOrd="0" destOrd="0" presId="urn:microsoft.com/office/officeart/2005/8/layout/vList2"/>
    <dgm:cxn modelId="{885A77A9-57E6-4409-AF38-2E86745D9326}" srcId="{4009B682-41DA-42D1-A40F-8A349DD2451E}" destId="{E0406D50-6765-45AC-9F2D-B3478879923F}" srcOrd="0" destOrd="0" parTransId="{2E42DDE8-4F3D-4D13-AC5E-07CE5D5380F4}" sibTransId="{10B91435-E2FE-4EB9-87C6-05D557936362}"/>
    <dgm:cxn modelId="{4F6250B1-5AB6-45EF-9CB5-1AB9A539A795}" type="presOf" srcId="{EEFD94B6-6D86-4240-B22C-5256567A3261}" destId="{51B5BD0C-E26A-4FC9-BB9E-82BA107EF154}" srcOrd="0" destOrd="0" presId="urn:microsoft.com/office/officeart/2005/8/layout/vList2"/>
    <dgm:cxn modelId="{18267DB4-2BC5-497C-BE02-78475E70AF18}" type="presOf" srcId="{72371EB5-5A9C-4855-8FA5-2B1F716E6BF3}" destId="{3FEE48AA-1289-4388-AFAA-4079CF6D3F6A}" srcOrd="0" destOrd="0" presId="urn:microsoft.com/office/officeart/2005/8/layout/vList2"/>
    <dgm:cxn modelId="{083EB3CB-7B17-4ED6-B3CE-670EEF6A8C6D}" srcId="{EEFD94B6-6D86-4240-B22C-5256567A3261}" destId="{81F9D5D7-ECF2-4589-9077-B6B7B6A95E15}" srcOrd="0" destOrd="0" parTransId="{4D371E80-2235-4D9C-8A64-4EBBE697E5DC}" sibTransId="{F4CC9CCE-75F6-4B38-8828-4E18F96F67E6}"/>
    <dgm:cxn modelId="{89C1AED2-D78D-45C6-A8A2-F4E509780F53}" srcId="{72371EB5-5A9C-4855-8FA5-2B1F716E6BF3}" destId="{4009B682-41DA-42D1-A40F-8A349DD2451E}" srcOrd="1" destOrd="0" parTransId="{B598823D-B641-4398-BBE7-8DDE21105FEC}" sibTransId="{A32F7BA3-F13C-4E63-8F2D-2D6042B5D9D5}"/>
    <dgm:cxn modelId="{E350FFDF-C85B-419E-81EC-9F376882D34F}" srcId="{72371EB5-5A9C-4855-8FA5-2B1F716E6BF3}" destId="{EEFD94B6-6D86-4240-B22C-5256567A3261}" srcOrd="0" destOrd="0" parTransId="{76EC0376-7612-4E96-8475-A5BD5244B81B}" sibTransId="{8AF3DD3C-33FD-4238-B9D1-B493893FAA38}"/>
    <dgm:cxn modelId="{4CB4F964-3FDC-4A8F-825A-014F36FFB0BA}" type="presParOf" srcId="{3FEE48AA-1289-4388-AFAA-4079CF6D3F6A}" destId="{51B5BD0C-E26A-4FC9-BB9E-82BA107EF154}" srcOrd="0" destOrd="0" presId="urn:microsoft.com/office/officeart/2005/8/layout/vList2"/>
    <dgm:cxn modelId="{7F6F4656-80D8-4926-AFB6-991503BF23B3}" type="presParOf" srcId="{3FEE48AA-1289-4388-AFAA-4079CF6D3F6A}" destId="{E26173F5-6460-47E9-A2AE-D58D2BB4D87E}" srcOrd="1" destOrd="0" presId="urn:microsoft.com/office/officeart/2005/8/layout/vList2"/>
    <dgm:cxn modelId="{353074FA-6CA1-4620-8538-056D3232A886}" type="presParOf" srcId="{3FEE48AA-1289-4388-AFAA-4079CF6D3F6A}" destId="{3E8FA041-AC82-49DC-A4ED-002200F12D96}" srcOrd="2" destOrd="0" presId="urn:microsoft.com/office/officeart/2005/8/layout/vList2"/>
    <dgm:cxn modelId="{240BD2AE-1CDA-4462-B4F0-0088D191D248}" type="presParOf" srcId="{3FEE48AA-1289-4388-AFAA-4079CF6D3F6A}" destId="{83A4526E-F1B8-4F81-B325-6428A7DE65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A8D551-E78B-4902-AEE2-BDCF3E1264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12E89-751D-4B46-9E82-A49EBDED4A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pull origin main</a:t>
          </a:r>
        </a:p>
      </dgm:t>
    </dgm:pt>
    <dgm:pt modelId="{DC47AAE6-15CA-451E-89EA-13DF3EC47E93}" type="parTrans" cxnId="{A470EDD3-7CF9-4D7E-A410-1A4D6D25C0CD}">
      <dgm:prSet/>
      <dgm:spPr/>
      <dgm:t>
        <a:bodyPr/>
        <a:lstStyle/>
        <a:p>
          <a:endParaRPr lang="en-US"/>
        </a:p>
      </dgm:t>
    </dgm:pt>
    <dgm:pt modelId="{C5D9B87D-D17C-4682-A147-B2487B2B6DA1}" type="sibTrans" cxnId="{A470EDD3-7CF9-4D7E-A410-1A4D6D25C0CD}">
      <dgm:prSet/>
      <dgm:spPr/>
      <dgm:t>
        <a:bodyPr/>
        <a:lstStyle/>
        <a:p>
          <a:endParaRPr lang="en-US"/>
        </a:p>
      </dgm:t>
    </dgm:pt>
    <dgm:pt modelId="{B6C6CCA4-86B5-4E59-8D44-D416CE161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used to fetch and download content from a remote repo and immediately update the local repo to match that content.</a:t>
          </a:r>
        </a:p>
      </dgm:t>
    </dgm:pt>
    <dgm:pt modelId="{2393F04C-588D-4191-857F-D79275DF5595}" type="parTrans" cxnId="{E45A694E-7663-46C7-995F-BC8D1BB3CC30}">
      <dgm:prSet/>
      <dgm:spPr/>
      <dgm:t>
        <a:bodyPr/>
        <a:lstStyle/>
        <a:p>
          <a:endParaRPr lang="en-US"/>
        </a:p>
      </dgm:t>
    </dgm:pt>
    <dgm:pt modelId="{6196CABC-9FD4-4DFA-954A-0B44F40F285E}" type="sibTrans" cxnId="{E45A694E-7663-46C7-995F-BC8D1BB3CC30}">
      <dgm:prSet/>
      <dgm:spPr/>
      <dgm:t>
        <a:bodyPr/>
        <a:lstStyle/>
        <a:p>
          <a:endParaRPr lang="en-US"/>
        </a:p>
      </dgm:t>
    </dgm:pt>
    <dgm:pt modelId="{FB0825B2-EC9E-4461-A1E5-4F92F8876560}" type="pres">
      <dgm:prSet presAssocID="{E2A8D551-E78B-4902-AEE2-BDCF3E1264CF}" presName="root" presStyleCnt="0">
        <dgm:presLayoutVars>
          <dgm:dir/>
          <dgm:resizeHandles val="exact"/>
        </dgm:presLayoutVars>
      </dgm:prSet>
      <dgm:spPr/>
    </dgm:pt>
    <dgm:pt modelId="{4EDB46D6-1886-452E-A38C-ED81FA9E7B6D}" type="pres">
      <dgm:prSet presAssocID="{8F912E89-751D-4B46-9E82-A49EBDED4A24}" presName="compNode" presStyleCnt="0"/>
      <dgm:spPr/>
    </dgm:pt>
    <dgm:pt modelId="{A27E638F-0047-493A-BD4A-69AC08A60B18}" type="pres">
      <dgm:prSet presAssocID="{8F912E89-751D-4B46-9E82-A49EBDED4A24}" presName="bgRect" presStyleLbl="bgShp" presStyleIdx="0" presStyleCnt="2"/>
      <dgm:spPr/>
    </dgm:pt>
    <dgm:pt modelId="{B3C43D4D-ACCF-495D-A876-43C650AFEFC6}" type="pres">
      <dgm:prSet presAssocID="{8F912E89-751D-4B46-9E82-A49EBDED4A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E0FB98D-7E65-4A5E-ABA4-6E088DB52363}" type="pres">
      <dgm:prSet presAssocID="{8F912E89-751D-4B46-9E82-A49EBDED4A24}" presName="spaceRect" presStyleCnt="0"/>
      <dgm:spPr/>
    </dgm:pt>
    <dgm:pt modelId="{E0D2ED21-CBF2-4604-9AC3-3679A0DE2353}" type="pres">
      <dgm:prSet presAssocID="{8F912E89-751D-4B46-9E82-A49EBDED4A24}" presName="parTx" presStyleLbl="revTx" presStyleIdx="0" presStyleCnt="2">
        <dgm:presLayoutVars>
          <dgm:chMax val="0"/>
          <dgm:chPref val="0"/>
        </dgm:presLayoutVars>
      </dgm:prSet>
      <dgm:spPr/>
    </dgm:pt>
    <dgm:pt modelId="{A95FABCE-379C-4295-8A8E-F8A66C9B114A}" type="pres">
      <dgm:prSet presAssocID="{C5D9B87D-D17C-4682-A147-B2487B2B6DA1}" presName="sibTrans" presStyleCnt="0"/>
      <dgm:spPr/>
    </dgm:pt>
    <dgm:pt modelId="{471AB66E-66A6-4AC6-98E6-DDFDE10AA101}" type="pres">
      <dgm:prSet presAssocID="{B6C6CCA4-86B5-4E59-8D44-D416CE161E92}" presName="compNode" presStyleCnt="0"/>
      <dgm:spPr/>
    </dgm:pt>
    <dgm:pt modelId="{2F849850-40B7-415E-B65B-C1ABE211FBC8}" type="pres">
      <dgm:prSet presAssocID="{B6C6CCA4-86B5-4E59-8D44-D416CE161E92}" presName="bgRect" presStyleLbl="bgShp" presStyleIdx="1" presStyleCnt="2"/>
      <dgm:spPr/>
    </dgm:pt>
    <dgm:pt modelId="{1383149A-D270-4B21-AC0F-D72D149A526F}" type="pres">
      <dgm:prSet presAssocID="{B6C6CCA4-86B5-4E59-8D44-D416CE161E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3EBF3FB-CA31-4C21-B878-BD5B56EA84E7}" type="pres">
      <dgm:prSet presAssocID="{B6C6CCA4-86B5-4E59-8D44-D416CE161E92}" presName="spaceRect" presStyleCnt="0"/>
      <dgm:spPr/>
    </dgm:pt>
    <dgm:pt modelId="{B4FE9E1E-7AF6-4D98-BFE4-81ACA06F6B69}" type="pres">
      <dgm:prSet presAssocID="{B6C6CCA4-86B5-4E59-8D44-D416CE161E9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76F600-B137-4037-AFD0-4C26DF34D118}" type="presOf" srcId="{B6C6CCA4-86B5-4E59-8D44-D416CE161E92}" destId="{B4FE9E1E-7AF6-4D98-BFE4-81ACA06F6B69}" srcOrd="0" destOrd="0" presId="urn:microsoft.com/office/officeart/2018/2/layout/IconVerticalSolidList"/>
    <dgm:cxn modelId="{1C0C1D6A-3022-4BF3-A65F-55231D1B3B33}" type="presOf" srcId="{E2A8D551-E78B-4902-AEE2-BDCF3E1264CF}" destId="{FB0825B2-EC9E-4461-A1E5-4F92F8876560}" srcOrd="0" destOrd="0" presId="urn:microsoft.com/office/officeart/2018/2/layout/IconVerticalSolidList"/>
    <dgm:cxn modelId="{E45A694E-7663-46C7-995F-BC8D1BB3CC30}" srcId="{E2A8D551-E78B-4902-AEE2-BDCF3E1264CF}" destId="{B6C6CCA4-86B5-4E59-8D44-D416CE161E92}" srcOrd="1" destOrd="0" parTransId="{2393F04C-588D-4191-857F-D79275DF5595}" sibTransId="{6196CABC-9FD4-4DFA-954A-0B44F40F285E}"/>
    <dgm:cxn modelId="{BEDB50A4-249C-4BDC-8228-D4CBB64FF284}" type="presOf" srcId="{8F912E89-751D-4B46-9E82-A49EBDED4A24}" destId="{E0D2ED21-CBF2-4604-9AC3-3679A0DE2353}" srcOrd="0" destOrd="0" presId="urn:microsoft.com/office/officeart/2018/2/layout/IconVerticalSolidList"/>
    <dgm:cxn modelId="{A470EDD3-7CF9-4D7E-A410-1A4D6D25C0CD}" srcId="{E2A8D551-E78B-4902-AEE2-BDCF3E1264CF}" destId="{8F912E89-751D-4B46-9E82-A49EBDED4A24}" srcOrd="0" destOrd="0" parTransId="{DC47AAE6-15CA-451E-89EA-13DF3EC47E93}" sibTransId="{C5D9B87D-D17C-4682-A147-B2487B2B6DA1}"/>
    <dgm:cxn modelId="{91A5068E-4BC7-427B-9728-D6AA686610B8}" type="presParOf" srcId="{FB0825B2-EC9E-4461-A1E5-4F92F8876560}" destId="{4EDB46D6-1886-452E-A38C-ED81FA9E7B6D}" srcOrd="0" destOrd="0" presId="urn:microsoft.com/office/officeart/2018/2/layout/IconVerticalSolidList"/>
    <dgm:cxn modelId="{7D708819-71DA-493C-976A-D7517EE27D3E}" type="presParOf" srcId="{4EDB46D6-1886-452E-A38C-ED81FA9E7B6D}" destId="{A27E638F-0047-493A-BD4A-69AC08A60B18}" srcOrd="0" destOrd="0" presId="urn:microsoft.com/office/officeart/2018/2/layout/IconVerticalSolidList"/>
    <dgm:cxn modelId="{77D82406-E422-435E-8D42-E0227C0ADA04}" type="presParOf" srcId="{4EDB46D6-1886-452E-A38C-ED81FA9E7B6D}" destId="{B3C43D4D-ACCF-495D-A876-43C650AFEFC6}" srcOrd="1" destOrd="0" presId="urn:microsoft.com/office/officeart/2018/2/layout/IconVerticalSolidList"/>
    <dgm:cxn modelId="{9D18F1C1-DE29-43C1-AF49-8DF0BF1093DB}" type="presParOf" srcId="{4EDB46D6-1886-452E-A38C-ED81FA9E7B6D}" destId="{FE0FB98D-7E65-4A5E-ABA4-6E088DB52363}" srcOrd="2" destOrd="0" presId="urn:microsoft.com/office/officeart/2018/2/layout/IconVerticalSolidList"/>
    <dgm:cxn modelId="{1247FFF5-154C-4BA7-B608-6C3B4B9A0AD6}" type="presParOf" srcId="{4EDB46D6-1886-452E-A38C-ED81FA9E7B6D}" destId="{E0D2ED21-CBF2-4604-9AC3-3679A0DE2353}" srcOrd="3" destOrd="0" presId="urn:microsoft.com/office/officeart/2018/2/layout/IconVerticalSolidList"/>
    <dgm:cxn modelId="{CD1E22A1-2647-4F94-9842-775B77D4AEC9}" type="presParOf" srcId="{FB0825B2-EC9E-4461-A1E5-4F92F8876560}" destId="{A95FABCE-379C-4295-8A8E-F8A66C9B114A}" srcOrd="1" destOrd="0" presId="urn:microsoft.com/office/officeart/2018/2/layout/IconVerticalSolidList"/>
    <dgm:cxn modelId="{E0F20999-E07C-4828-8A0F-5E4C610EB730}" type="presParOf" srcId="{FB0825B2-EC9E-4461-A1E5-4F92F8876560}" destId="{471AB66E-66A6-4AC6-98E6-DDFDE10AA101}" srcOrd="2" destOrd="0" presId="urn:microsoft.com/office/officeart/2018/2/layout/IconVerticalSolidList"/>
    <dgm:cxn modelId="{5A482769-EBA9-4061-8237-49E2734CB629}" type="presParOf" srcId="{471AB66E-66A6-4AC6-98E6-DDFDE10AA101}" destId="{2F849850-40B7-415E-B65B-C1ABE211FBC8}" srcOrd="0" destOrd="0" presId="urn:microsoft.com/office/officeart/2018/2/layout/IconVerticalSolidList"/>
    <dgm:cxn modelId="{2954D0B0-7FD4-46F2-83A3-0D79E54C73CC}" type="presParOf" srcId="{471AB66E-66A6-4AC6-98E6-DDFDE10AA101}" destId="{1383149A-D270-4B21-AC0F-D72D149A526F}" srcOrd="1" destOrd="0" presId="urn:microsoft.com/office/officeart/2018/2/layout/IconVerticalSolidList"/>
    <dgm:cxn modelId="{2D514491-A969-4BF2-9993-FD32186505CD}" type="presParOf" srcId="{471AB66E-66A6-4AC6-98E6-DDFDE10AA101}" destId="{B3EBF3FB-CA31-4C21-B878-BD5B56EA84E7}" srcOrd="2" destOrd="0" presId="urn:microsoft.com/office/officeart/2018/2/layout/IconVerticalSolidList"/>
    <dgm:cxn modelId="{2789632C-29D8-4479-AC60-7788D8A27C0A}" type="presParOf" srcId="{471AB66E-66A6-4AC6-98E6-DDFDE10AA101}" destId="{B4FE9E1E-7AF6-4D98-BFE4-81ACA06F6B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9A5A6C-B429-4620-8DEA-AC092120B232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53EDCE7-D331-4F1C-87CE-18B7B021EE36}">
      <dgm:prSet/>
      <dgm:spPr/>
      <dgm:t>
        <a:bodyPr/>
        <a:lstStyle/>
        <a:p>
          <a:r>
            <a:rPr lang="en-US" dirty="0"/>
            <a:t>A fork is a repository that shares code and visibility settings with the original "upstream" repository.</a:t>
          </a:r>
        </a:p>
      </dgm:t>
    </dgm:pt>
    <dgm:pt modelId="{7F89DDDE-9287-494A-A30B-D75D6EDBD7FA}" type="parTrans" cxnId="{F1F951A9-2B7A-42F4-BFF5-03B14A6D4461}">
      <dgm:prSet/>
      <dgm:spPr/>
      <dgm:t>
        <a:bodyPr/>
        <a:lstStyle/>
        <a:p>
          <a:endParaRPr lang="en-US"/>
        </a:p>
      </dgm:t>
    </dgm:pt>
    <dgm:pt modelId="{85E52CE3-A455-47C7-9A60-F38CA995F7A3}" type="sibTrans" cxnId="{F1F951A9-2B7A-42F4-BFF5-03B14A6D4461}">
      <dgm:prSet/>
      <dgm:spPr/>
      <dgm:t>
        <a:bodyPr/>
        <a:lstStyle/>
        <a:p>
          <a:endParaRPr lang="en-US"/>
        </a:p>
      </dgm:t>
    </dgm:pt>
    <dgm:pt modelId="{084CD711-FAF7-45E0-8718-60603B21B7DE}">
      <dgm:prSet/>
      <dgm:spPr/>
      <dgm:t>
        <a:bodyPr/>
        <a:lstStyle/>
        <a:p>
          <a:r>
            <a:rPr lang="en-US"/>
            <a:t>Fork is a rough copy.</a:t>
          </a:r>
        </a:p>
      </dgm:t>
    </dgm:pt>
    <dgm:pt modelId="{777D870D-50D9-4B50-A1D0-9019F6BDA590}" type="parTrans" cxnId="{C9E60BE7-58FD-421A-A94D-DC3B27C77E91}">
      <dgm:prSet/>
      <dgm:spPr/>
      <dgm:t>
        <a:bodyPr/>
        <a:lstStyle/>
        <a:p>
          <a:endParaRPr lang="en-US"/>
        </a:p>
      </dgm:t>
    </dgm:pt>
    <dgm:pt modelId="{5A666FC4-0D46-40A7-AE14-054DCF703A7C}" type="sibTrans" cxnId="{C9E60BE7-58FD-421A-A94D-DC3B27C77E91}">
      <dgm:prSet/>
      <dgm:spPr/>
      <dgm:t>
        <a:bodyPr/>
        <a:lstStyle/>
        <a:p>
          <a:endParaRPr lang="en-US"/>
        </a:p>
      </dgm:t>
    </dgm:pt>
    <dgm:pt modelId="{63830AA0-D750-4451-A913-017BFDA2F327}" type="pres">
      <dgm:prSet presAssocID="{959A5A6C-B429-4620-8DEA-AC092120B232}" presName="outerComposite" presStyleCnt="0">
        <dgm:presLayoutVars>
          <dgm:chMax val="5"/>
          <dgm:dir/>
          <dgm:resizeHandles val="exact"/>
        </dgm:presLayoutVars>
      </dgm:prSet>
      <dgm:spPr/>
    </dgm:pt>
    <dgm:pt modelId="{F5432E4B-8E3D-4E97-AFD7-B449B855C3AE}" type="pres">
      <dgm:prSet presAssocID="{959A5A6C-B429-4620-8DEA-AC092120B232}" presName="dummyMaxCanvas" presStyleCnt="0">
        <dgm:presLayoutVars/>
      </dgm:prSet>
      <dgm:spPr/>
    </dgm:pt>
    <dgm:pt modelId="{3858B6C4-9807-4025-B23A-B291A3C40472}" type="pres">
      <dgm:prSet presAssocID="{959A5A6C-B429-4620-8DEA-AC092120B232}" presName="TwoNodes_1" presStyleLbl="node1" presStyleIdx="0" presStyleCnt="2">
        <dgm:presLayoutVars>
          <dgm:bulletEnabled val="1"/>
        </dgm:presLayoutVars>
      </dgm:prSet>
      <dgm:spPr/>
    </dgm:pt>
    <dgm:pt modelId="{99C676DB-63A5-43C2-BA44-3D82AB5CD4C0}" type="pres">
      <dgm:prSet presAssocID="{959A5A6C-B429-4620-8DEA-AC092120B232}" presName="TwoNodes_2" presStyleLbl="node1" presStyleIdx="1" presStyleCnt="2">
        <dgm:presLayoutVars>
          <dgm:bulletEnabled val="1"/>
        </dgm:presLayoutVars>
      </dgm:prSet>
      <dgm:spPr/>
    </dgm:pt>
    <dgm:pt modelId="{E9E7EE36-7649-40B8-8F8E-99945B854554}" type="pres">
      <dgm:prSet presAssocID="{959A5A6C-B429-4620-8DEA-AC092120B232}" presName="TwoConn_1-2" presStyleLbl="fgAccFollowNode1" presStyleIdx="0" presStyleCnt="1">
        <dgm:presLayoutVars>
          <dgm:bulletEnabled val="1"/>
        </dgm:presLayoutVars>
      </dgm:prSet>
      <dgm:spPr/>
    </dgm:pt>
    <dgm:pt modelId="{EFAC3813-D058-43B1-B681-42D50FDFF2F9}" type="pres">
      <dgm:prSet presAssocID="{959A5A6C-B429-4620-8DEA-AC092120B232}" presName="TwoNodes_1_text" presStyleLbl="node1" presStyleIdx="1" presStyleCnt="2">
        <dgm:presLayoutVars>
          <dgm:bulletEnabled val="1"/>
        </dgm:presLayoutVars>
      </dgm:prSet>
      <dgm:spPr/>
    </dgm:pt>
    <dgm:pt modelId="{5B40FDCA-3D40-4B18-9CEE-69E4ADB37789}" type="pres">
      <dgm:prSet presAssocID="{959A5A6C-B429-4620-8DEA-AC092120B23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4A27738-7305-46FD-99E7-AC8110872606}" type="presOf" srcId="{959A5A6C-B429-4620-8DEA-AC092120B232}" destId="{63830AA0-D750-4451-A913-017BFDA2F327}" srcOrd="0" destOrd="0" presId="urn:microsoft.com/office/officeart/2005/8/layout/vProcess5"/>
    <dgm:cxn modelId="{35EEC43B-24F3-4C51-BC4C-65E3DB150581}" type="presOf" srcId="{084CD711-FAF7-45E0-8718-60603B21B7DE}" destId="{5B40FDCA-3D40-4B18-9CEE-69E4ADB37789}" srcOrd="1" destOrd="0" presId="urn:microsoft.com/office/officeart/2005/8/layout/vProcess5"/>
    <dgm:cxn modelId="{FFCAF845-1919-4190-8F8C-70BBE4C0C5A4}" type="presOf" srcId="{85E52CE3-A455-47C7-9A60-F38CA995F7A3}" destId="{E9E7EE36-7649-40B8-8F8E-99945B854554}" srcOrd="0" destOrd="0" presId="urn:microsoft.com/office/officeart/2005/8/layout/vProcess5"/>
    <dgm:cxn modelId="{7D9F606C-A007-47E4-B246-B2CF689893A0}" type="presOf" srcId="{353EDCE7-D331-4F1C-87CE-18B7B021EE36}" destId="{EFAC3813-D058-43B1-B681-42D50FDFF2F9}" srcOrd="1" destOrd="0" presId="urn:microsoft.com/office/officeart/2005/8/layout/vProcess5"/>
    <dgm:cxn modelId="{F1F951A9-2B7A-42F4-BFF5-03B14A6D4461}" srcId="{959A5A6C-B429-4620-8DEA-AC092120B232}" destId="{353EDCE7-D331-4F1C-87CE-18B7B021EE36}" srcOrd="0" destOrd="0" parTransId="{7F89DDDE-9287-494A-A30B-D75D6EDBD7FA}" sibTransId="{85E52CE3-A455-47C7-9A60-F38CA995F7A3}"/>
    <dgm:cxn modelId="{FD81FBB7-5EFD-41FE-94B5-EFD6E5374FD6}" type="presOf" srcId="{353EDCE7-D331-4F1C-87CE-18B7B021EE36}" destId="{3858B6C4-9807-4025-B23A-B291A3C40472}" srcOrd="0" destOrd="0" presId="urn:microsoft.com/office/officeart/2005/8/layout/vProcess5"/>
    <dgm:cxn modelId="{58C286BC-7095-4A78-AB4D-4F1D43816228}" type="presOf" srcId="{084CD711-FAF7-45E0-8718-60603B21B7DE}" destId="{99C676DB-63A5-43C2-BA44-3D82AB5CD4C0}" srcOrd="0" destOrd="0" presId="urn:microsoft.com/office/officeart/2005/8/layout/vProcess5"/>
    <dgm:cxn modelId="{C9E60BE7-58FD-421A-A94D-DC3B27C77E91}" srcId="{959A5A6C-B429-4620-8DEA-AC092120B232}" destId="{084CD711-FAF7-45E0-8718-60603B21B7DE}" srcOrd="1" destOrd="0" parTransId="{777D870D-50D9-4B50-A1D0-9019F6BDA590}" sibTransId="{5A666FC4-0D46-40A7-AE14-054DCF703A7C}"/>
    <dgm:cxn modelId="{64A74137-792B-4774-8B3C-11BC0711C9FA}" type="presParOf" srcId="{63830AA0-D750-4451-A913-017BFDA2F327}" destId="{F5432E4B-8E3D-4E97-AFD7-B449B855C3AE}" srcOrd="0" destOrd="0" presId="urn:microsoft.com/office/officeart/2005/8/layout/vProcess5"/>
    <dgm:cxn modelId="{BD67B9F5-8EA6-4218-893D-F74664F206BE}" type="presParOf" srcId="{63830AA0-D750-4451-A913-017BFDA2F327}" destId="{3858B6C4-9807-4025-B23A-B291A3C40472}" srcOrd="1" destOrd="0" presId="urn:microsoft.com/office/officeart/2005/8/layout/vProcess5"/>
    <dgm:cxn modelId="{CE4F3101-639E-476D-9D23-CC231E065BBD}" type="presParOf" srcId="{63830AA0-D750-4451-A913-017BFDA2F327}" destId="{99C676DB-63A5-43C2-BA44-3D82AB5CD4C0}" srcOrd="2" destOrd="0" presId="urn:microsoft.com/office/officeart/2005/8/layout/vProcess5"/>
    <dgm:cxn modelId="{DEBA4446-848A-4096-98D5-953FEAFD1FC8}" type="presParOf" srcId="{63830AA0-D750-4451-A913-017BFDA2F327}" destId="{E9E7EE36-7649-40B8-8F8E-99945B854554}" srcOrd="3" destOrd="0" presId="urn:microsoft.com/office/officeart/2005/8/layout/vProcess5"/>
    <dgm:cxn modelId="{49C2F817-AE15-404E-B523-A8C41333DF03}" type="presParOf" srcId="{63830AA0-D750-4451-A913-017BFDA2F327}" destId="{EFAC3813-D058-43B1-B681-42D50FDFF2F9}" srcOrd="4" destOrd="0" presId="urn:microsoft.com/office/officeart/2005/8/layout/vProcess5"/>
    <dgm:cxn modelId="{D96C5BF5-5ECA-4FA6-B4B0-84705854D030}" type="presParOf" srcId="{63830AA0-D750-4451-A913-017BFDA2F327}" destId="{5B40FDCA-3D40-4B18-9CEE-69E4ADB377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5FE86-DA83-4E23-9538-FA5FFA1E3E58}" type="doc">
      <dgm:prSet loTypeId="urn:microsoft.com/office/officeart/2018/5/layout/IconLeaf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425B07-AE9E-44E9-A307-27F5CA74EC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1) Track the history</a:t>
          </a:r>
        </a:p>
      </dgm:t>
    </dgm:pt>
    <dgm:pt modelId="{BF0FCDAD-1712-4772-9458-7E0D5707E93D}" type="parTrans" cxnId="{C9B87D1D-ABAB-41B7-820D-B43090A74037}">
      <dgm:prSet/>
      <dgm:spPr/>
      <dgm:t>
        <a:bodyPr/>
        <a:lstStyle/>
        <a:p>
          <a:endParaRPr lang="en-US"/>
        </a:p>
      </dgm:t>
    </dgm:pt>
    <dgm:pt modelId="{6717C145-E213-42D7-AE45-BB2B61AEB451}" type="sibTrans" cxnId="{C9B87D1D-ABAB-41B7-820D-B43090A74037}">
      <dgm:prSet/>
      <dgm:spPr/>
      <dgm:t>
        <a:bodyPr/>
        <a:lstStyle/>
        <a:p>
          <a:endParaRPr lang="en-US"/>
        </a:p>
      </dgm:t>
    </dgm:pt>
    <dgm:pt modelId="{7FD6CDA2-A624-439F-938C-ABFDBA57A9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2) Collaborate</a:t>
          </a:r>
        </a:p>
      </dgm:t>
    </dgm:pt>
    <dgm:pt modelId="{01E1FEA4-63BA-489C-9841-B58291DD8993}" type="parTrans" cxnId="{8236B9A4-01B9-4E4F-A47F-E32D097941A7}">
      <dgm:prSet/>
      <dgm:spPr/>
      <dgm:t>
        <a:bodyPr/>
        <a:lstStyle/>
        <a:p>
          <a:endParaRPr lang="en-US"/>
        </a:p>
      </dgm:t>
    </dgm:pt>
    <dgm:pt modelId="{977FF87D-F0C9-4ADD-81F4-7DEFD1AB4021}" type="sibTrans" cxnId="{8236B9A4-01B9-4E4F-A47F-E32D097941A7}">
      <dgm:prSet/>
      <dgm:spPr/>
      <dgm:t>
        <a:bodyPr/>
        <a:lstStyle/>
        <a:p>
          <a:endParaRPr lang="en-US"/>
        </a:p>
      </dgm:t>
    </dgm:pt>
    <dgm:pt modelId="{3382D1BA-8E80-4F6D-9B13-E3A8B8825533}" type="pres">
      <dgm:prSet presAssocID="{5FD5FE86-DA83-4E23-9538-FA5FFA1E3E58}" presName="root" presStyleCnt="0">
        <dgm:presLayoutVars>
          <dgm:dir/>
          <dgm:resizeHandles val="exact"/>
        </dgm:presLayoutVars>
      </dgm:prSet>
      <dgm:spPr/>
    </dgm:pt>
    <dgm:pt modelId="{994794C5-E6A7-411A-AF50-9B974052AC2A}" type="pres">
      <dgm:prSet presAssocID="{F5425B07-AE9E-44E9-A307-27F5CA74ECED}" presName="compNode" presStyleCnt="0"/>
      <dgm:spPr/>
    </dgm:pt>
    <dgm:pt modelId="{D3483AE9-CFE9-4823-8526-7C94A2020446}" type="pres">
      <dgm:prSet presAssocID="{F5425B07-AE9E-44E9-A307-27F5CA74ECE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F3E855-2E9B-41FE-BCA0-07F323F693B6}" type="pres">
      <dgm:prSet presAssocID="{F5425B07-AE9E-44E9-A307-27F5CA74EC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56BAE3-BD9F-4B63-B19F-D93A703FCE5B}" type="pres">
      <dgm:prSet presAssocID="{F5425B07-AE9E-44E9-A307-27F5CA74ECED}" presName="spaceRect" presStyleCnt="0"/>
      <dgm:spPr/>
    </dgm:pt>
    <dgm:pt modelId="{59ED275D-DB7F-40B8-A1DF-F9DA4BD34D01}" type="pres">
      <dgm:prSet presAssocID="{F5425B07-AE9E-44E9-A307-27F5CA74ECED}" presName="textRect" presStyleLbl="revTx" presStyleIdx="0" presStyleCnt="2">
        <dgm:presLayoutVars>
          <dgm:chMax val="1"/>
          <dgm:chPref val="1"/>
        </dgm:presLayoutVars>
      </dgm:prSet>
      <dgm:spPr/>
    </dgm:pt>
    <dgm:pt modelId="{E4E84E4A-ED50-4583-AB45-A175C56A29B9}" type="pres">
      <dgm:prSet presAssocID="{6717C145-E213-42D7-AE45-BB2B61AEB451}" presName="sibTrans" presStyleCnt="0"/>
      <dgm:spPr/>
    </dgm:pt>
    <dgm:pt modelId="{1D461228-19C2-43A3-84BC-1086CF643FC4}" type="pres">
      <dgm:prSet presAssocID="{7FD6CDA2-A624-439F-938C-ABFDBA57A99B}" presName="compNode" presStyleCnt="0"/>
      <dgm:spPr/>
    </dgm:pt>
    <dgm:pt modelId="{D4B76694-2970-484B-8025-3E38A692AF57}" type="pres">
      <dgm:prSet presAssocID="{7FD6CDA2-A624-439F-938C-ABFDBA57A99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8E5AA6E-AF6D-49C4-803B-58DD07FFDC15}" type="pres">
      <dgm:prSet presAssocID="{7FD6CDA2-A624-439F-938C-ABFDBA57A9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A58626-561F-4BB7-AB19-D0B1601A2AD7}" type="pres">
      <dgm:prSet presAssocID="{7FD6CDA2-A624-439F-938C-ABFDBA57A99B}" presName="spaceRect" presStyleCnt="0"/>
      <dgm:spPr/>
    </dgm:pt>
    <dgm:pt modelId="{A46ADC86-9EBA-4CE9-8CBC-E1E492E2E4F7}" type="pres">
      <dgm:prSet presAssocID="{7FD6CDA2-A624-439F-938C-ABFDBA57A9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5C0412-684D-4F53-8CA8-028A4D30A7BE}" type="presOf" srcId="{7FD6CDA2-A624-439F-938C-ABFDBA57A99B}" destId="{A46ADC86-9EBA-4CE9-8CBC-E1E492E2E4F7}" srcOrd="0" destOrd="0" presId="urn:microsoft.com/office/officeart/2018/5/layout/IconLeafLabelList"/>
    <dgm:cxn modelId="{66FC3217-862B-4B9B-A71F-2A2CE039A9CA}" type="presOf" srcId="{5FD5FE86-DA83-4E23-9538-FA5FFA1E3E58}" destId="{3382D1BA-8E80-4F6D-9B13-E3A8B8825533}" srcOrd="0" destOrd="0" presId="urn:microsoft.com/office/officeart/2018/5/layout/IconLeafLabelList"/>
    <dgm:cxn modelId="{C9B87D1D-ABAB-41B7-820D-B43090A74037}" srcId="{5FD5FE86-DA83-4E23-9538-FA5FFA1E3E58}" destId="{F5425B07-AE9E-44E9-A307-27F5CA74ECED}" srcOrd="0" destOrd="0" parTransId="{BF0FCDAD-1712-4772-9458-7E0D5707E93D}" sibTransId="{6717C145-E213-42D7-AE45-BB2B61AEB451}"/>
    <dgm:cxn modelId="{0A165350-5651-445F-84EA-818C4589F7FB}" type="presOf" srcId="{F5425B07-AE9E-44E9-A307-27F5CA74ECED}" destId="{59ED275D-DB7F-40B8-A1DF-F9DA4BD34D01}" srcOrd="0" destOrd="0" presId="urn:microsoft.com/office/officeart/2018/5/layout/IconLeafLabelList"/>
    <dgm:cxn modelId="{8236B9A4-01B9-4E4F-A47F-E32D097941A7}" srcId="{5FD5FE86-DA83-4E23-9538-FA5FFA1E3E58}" destId="{7FD6CDA2-A624-439F-938C-ABFDBA57A99B}" srcOrd="1" destOrd="0" parTransId="{01E1FEA4-63BA-489C-9841-B58291DD8993}" sibTransId="{977FF87D-F0C9-4ADD-81F4-7DEFD1AB4021}"/>
    <dgm:cxn modelId="{11072BB5-7D76-4DA9-8BF3-172EFBB3A7C4}" type="presParOf" srcId="{3382D1BA-8E80-4F6D-9B13-E3A8B8825533}" destId="{994794C5-E6A7-411A-AF50-9B974052AC2A}" srcOrd="0" destOrd="0" presId="urn:microsoft.com/office/officeart/2018/5/layout/IconLeafLabelList"/>
    <dgm:cxn modelId="{6A277557-FDA5-472A-9047-B24423F42DA1}" type="presParOf" srcId="{994794C5-E6A7-411A-AF50-9B974052AC2A}" destId="{D3483AE9-CFE9-4823-8526-7C94A2020446}" srcOrd="0" destOrd="0" presId="urn:microsoft.com/office/officeart/2018/5/layout/IconLeafLabelList"/>
    <dgm:cxn modelId="{AF0A78AD-FFD9-45A7-8319-72AED8725C54}" type="presParOf" srcId="{994794C5-E6A7-411A-AF50-9B974052AC2A}" destId="{9EF3E855-2E9B-41FE-BCA0-07F323F693B6}" srcOrd="1" destOrd="0" presId="urn:microsoft.com/office/officeart/2018/5/layout/IconLeafLabelList"/>
    <dgm:cxn modelId="{6FF4C936-DAD5-4AC8-BAEE-FCC8F41CD1D8}" type="presParOf" srcId="{994794C5-E6A7-411A-AF50-9B974052AC2A}" destId="{D856BAE3-BD9F-4B63-B19F-D93A703FCE5B}" srcOrd="2" destOrd="0" presId="urn:microsoft.com/office/officeart/2018/5/layout/IconLeafLabelList"/>
    <dgm:cxn modelId="{E5B81B44-CEE4-4DD2-B9DA-228EF360FA38}" type="presParOf" srcId="{994794C5-E6A7-411A-AF50-9B974052AC2A}" destId="{59ED275D-DB7F-40B8-A1DF-F9DA4BD34D01}" srcOrd="3" destOrd="0" presId="urn:microsoft.com/office/officeart/2018/5/layout/IconLeafLabelList"/>
    <dgm:cxn modelId="{3963280F-1B7B-4F50-88E9-A9531E84CB56}" type="presParOf" srcId="{3382D1BA-8E80-4F6D-9B13-E3A8B8825533}" destId="{E4E84E4A-ED50-4583-AB45-A175C56A29B9}" srcOrd="1" destOrd="0" presId="urn:microsoft.com/office/officeart/2018/5/layout/IconLeafLabelList"/>
    <dgm:cxn modelId="{C990282C-9B56-4E10-BE38-236F86FEB5EA}" type="presParOf" srcId="{3382D1BA-8E80-4F6D-9B13-E3A8B8825533}" destId="{1D461228-19C2-43A3-84BC-1086CF643FC4}" srcOrd="2" destOrd="0" presId="urn:microsoft.com/office/officeart/2018/5/layout/IconLeafLabelList"/>
    <dgm:cxn modelId="{21011AC8-AB5A-4D8A-98A8-6D1A16EDD218}" type="presParOf" srcId="{1D461228-19C2-43A3-84BC-1086CF643FC4}" destId="{D4B76694-2970-484B-8025-3E38A692AF57}" srcOrd="0" destOrd="0" presId="urn:microsoft.com/office/officeart/2018/5/layout/IconLeafLabelList"/>
    <dgm:cxn modelId="{C2DB2282-3C59-49EE-BD0F-945B09C34B77}" type="presParOf" srcId="{1D461228-19C2-43A3-84BC-1086CF643FC4}" destId="{E8E5AA6E-AF6D-49C4-803B-58DD07FFDC15}" srcOrd="1" destOrd="0" presId="urn:microsoft.com/office/officeart/2018/5/layout/IconLeafLabelList"/>
    <dgm:cxn modelId="{A95386E2-4515-4B88-B475-4FF6759838AC}" type="presParOf" srcId="{1D461228-19C2-43A3-84BC-1086CF643FC4}" destId="{55A58626-561F-4BB7-AB19-D0B1601A2AD7}" srcOrd="2" destOrd="0" presId="urn:microsoft.com/office/officeart/2018/5/layout/IconLeafLabelList"/>
    <dgm:cxn modelId="{93CED5CC-7718-42AC-9F67-DDB2C51071B3}" type="presParOf" srcId="{1D461228-19C2-43A3-84BC-1086CF643FC4}" destId="{A46ADC86-9EBA-4CE9-8CBC-E1E492E2E4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24BC34-A234-466A-976F-88CC71FECD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93C878-B69B-4229-BD13-E1A427847A16}">
      <dgm:prSet/>
      <dgm:spPr/>
      <dgm:t>
        <a:bodyPr/>
        <a:lstStyle/>
        <a:p>
          <a:pPr>
            <a:defRPr cap="all"/>
          </a:pPr>
          <a:r>
            <a:rPr lang="en-US"/>
            <a:t>. Create a new repository</a:t>
          </a:r>
        </a:p>
      </dgm:t>
    </dgm:pt>
    <dgm:pt modelId="{D48CA254-9E5E-4885-9646-C112CB0AD564}" type="parTrans" cxnId="{8C6DF056-A9BA-43C4-BBF2-1BC86A442E3C}">
      <dgm:prSet/>
      <dgm:spPr/>
      <dgm:t>
        <a:bodyPr/>
        <a:lstStyle/>
        <a:p>
          <a:endParaRPr lang="en-US"/>
        </a:p>
      </dgm:t>
    </dgm:pt>
    <dgm:pt modelId="{5815DF4C-B0EE-4F71-B653-FE1F94E7B270}" type="sibTrans" cxnId="{8C6DF056-A9BA-43C4-BBF2-1BC86A442E3C}">
      <dgm:prSet/>
      <dgm:spPr/>
      <dgm:t>
        <a:bodyPr/>
        <a:lstStyle/>
        <a:p>
          <a:endParaRPr lang="en-US"/>
        </a:p>
      </dgm:t>
    </dgm:pt>
    <dgm:pt modelId="{B20CA628-2181-412F-AA71-F6908E03C6D4}">
      <dgm:prSet/>
      <dgm:spPr/>
      <dgm:t>
        <a:bodyPr/>
        <a:lstStyle/>
        <a:p>
          <a:pPr>
            <a:defRPr cap="all"/>
          </a:pPr>
          <a:r>
            <a:rPr lang="en-US"/>
            <a:t>. make our first commit</a:t>
          </a:r>
        </a:p>
      </dgm:t>
    </dgm:pt>
    <dgm:pt modelId="{16153634-BD34-49B0-B37E-C5AEF00C63E4}" type="parTrans" cxnId="{384FC189-A530-4D2E-AABD-FE4B48D31867}">
      <dgm:prSet/>
      <dgm:spPr/>
      <dgm:t>
        <a:bodyPr/>
        <a:lstStyle/>
        <a:p>
          <a:endParaRPr lang="en-US"/>
        </a:p>
      </dgm:t>
    </dgm:pt>
    <dgm:pt modelId="{EADEB56C-CCEE-40C9-A2D6-12F4D2C5F374}" type="sibTrans" cxnId="{384FC189-A530-4D2E-AABD-FE4B48D31867}">
      <dgm:prSet/>
      <dgm:spPr/>
      <dgm:t>
        <a:bodyPr/>
        <a:lstStyle/>
        <a:p>
          <a:endParaRPr lang="en-US"/>
        </a:p>
      </dgm:t>
    </dgm:pt>
    <dgm:pt modelId="{602C5FAC-1EC8-48B6-9C88-CD0CA67B2F7C}" type="pres">
      <dgm:prSet presAssocID="{5124BC34-A234-466A-976F-88CC71FECD79}" presName="root" presStyleCnt="0">
        <dgm:presLayoutVars>
          <dgm:dir/>
          <dgm:resizeHandles val="exact"/>
        </dgm:presLayoutVars>
      </dgm:prSet>
      <dgm:spPr/>
    </dgm:pt>
    <dgm:pt modelId="{B83599D6-D563-4A78-8902-9F94581C92BB}" type="pres">
      <dgm:prSet presAssocID="{5293C878-B69B-4229-BD13-E1A427847A16}" presName="compNode" presStyleCnt="0"/>
      <dgm:spPr/>
    </dgm:pt>
    <dgm:pt modelId="{0D74B3F5-CC48-460F-A31A-490371D7872C}" type="pres">
      <dgm:prSet presAssocID="{5293C878-B69B-4229-BD13-E1A427847A16}" presName="iconBgRect" presStyleLbl="bgShp" presStyleIdx="0" presStyleCnt="2"/>
      <dgm:spPr/>
    </dgm:pt>
    <dgm:pt modelId="{D89CD97E-E73B-4D40-8525-BBE462273DE2}" type="pres">
      <dgm:prSet presAssocID="{5293C878-B69B-4229-BD13-E1A427847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5DB37FC-EB05-4060-B481-F9CC0A36DAAC}" type="pres">
      <dgm:prSet presAssocID="{5293C878-B69B-4229-BD13-E1A427847A16}" presName="spaceRect" presStyleCnt="0"/>
      <dgm:spPr/>
    </dgm:pt>
    <dgm:pt modelId="{EB8F4F5A-07F1-4F72-B1BD-D9CB8DA87345}" type="pres">
      <dgm:prSet presAssocID="{5293C878-B69B-4229-BD13-E1A427847A16}" presName="textRect" presStyleLbl="revTx" presStyleIdx="0" presStyleCnt="2">
        <dgm:presLayoutVars>
          <dgm:chMax val="1"/>
          <dgm:chPref val="1"/>
        </dgm:presLayoutVars>
      </dgm:prSet>
      <dgm:spPr/>
    </dgm:pt>
    <dgm:pt modelId="{178BF03B-14B4-41C9-B9FD-2979CAFE1198}" type="pres">
      <dgm:prSet presAssocID="{5815DF4C-B0EE-4F71-B653-FE1F94E7B270}" presName="sibTrans" presStyleCnt="0"/>
      <dgm:spPr/>
    </dgm:pt>
    <dgm:pt modelId="{0CA39A18-0E42-4492-B180-F5F550ACF59B}" type="pres">
      <dgm:prSet presAssocID="{B20CA628-2181-412F-AA71-F6908E03C6D4}" presName="compNode" presStyleCnt="0"/>
      <dgm:spPr/>
    </dgm:pt>
    <dgm:pt modelId="{F19A8E11-7596-4F77-8F60-1A20DAD6C6F0}" type="pres">
      <dgm:prSet presAssocID="{B20CA628-2181-412F-AA71-F6908E03C6D4}" presName="iconBgRect" presStyleLbl="bgShp" presStyleIdx="1" presStyleCnt="2"/>
      <dgm:spPr/>
    </dgm:pt>
    <dgm:pt modelId="{92D63F54-7DFE-4E01-AFF7-58931D4E008F}" type="pres">
      <dgm:prSet presAssocID="{B20CA628-2181-412F-AA71-F6908E03C6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67CE1F8-44C4-4DE6-91EE-8A40357E7A5F}" type="pres">
      <dgm:prSet presAssocID="{B20CA628-2181-412F-AA71-F6908E03C6D4}" presName="spaceRect" presStyleCnt="0"/>
      <dgm:spPr/>
    </dgm:pt>
    <dgm:pt modelId="{33DBC237-EBFA-46F3-B4CB-CB6E08EFDC53}" type="pres">
      <dgm:prSet presAssocID="{B20CA628-2181-412F-AA71-F6908E03C6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7CB937-E409-471B-8D9C-4A1F21C353A8}" type="presOf" srcId="{B20CA628-2181-412F-AA71-F6908E03C6D4}" destId="{33DBC237-EBFA-46F3-B4CB-CB6E08EFDC53}" srcOrd="0" destOrd="0" presId="urn:microsoft.com/office/officeart/2018/5/layout/IconCircleLabelList"/>
    <dgm:cxn modelId="{8C6DF056-A9BA-43C4-BBF2-1BC86A442E3C}" srcId="{5124BC34-A234-466A-976F-88CC71FECD79}" destId="{5293C878-B69B-4229-BD13-E1A427847A16}" srcOrd="0" destOrd="0" parTransId="{D48CA254-9E5E-4885-9646-C112CB0AD564}" sibTransId="{5815DF4C-B0EE-4F71-B653-FE1F94E7B270}"/>
    <dgm:cxn modelId="{384FC189-A530-4D2E-AABD-FE4B48D31867}" srcId="{5124BC34-A234-466A-976F-88CC71FECD79}" destId="{B20CA628-2181-412F-AA71-F6908E03C6D4}" srcOrd="1" destOrd="0" parTransId="{16153634-BD34-49B0-B37E-C5AEF00C63E4}" sibTransId="{EADEB56C-CCEE-40C9-A2D6-12F4D2C5F374}"/>
    <dgm:cxn modelId="{59CD8FEF-5C05-46EA-95E1-68C6F59397CB}" type="presOf" srcId="{5293C878-B69B-4229-BD13-E1A427847A16}" destId="{EB8F4F5A-07F1-4F72-B1BD-D9CB8DA87345}" srcOrd="0" destOrd="0" presId="urn:microsoft.com/office/officeart/2018/5/layout/IconCircleLabelList"/>
    <dgm:cxn modelId="{64924FFB-016C-4CE8-A132-8B9DFDE7A51D}" type="presOf" srcId="{5124BC34-A234-466A-976F-88CC71FECD79}" destId="{602C5FAC-1EC8-48B6-9C88-CD0CA67B2F7C}" srcOrd="0" destOrd="0" presId="urn:microsoft.com/office/officeart/2018/5/layout/IconCircleLabelList"/>
    <dgm:cxn modelId="{61069609-62DA-40D2-B2BD-1B0885076CD5}" type="presParOf" srcId="{602C5FAC-1EC8-48B6-9C88-CD0CA67B2F7C}" destId="{B83599D6-D563-4A78-8902-9F94581C92BB}" srcOrd="0" destOrd="0" presId="urn:microsoft.com/office/officeart/2018/5/layout/IconCircleLabelList"/>
    <dgm:cxn modelId="{5445A6C8-372E-43D0-811C-40027C56FAD6}" type="presParOf" srcId="{B83599D6-D563-4A78-8902-9F94581C92BB}" destId="{0D74B3F5-CC48-460F-A31A-490371D7872C}" srcOrd="0" destOrd="0" presId="urn:microsoft.com/office/officeart/2018/5/layout/IconCircleLabelList"/>
    <dgm:cxn modelId="{0877973E-113B-41AD-981B-B0BAED5DBE2C}" type="presParOf" srcId="{B83599D6-D563-4A78-8902-9F94581C92BB}" destId="{D89CD97E-E73B-4D40-8525-BBE462273DE2}" srcOrd="1" destOrd="0" presId="urn:microsoft.com/office/officeart/2018/5/layout/IconCircleLabelList"/>
    <dgm:cxn modelId="{3B0C592B-BFEA-4739-9AC1-1DAB071D6863}" type="presParOf" srcId="{B83599D6-D563-4A78-8902-9F94581C92BB}" destId="{85DB37FC-EB05-4060-B481-F9CC0A36DAAC}" srcOrd="2" destOrd="0" presId="urn:microsoft.com/office/officeart/2018/5/layout/IconCircleLabelList"/>
    <dgm:cxn modelId="{A4CE7BD1-E348-411C-9BFA-94A922A7393B}" type="presParOf" srcId="{B83599D6-D563-4A78-8902-9F94581C92BB}" destId="{EB8F4F5A-07F1-4F72-B1BD-D9CB8DA87345}" srcOrd="3" destOrd="0" presId="urn:microsoft.com/office/officeart/2018/5/layout/IconCircleLabelList"/>
    <dgm:cxn modelId="{E0ADFF6E-5650-441C-8617-259BF2362439}" type="presParOf" srcId="{602C5FAC-1EC8-48B6-9C88-CD0CA67B2F7C}" destId="{178BF03B-14B4-41C9-B9FD-2979CAFE1198}" srcOrd="1" destOrd="0" presId="urn:microsoft.com/office/officeart/2018/5/layout/IconCircleLabelList"/>
    <dgm:cxn modelId="{9EDDA70D-3ED8-4E17-9AA1-054A154D0BFB}" type="presParOf" srcId="{602C5FAC-1EC8-48B6-9C88-CD0CA67B2F7C}" destId="{0CA39A18-0E42-4492-B180-F5F550ACF59B}" srcOrd="2" destOrd="0" presId="urn:microsoft.com/office/officeart/2018/5/layout/IconCircleLabelList"/>
    <dgm:cxn modelId="{A3656050-D029-48BF-BF2B-4C098EEF8817}" type="presParOf" srcId="{0CA39A18-0E42-4492-B180-F5F550ACF59B}" destId="{F19A8E11-7596-4F77-8F60-1A20DAD6C6F0}" srcOrd="0" destOrd="0" presId="urn:microsoft.com/office/officeart/2018/5/layout/IconCircleLabelList"/>
    <dgm:cxn modelId="{DE2934ED-0A8C-49A4-BEEF-1FE61C07B229}" type="presParOf" srcId="{0CA39A18-0E42-4492-B180-F5F550ACF59B}" destId="{92D63F54-7DFE-4E01-AFF7-58931D4E008F}" srcOrd="1" destOrd="0" presId="urn:microsoft.com/office/officeart/2018/5/layout/IconCircleLabelList"/>
    <dgm:cxn modelId="{A0DCC444-D160-45D8-8EA1-0DEAAE3FCED3}" type="presParOf" srcId="{0CA39A18-0E42-4492-B180-F5F550ACF59B}" destId="{467CE1F8-44C4-4DE6-91EE-8A40357E7A5F}" srcOrd="2" destOrd="0" presId="urn:microsoft.com/office/officeart/2018/5/layout/IconCircleLabelList"/>
    <dgm:cxn modelId="{1C8341A7-CAAE-4AF9-A6FE-488FD8624611}" type="presParOf" srcId="{0CA39A18-0E42-4492-B180-F5F550ACF59B}" destId="{33DBC237-EBFA-46F3-B4CB-CB6E08EFDC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7E9071-1CE3-4E9A-A0E3-7CEB13471B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E8FD52-E215-4CF5-B127-3F9684DBD411}">
      <dgm:prSet/>
      <dgm:spPr/>
      <dgm:t>
        <a:bodyPr/>
        <a:lstStyle/>
        <a:p>
          <a:pPr>
            <a:defRPr cap="all"/>
          </a:pPr>
          <a:r>
            <a:rPr lang="en-US"/>
            <a:t>Visual studio Code</a:t>
          </a:r>
        </a:p>
      </dgm:t>
    </dgm:pt>
    <dgm:pt modelId="{7A03DC64-B6C3-41C2-B639-BE1C039541A2}" type="parTrans" cxnId="{0C66882F-42CD-45C0-A64D-88F7DB2A2745}">
      <dgm:prSet/>
      <dgm:spPr/>
      <dgm:t>
        <a:bodyPr/>
        <a:lstStyle/>
        <a:p>
          <a:endParaRPr lang="en-US"/>
        </a:p>
      </dgm:t>
    </dgm:pt>
    <dgm:pt modelId="{0635F423-2D6C-4852-9A57-DBF897B4BE69}" type="sibTrans" cxnId="{0C66882F-42CD-45C0-A64D-88F7DB2A2745}">
      <dgm:prSet/>
      <dgm:spPr/>
      <dgm:t>
        <a:bodyPr/>
        <a:lstStyle/>
        <a:p>
          <a:endParaRPr lang="en-US"/>
        </a:p>
      </dgm:t>
    </dgm:pt>
    <dgm:pt modelId="{2B57D70D-0DD5-49A5-98D5-2845B4018132}">
      <dgm:prSet/>
      <dgm:spPr/>
      <dgm:t>
        <a:bodyPr/>
        <a:lstStyle/>
        <a:p>
          <a:pPr>
            <a:defRPr cap="all"/>
          </a:pPr>
          <a:r>
            <a:rPr lang="en-US"/>
            <a:t>git --version</a:t>
          </a:r>
        </a:p>
      </dgm:t>
    </dgm:pt>
    <dgm:pt modelId="{3A4E0C72-BBD6-4BD0-A76C-1ABBF137A88C}" type="parTrans" cxnId="{90CBDE50-E24F-4C39-8819-CBB4688C27E9}">
      <dgm:prSet/>
      <dgm:spPr/>
      <dgm:t>
        <a:bodyPr/>
        <a:lstStyle/>
        <a:p>
          <a:endParaRPr lang="en-US"/>
        </a:p>
      </dgm:t>
    </dgm:pt>
    <dgm:pt modelId="{8ECC2E41-4D99-423E-9F08-9206DBBCA565}" type="sibTrans" cxnId="{90CBDE50-E24F-4C39-8819-CBB4688C27E9}">
      <dgm:prSet/>
      <dgm:spPr/>
      <dgm:t>
        <a:bodyPr/>
        <a:lstStyle/>
        <a:p>
          <a:endParaRPr lang="en-US"/>
        </a:p>
      </dgm:t>
    </dgm:pt>
    <dgm:pt modelId="{E2BE2B53-2375-4ED1-9FF1-F2572B4B8431}" type="pres">
      <dgm:prSet presAssocID="{577E9071-1CE3-4E9A-A0E3-7CEB13471B1E}" presName="root" presStyleCnt="0">
        <dgm:presLayoutVars>
          <dgm:dir/>
          <dgm:resizeHandles val="exact"/>
        </dgm:presLayoutVars>
      </dgm:prSet>
      <dgm:spPr/>
    </dgm:pt>
    <dgm:pt modelId="{86E9CF70-8306-4B44-85CC-E2B324234596}" type="pres">
      <dgm:prSet presAssocID="{B7E8FD52-E215-4CF5-B127-3F9684DBD411}" presName="compNode" presStyleCnt="0"/>
      <dgm:spPr/>
    </dgm:pt>
    <dgm:pt modelId="{20E6E5F8-B5A0-49D2-8811-AF6261BB2E13}" type="pres">
      <dgm:prSet presAssocID="{B7E8FD52-E215-4CF5-B127-3F9684DBD41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439CC2E-00B1-4056-8AAF-1050253399E2}" type="pres">
      <dgm:prSet presAssocID="{B7E8FD52-E215-4CF5-B127-3F9684DBD4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D8FF4F4-7B08-4F20-A341-0D0F8A9FFDF9}" type="pres">
      <dgm:prSet presAssocID="{B7E8FD52-E215-4CF5-B127-3F9684DBD411}" presName="spaceRect" presStyleCnt="0"/>
      <dgm:spPr/>
    </dgm:pt>
    <dgm:pt modelId="{E4786873-ADF8-40F0-A95E-A09CC4E46010}" type="pres">
      <dgm:prSet presAssocID="{B7E8FD52-E215-4CF5-B127-3F9684DBD411}" presName="textRect" presStyleLbl="revTx" presStyleIdx="0" presStyleCnt="2">
        <dgm:presLayoutVars>
          <dgm:chMax val="1"/>
          <dgm:chPref val="1"/>
        </dgm:presLayoutVars>
      </dgm:prSet>
      <dgm:spPr/>
    </dgm:pt>
    <dgm:pt modelId="{398F6864-9195-46BA-86A0-EF279C778D85}" type="pres">
      <dgm:prSet presAssocID="{0635F423-2D6C-4852-9A57-DBF897B4BE69}" presName="sibTrans" presStyleCnt="0"/>
      <dgm:spPr/>
    </dgm:pt>
    <dgm:pt modelId="{EA0A9A33-CB2C-4D57-A871-31E4F476214B}" type="pres">
      <dgm:prSet presAssocID="{2B57D70D-0DD5-49A5-98D5-2845B4018132}" presName="compNode" presStyleCnt="0"/>
      <dgm:spPr/>
    </dgm:pt>
    <dgm:pt modelId="{952914E5-E8B0-4AD0-8D60-E978B5B78672}" type="pres">
      <dgm:prSet presAssocID="{2B57D70D-0DD5-49A5-98D5-2845B401813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8C037F-64C5-4106-ADE9-4ED8A92189DC}" type="pres">
      <dgm:prSet presAssocID="{2B57D70D-0DD5-49A5-98D5-2845B40181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A51E4C0-48AF-437D-9C7C-F0FEAE94961A}" type="pres">
      <dgm:prSet presAssocID="{2B57D70D-0DD5-49A5-98D5-2845B4018132}" presName="spaceRect" presStyleCnt="0"/>
      <dgm:spPr/>
    </dgm:pt>
    <dgm:pt modelId="{9223DED1-D398-4D7A-952F-17A1AEA60B7A}" type="pres">
      <dgm:prSet presAssocID="{2B57D70D-0DD5-49A5-98D5-2845B40181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78CF111-0699-4D3C-A170-174D125B684A}" type="presOf" srcId="{577E9071-1CE3-4E9A-A0E3-7CEB13471B1E}" destId="{E2BE2B53-2375-4ED1-9FF1-F2572B4B8431}" srcOrd="0" destOrd="0" presId="urn:microsoft.com/office/officeart/2018/5/layout/IconLeafLabelList"/>
    <dgm:cxn modelId="{0C66882F-42CD-45C0-A64D-88F7DB2A2745}" srcId="{577E9071-1CE3-4E9A-A0E3-7CEB13471B1E}" destId="{B7E8FD52-E215-4CF5-B127-3F9684DBD411}" srcOrd="0" destOrd="0" parTransId="{7A03DC64-B6C3-41C2-B639-BE1C039541A2}" sibTransId="{0635F423-2D6C-4852-9A57-DBF897B4BE69}"/>
    <dgm:cxn modelId="{90CBDE50-E24F-4C39-8819-CBB4688C27E9}" srcId="{577E9071-1CE3-4E9A-A0E3-7CEB13471B1E}" destId="{2B57D70D-0DD5-49A5-98D5-2845B4018132}" srcOrd="1" destOrd="0" parTransId="{3A4E0C72-BBD6-4BD0-A76C-1ABBF137A88C}" sibTransId="{8ECC2E41-4D99-423E-9F08-9206DBBCA565}"/>
    <dgm:cxn modelId="{DAC8F189-8FB8-4284-AF2E-6867B9FB7E2F}" type="presOf" srcId="{2B57D70D-0DD5-49A5-98D5-2845B4018132}" destId="{9223DED1-D398-4D7A-952F-17A1AEA60B7A}" srcOrd="0" destOrd="0" presId="urn:microsoft.com/office/officeart/2018/5/layout/IconLeafLabelList"/>
    <dgm:cxn modelId="{EF0120BD-D2E9-4C96-9260-E76C05712548}" type="presOf" srcId="{B7E8FD52-E215-4CF5-B127-3F9684DBD411}" destId="{E4786873-ADF8-40F0-A95E-A09CC4E46010}" srcOrd="0" destOrd="0" presId="urn:microsoft.com/office/officeart/2018/5/layout/IconLeafLabelList"/>
    <dgm:cxn modelId="{4C98F26E-9B5F-46FA-B886-81514DA809FC}" type="presParOf" srcId="{E2BE2B53-2375-4ED1-9FF1-F2572B4B8431}" destId="{86E9CF70-8306-4B44-85CC-E2B324234596}" srcOrd="0" destOrd="0" presId="urn:microsoft.com/office/officeart/2018/5/layout/IconLeafLabelList"/>
    <dgm:cxn modelId="{B7F804AD-6C12-488F-B9C9-AB93F8F9F2C7}" type="presParOf" srcId="{86E9CF70-8306-4B44-85CC-E2B324234596}" destId="{20E6E5F8-B5A0-49D2-8811-AF6261BB2E13}" srcOrd="0" destOrd="0" presId="urn:microsoft.com/office/officeart/2018/5/layout/IconLeafLabelList"/>
    <dgm:cxn modelId="{AFE2DFD4-6E4E-4969-A320-A4CA961FDDEB}" type="presParOf" srcId="{86E9CF70-8306-4B44-85CC-E2B324234596}" destId="{3439CC2E-00B1-4056-8AAF-1050253399E2}" srcOrd="1" destOrd="0" presId="urn:microsoft.com/office/officeart/2018/5/layout/IconLeafLabelList"/>
    <dgm:cxn modelId="{A28B164F-17B4-4981-867E-CB8B8244CBAA}" type="presParOf" srcId="{86E9CF70-8306-4B44-85CC-E2B324234596}" destId="{CD8FF4F4-7B08-4F20-A341-0D0F8A9FFDF9}" srcOrd="2" destOrd="0" presId="urn:microsoft.com/office/officeart/2018/5/layout/IconLeafLabelList"/>
    <dgm:cxn modelId="{036FFEC8-A76C-45A5-BFD4-2328CDF3D8A7}" type="presParOf" srcId="{86E9CF70-8306-4B44-85CC-E2B324234596}" destId="{E4786873-ADF8-40F0-A95E-A09CC4E46010}" srcOrd="3" destOrd="0" presId="urn:microsoft.com/office/officeart/2018/5/layout/IconLeafLabelList"/>
    <dgm:cxn modelId="{ADB86B59-2CD8-4385-9ED2-D593C16B881B}" type="presParOf" srcId="{E2BE2B53-2375-4ED1-9FF1-F2572B4B8431}" destId="{398F6864-9195-46BA-86A0-EF279C778D85}" srcOrd="1" destOrd="0" presId="urn:microsoft.com/office/officeart/2018/5/layout/IconLeafLabelList"/>
    <dgm:cxn modelId="{D887E602-5287-414F-A9E0-8B48E512A559}" type="presParOf" srcId="{E2BE2B53-2375-4ED1-9FF1-F2572B4B8431}" destId="{EA0A9A33-CB2C-4D57-A871-31E4F476214B}" srcOrd="2" destOrd="0" presId="urn:microsoft.com/office/officeart/2018/5/layout/IconLeafLabelList"/>
    <dgm:cxn modelId="{2DA28D8F-E8FF-4634-8C16-C1FF2D2F5749}" type="presParOf" srcId="{EA0A9A33-CB2C-4D57-A871-31E4F476214B}" destId="{952914E5-E8B0-4AD0-8D60-E978B5B78672}" srcOrd="0" destOrd="0" presId="urn:microsoft.com/office/officeart/2018/5/layout/IconLeafLabelList"/>
    <dgm:cxn modelId="{A689B22B-F593-4EC2-914F-4589CD70AF42}" type="presParOf" srcId="{EA0A9A33-CB2C-4D57-A871-31E4F476214B}" destId="{C38C037F-64C5-4106-ADE9-4ED8A92189DC}" srcOrd="1" destOrd="0" presId="urn:microsoft.com/office/officeart/2018/5/layout/IconLeafLabelList"/>
    <dgm:cxn modelId="{740B2A66-964A-4C6E-BCE0-0DE707F34481}" type="presParOf" srcId="{EA0A9A33-CB2C-4D57-A871-31E4F476214B}" destId="{1A51E4C0-48AF-437D-9C7C-F0FEAE94961A}" srcOrd="2" destOrd="0" presId="urn:microsoft.com/office/officeart/2018/5/layout/IconLeafLabelList"/>
    <dgm:cxn modelId="{A0B013AD-E023-4CDA-8DBD-F6818E20D391}" type="presParOf" srcId="{EA0A9A33-CB2C-4D57-A871-31E4F476214B}" destId="{9223DED1-D398-4D7A-952F-17A1AEA60B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4E7B37-416C-4ECE-9909-B8FE6C59C82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6FBC70-9AA2-49DA-B09D-F333415C87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git config --global user.name "my name"</a:t>
          </a:r>
        </a:p>
      </dgm:t>
    </dgm:pt>
    <dgm:pt modelId="{A8B923D5-E189-4BDC-B66E-AFDC035AA0E5}" type="parTrans" cxnId="{4F0710E9-B9A7-4818-BF54-2C4E5841E252}">
      <dgm:prSet/>
      <dgm:spPr/>
      <dgm:t>
        <a:bodyPr/>
        <a:lstStyle/>
        <a:p>
          <a:endParaRPr lang="en-US"/>
        </a:p>
      </dgm:t>
    </dgm:pt>
    <dgm:pt modelId="{06C4421E-1EDE-4B61-B219-55AD63AAA1AF}" type="sibTrans" cxnId="{4F0710E9-B9A7-4818-BF54-2C4E5841E252}">
      <dgm:prSet/>
      <dgm:spPr/>
      <dgm:t>
        <a:bodyPr/>
        <a:lstStyle/>
        <a:p>
          <a:endParaRPr lang="en-US"/>
        </a:p>
      </dgm:t>
    </dgm:pt>
    <dgm:pt modelId="{87FD6967-30CF-4795-96B3-27B72D676BD2}">
      <dgm:prSet/>
      <dgm:spPr/>
      <dgm:t>
        <a:bodyPr/>
        <a:lstStyle/>
        <a:p>
          <a:pPr>
            <a:defRPr cap="all"/>
          </a:pPr>
          <a:r>
            <a:rPr lang="en-US" cap="none" dirty="0"/>
            <a:t>git config --global </a:t>
          </a:r>
          <a:r>
            <a:rPr lang="en-US" cap="none" dirty="0" err="1"/>
            <a:t>user.email</a:t>
          </a:r>
          <a:r>
            <a:rPr lang="en-US" cap="none" dirty="0"/>
            <a:t> "someone@gmail.com"</a:t>
          </a:r>
        </a:p>
      </dgm:t>
    </dgm:pt>
    <dgm:pt modelId="{431BA212-D24B-4617-901A-DE3FE6B1E88B}" type="parTrans" cxnId="{151C9810-A445-4F21-BCCE-8A6896477C4E}">
      <dgm:prSet/>
      <dgm:spPr/>
      <dgm:t>
        <a:bodyPr/>
        <a:lstStyle/>
        <a:p>
          <a:endParaRPr lang="en-US"/>
        </a:p>
      </dgm:t>
    </dgm:pt>
    <dgm:pt modelId="{0C78C869-44FA-4CD5-B106-FDCC2DBEC14A}" type="sibTrans" cxnId="{151C9810-A445-4F21-BCCE-8A6896477C4E}">
      <dgm:prSet/>
      <dgm:spPr/>
      <dgm:t>
        <a:bodyPr/>
        <a:lstStyle/>
        <a:p>
          <a:endParaRPr lang="en-US"/>
        </a:p>
      </dgm:t>
    </dgm:pt>
    <dgm:pt modelId="{FAC0EB5A-1065-4EDC-AB25-0C8D02FE56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git config --list</a:t>
          </a:r>
        </a:p>
      </dgm:t>
    </dgm:pt>
    <dgm:pt modelId="{B0023E9C-4A02-4F7F-AD04-74C67A78019D}" type="parTrans" cxnId="{4D04D7B7-AE11-473A-A64D-9146BFE8BFFF}">
      <dgm:prSet/>
      <dgm:spPr/>
      <dgm:t>
        <a:bodyPr/>
        <a:lstStyle/>
        <a:p>
          <a:endParaRPr lang="en-US"/>
        </a:p>
      </dgm:t>
    </dgm:pt>
    <dgm:pt modelId="{DCCE2049-530E-4067-A94E-58549F6E4CCD}" type="sibTrans" cxnId="{4D04D7B7-AE11-473A-A64D-9146BFE8BFFF}">
      <dgm:prSet/>
      <dgm:spPr/>
      <dgm:t>
        <a:bodyPr/>
        <a:lstStyle/>
        <a:p>
          <a:endParaRPr lang="en-US"/>
        </a:p>
      </dgm:t>
    </dgm:pt>
    <dgm:pt modelId="{2A3806BE-348E-4E7F-9FAD-A578C6EB0440}" type="pres">
      <dgm:prSet presAssocID="{504E7B37-416C-4ECE-9909-B8FE6C59C829}" presName="outerComposite" presStyleCnt="0">
        <dgm:presLayoutVars>
          <dgm:chMax val="5"/>
          <dgm:dir/>
          <dgm:resizeHandles val="exact"/>
        </dgm:presLayoutVars>
      </dgm:prSet>
      <dgm:spPr/>
    </dgm:pt>
    <dgm:pt modelId="{AD643519-7018-4D1A-A926-A9FAE8E71F1B}" type="pres">
      <dgm:prSet presAssocID="{504E7B37-416C-4ECE-9909-B8FE6C59C829}" presName="dummyMaxCanvas" presStyleCnt="0">
        <dgm:presLayoutVars/>
      </dgm:prSet>
      <dgm:spPr/>
    </dgm:pt>
    <dgm:pt modelId="{39764B38-1B2D-46F3-BF20-714307D49EDB}" type="pres">
      <dgm:prSet presAssocID="{504E7B37-416C-4ECE-9909-B8FE6C59C829}" presName="ThreeNodes_1" presStyleLbl="node1" presStyleIdx="0" presStyleCnt="3">
        <dgm:presLayoutVars>
          <dgm:bulletEnabled val="1"/>
        </dgm:presLayoutVars>
      </dgm:prSet>
      <dgm:spPr/>
    </dgm:pt>
    <dgm:pt modelId="{9DB0EB5D-2632-4C69-9915-14B576AF4C32}" type="pres">
      <dgm:prSet presAssocID="{504E7B37-416C-4ECE-9909-B8FE6C59C829}" presName="ThreeNodes_2" presStyleLbl="node1" presStyleIdx="1" presStyleCnt="3">
        <dgm:presLayoutVars>
          <dgm:bulletEnabled val="1"/>
        </dgm:presLayoutVars>
      </dgm:prSet>
      <dgm:spPr/>
    </dgm:pt>
    <dgm:pt modelId="{AFCFE19F-E26C-4336-B0D9-CE7D4CE212D5}" type="pres">
      <dgm:prSet presAssocID="{504E7B37-416C-4ECE-9909-B8FE6C59C829}" presName="ThreeNodes_3" presStyleLbl="node1" presStyleIdx="2" presStyleCnt="3">
        <dgm:presLayoutVars>
          <dgm:bulletEnabled val="1"/>
        </dgm:presLayoutVars>
      </dgm:prSet>
      <dgm:spPr/>
    </dgm:pt>
    <dgm:pt modelId="{50924BF1-FBCE-4F60-9D56-716F08842645}" type="pres">
      <dgm:prSet presAssocID="{504E7B37-416C-4ECE-9909-B8FE6C59C829}" presName="ThreeConn_1-2" presStyleLbl="fgAccFollowNode1" presStyleIdx="0" presStyleCnt="2">
        <dgm:presLayoutVars>
          <dgm:bulletEnabled val="1"/>
        </dgm:presLayoutVars>
      </dgm:prSet>
      <dgm:spPr/>
    </dgm:pt>
    <dgm:pt modelId="{DBCD5E31-C06D-4200-B044-843E650B3C0D}" type="pres">
      <dgm:prSet presAssocID="{504E7B37-416C-4ECE-9909-B8FE6C59C829}" presName="ThreeConn_2-3" presStyleLbl="fgAccFollowNode1" presStyleIdx="1" presStyleCnt="2">
        <dgm:presLayoutVars>
          <dgm:bulletEnabled val="1"/>
        </dgm:presLayoutVars>
      </dgm:prSet>
      <dgm:spPr/>
    </dgm:pt>
    <dgm:pt modelId="{B8D63299-6F09-4997-92E2-EDCC30D058B3}" type="pres">
      <dgm:prSet presAssocID="{504E7B37-416C-4ECE-9909-B8FE6C59C829}" presName="ThreeNodes_1_text" presStyleLbl="node1" presStyleIdx="2" presStyleCnt="3">
        <dgm:presLayoutVars>
          <dgm:bulletEnabled val="1"/>
        </dgm:presLayoutVars>
      </dgm:prSet>
      <dgm:spPr/>
    </dgm:pt>
    <dgm:pt modelId="{10819038-E51C-48D4-9C5F-18A2E2FFB586}" type="pres">
      <dgm:prSet presAssocID="{504E7B37-416C-4ECE-9909-B8FE6C59C829}" presName="ThreeNodes_2_text" presStyleLbl="node1" presStyleIdx="2" presStyleCnt="3">
        <dgm:presLayoutVars>
          <dgm:bulletEnabled val="1"/>
        </dgm:presLayoutVars>
      </dgm:prSet>
      <dgm:spPr/>
    </dgm:pt>
    <dgm:pt modelId="{B0C26EA1-AAED-4F65-A3ED-6674BFBD2772}" type="pres">
      <dgm:prSet presAssocID="{504E7B37-416C-4ECE-9909-B8FE6C59C82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51C9810-A445-4F21-BCCE-8A6896477C4E}" srcId="{504E7B37-416C-4ECE-9909-B8FE6C59C829}" destId="{87FD6967-30CF-4795-96B3-27B72D676BD2}" srcOrd="1" destOrd="0" parTransId="{431BA212-D24B-4617-901A-DE3FE6B1E88B}" sibTransId="{0C78C869-44FA-4CD5-B106-FDCC2DBEC14A}"/>
    <dgm:cxn modelId="{9DDF0326-4406-4939-A888-CF66DE5A12B6}" type="presOf" srcId="{87FD6967-30CF-4795-96B3-27B72D676BD2}" destId="{9DB0EB5D-2632-4C69-9915-14B576AF4C32}" srcOrd="0" destOrd="0" presId="urn:microsoft.com/office/officeart/2005/8/layout/vProcess5"/>
    <dgm:cxn modelId="{FFFFBA34-E5A6-4E4A-BC82-7AA6B6A209A6}" type="presOf" srcId="{06C4421E-1EDE-4B61-B219-55AD63AAA1AF}" destId="{50924BF1-FBCE-4F60-9D56-716F08842645}" srcOrd="0" destOrd="0" presId="urn:microsoft.com/office/officeart/2005/8/layout/vProcess5"/>
    <dgm:cxn modelId="{0A8AE35C-BE11-480F-96F0-119E48BF5548}" type="presOf" srcId="{FAC0EB5A-1065-4EDC-AB25-0C8D02FE5603}" destId="{B0C26EA1-AAED-4F65-A3ED-6674BFBD2772}" srcOrd="1" destOrd="0" presId="urn:microsoft.com/office/officeart/2005/8/layout/vProcess5"/>
    <dgm:cxn modelId="{F404D463-5AC0-4823-A9B8-0794C281C26E}" type="presOf" srcId="{A76FBC70-9AA2-49DA-B09D-F333415C8760}" destId="{39764B38-1B2D-46F3-BF20-714307D49EDB}" srcOrd="0" destOrd="0" presId="urn:microsoft.com/office/officeart/2005/8/layout/vProcess5"/>
    <dgm:cxn modelId="{7C58BC4D-C299-415A-BF77-491D67A23ABC}" type="presOf" srcId="{504E7B37-416C-4ECE-9909-B8FE6C59C829}" destId="{2A3806BE-348E-4E7F-9FAD-A578C6EB0440}" srcOrd="0" destOrd="0" presId="urn:microsoft.com/office/officeart/2005/8/layout/vProcess5"/>
    <dgm:cxn modelId="{02CF77A0-1CE3-49A4-9980-2055724924D9}" type="presOf" srcId="{A76FBC70-9AA2-49DA-B09D-F333415C8760}" destId="{B8D63299-6F09-4997-92E2-EDCC30D058B3}" srcOrd="1" destOrd="0" presId="urn:microsoft.com/office/officeart/2005/8/layout/vProcess5"/>
    <dgm:cxn modelId="{5AF8DAAE-CF1D-4717-A724-8639AC6CBB10}" type="presOf" srcId="{0C78C869-44FA-4CD5-B106-FDCC2DBEC14A}" destId="{DBCD5E31-C06D-4200-B044-843E650B3C0D}" srcOrd="0" destOrd="0" presId="urn:microsoft.com/office/officeart/2005/8/layout/vProcess5"/>
    <dgm:cxn modelId="{4D04D7B7-AE11-473A-A64D-9146BFE8BFFF}" srcId="{504E7B37-416C-4ECE-9909-B8FE6C59C829}" destId="{FAC0EB5A-1065-4EDC-AB25-0C8D02FE5603}" srcOrd="2" destOrd="0" parTransId="{B0023E9C-4A02-4F7F-AD04-74C67A78019D}" sibTransId="{DCCE2049-530E-4067-A94E-58549F6E4CCD}"/>
    <dgm:cxn modelId="{9C339AB8-AD0E-4E48-8CE7-1B0233683A77}" type="presOf" srcId="{FAC0EB5A-1065-4EDC-AB25-0C8D02FE5603}" destId="{AFCFE19F-E26C-4336-B0D9-CE7D4CE212D5}" srcOrd="0" destOrd="0" presId="urn:microsoft.com/office/officeart/2005/8/layout/vProcess5"/>
    <dgm:cxn modelId="{4F0710E9-B9A7-4818-BF54-2C4E5841E252}" srcId="{504E7B37-416C-4ECE-9909-B8FE6C59C829}" destId="{A76FBC70-9AA2-49DA-B09D-F333415C8760}" srcOrd="0" destOrd="0" parTransId="{A8B923D5-E189-4BDC-B66E-AFDC035AA0E5}" sibTransId="{06C4421E-1EDE-4B61-B219-55AD63AAA1AF}"/>
    <dgm:cxn modelId="{9C5B9AFD-0CC8-4F61-BCB5-7D69EDD0892D}" type="presOf" srcId="{87FD6967-30CF-4795-96B3-27B72D676BD2}" destId="{10819038-E51C-48D4-9C5F-18A2E2FFB586}" srcOrd="1" destOrd="0" presId="urn:microsoft.com/office/officeart/2005/8/layout/vProcess5"/>
    <dgm:cxn modelId="{84AC95DD-FF95-44B2-A7C3-6E72D28419AE}" type="presParOf" srcId="{2A3806BE-348E-4E7F-9FAD-A578C6EB0440}" destId="{AD643519-7018-4D1A-A926-A9FAE8E71F1B}" srcOrd="0" destOrd="0" presId="urn:microsoft.com/office/officeart/2005/8/layout/vProcess5"/>
    <dgm:cxn modelId="{44521C9D-1B9B-429C-9447-E814AE0D1BAF}" type="presParOf" srcId="{2A3806BE-348E-4E7F-9FAD-A578C6EB0440}" destId="{39764B38-1B2D-46F3-BF20-714307D49EDB}" srcOrd="1" destOrd="0" presId="urn:microsoft.com/office/officeart/2005/8/layout/vProcess5"/>
    <dgm:cxn modelId="{7A2A478D-1561-41C6-B0A6-18B2AD4B758E}" type="presParOf" srcId="{2A3806BE-348E-4E7F-9FAD-A578C6EB0440}" destId="{9DB0EB5D-2632-4C69-9915-14B576AF4C32}" srcOrd="2" destOrd="0" presId="urn:microsoft.com/office/officeart/2005/8/layout/vProcess5"/>
    <dgm:cxn modelId="{AC7BA5BA-549E-4949-8DBA-FFE5ECF35963}" type="presParOf" srcId="{2A3806BE-348E-4E7F-9FAD-A578C6EB0440}" destId="{AFCFE19F-E26C-4336-B0D9-CE7D4CE212D5}" srcOrd="3" destOrd="0" presId="urn:microsoft.com/office/officeart/2005/8/layout/vProcess5"/>
    <dgm:cxn modelId="{84B766E2-6CC2-4C7B-8A7C-DFE451835451}" type="presParOf" srcId="{2A3806BE-348E-4E7F-9FAD-A578C6EB0440}" destId="{50924BF1-FBCE-4F60-9D56-716F08842645}" srcOrd="4" destOrd="0" presId="urn:microsoft.com/office/officeart/2005/8/layout/vProcess5"/>
    <dgm:cxn modelId="{C544447A-DF4C-496E-BA62-AB5457A1914E}" type="presParOf" srcId="{2A3806BE-348E-4E7F-9FAD-A578C6EB0440}" destId="{DBCD5E31-C06D-4200-B044-843E650B3C0D}" srcOrd="5" destOrd="0" presId="urn:microsoft.com/office/officeart/2005/8/layout/vProcess5"/>
    <dgm:cxn modelId="{61302B37-2F89-48B8-8676-4621F7285B24}" type="presParOf" srcId="{2A3806BE-348E-4E7F-9FAD-A578C6EB0440}" destId="{B8D63299-6F09-4997-92E2-EDCC30D058B3}" srcOrd="6" destOrd="0" presId="urn:microsoft.com/office/officeart/2005/8/layout/vProcess5"/>
    <dgm:cxn modelId="{C559E13E-67F8-41CC-9BDC-E97D03ACFEB0}" type="presParOf" srcId="{2A3806BE-348E-4E7F-9FAD-A578C6EB0440}" destId="{10819038-E51C-48D4-9C5F-18A2E2FFB586}" srcOrd="7" destOrd="0" presId="urn:microsoft.com/office/officeart/2005/8/layout/vProcess5"/>
    <dgm:cxn modelId="{E85236E5-23DD-4450-90F1-91FB41C891D0}" type="presParOf" srcId="{2A3806BE-348E-4E7F-9FAD-A578C6EB0440}" destId="{B0C26EA1-AAED-4F65-A3ED-6674BFBD27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9C4D80-7A71-4B1A-8942-B9446EE636C4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F2C3DA-360D-4DC6-8F59-ECFFAC2CF440}">
      <dgm:prSet/>
      <dgm:spPr/>
      <dgm:t>
        <a:bodyPr/>
        <a:lstStyle/>
        <a:p>
          <a:r>
            <a:rPr lang="en-US"/>
            <a:t>Clone - Cloning a repository on our local machine</a:t>
          </a:r>
        </a:p>
      </dgm:t>
    </dgm:pt>
    <dgm:pt modelId="{8B7784CD-544E-40EC-A901-0D6D57A9D86E}" type="parTrans" cxnId="{308FC419-122D-426A-96C3-31C61C26EB5F}">
      <dgm:prSet/>
      <dgm:spPr/>
      <dgm:t>
        <a:bodyPr/>
        <a:lstStyle/>
        <a:p>
          <a:endParaRPr lang="en-US"/>
        </a:p>
      </dgm:t>
    </dgm:pt>
    <dgm:pt modelId="{4E2195FE-9B66-423D-B061-5EF135ABF861}" type="sibTrans" cxnId="{308FC419-122D-426A-96C3-31C61C26EB5F}">
      <dgm:prSet/>
      <dgm:spPr/>
      <dgm:t>
        <a:bodyPr/>
        <a:lstStyle/>
        <a:p>
          <a:endParaRPr lang="en-US"/>
        </a:p>
      </dgm:t>
    </dgm:pt>
    <dgm:pt modelId="{80A3F067-D137-4DB9-947A-2DCB3870180A}">
      <dgm:prSet/>
      <dgm:spPr/>
      <dgm:t>
        <a:bodyPr/>
        <a:lstStyle/>
        <a:p>
          <a:r>
            <a:rPr lang="en-US"/>
            <a:t>git clone &lt;-some link-&gt;</a:t>
          </a:r>
        </a:p>
      </dgm:t>
    </dgm:pt>
    <dgm:pt modelId="{A8C86F59-706C-4EEB-8FEB-13C52E5950BB}" type="parTrans" cxnId="{53430DB4-A119-438A-AC44-6C70AE6AE00F}">
      <dgm:prSet/>
      <dgm:spPr/>
      <dgm:t>
        <a:bodyPr/>
        <a:lstStyle/>
        <a:p>
          <a:endParaRPr lang="en-US"/>
        </a:p>
      </dgm:t>
    </dgm:pt>
    <dgm:pt modelId="{F8D4D19B-6C32-419C-85E7-F6B958F20C71}" type="sibTrans" cxnId="{53430DB4-A119-438A-AC44-6C70AE6AE00F}">
      <dgm:prSet/>
      <dgm:spPr/>
      <dgm:t>
        <a:bodyPr/>
        <a:lstStyle/>
        <a:p>
          <a:endParaRPr lang="en-US"/>
        </a:p>
      </dgm:t>
    </dgm:pt>
    <dgm:pt modelId="{CAE6CF2D-8394-447C-ADC5-8361F1030D09}">
      <dgm:prSet/>
      <dgm:spPr/>
      <dgm:t>
        <a:bodyPr/>
        <a:lstStyle/>
        <a:p>
          <a:r>
            <a:rPr lang="en-US"/>
            <a:t>status - displays the state of code</a:t>
          </a:r>
        </a:p>
      </dgm:t>
    </dgm:pt>
    <dgm:pt modelId="{E606F4E8-7FB5-4AA1-A8AA-D6A9DF0B8ED5}" type="parTrans" cxnId="{421D7131-B41E-4274-A460-9098BBCAB4CA}">
      <dgm:prSet/>
      <dgm:spPr/>
      <dgm:t>
        <a:bodyPr/>
        <a:lstStyle/>
        <a:p>
          <a:endParaRPr lang="en-US"/>
        </a:p>
      </dgm:t>
    </dgm:pt>
    <dgm:pt modelId="{369DF3D5-93AA-4482-9EB1-871E1CA1D415}" type="sibTrans" cxnId="{421D7131-B41E-4274-A460-9098BBCAB4CA}">
      <dgm:prSet/>
      <dgm:spPr/>
      <dgm:t>
        <a:bodyPr/>
        <a:lstStyle/>
        <a:p>
          <a:endParaRPr lang="en-US"/>
        </a:p>
      </dgm:t>
    </dgm:pt>
    <dgm:pt modelId="{54679526-2CC0-4BE7-8969-27A83CAEFFD5}">
      <dgm:prSet/>
      <dgm:spPr/>
      <dgm:t>
        <a:bodyPr/>
        <a:lstStyle/>
        <a:p>
          <a:r>
            <a:rPr lang="en-US"/>
            <a:t>git status</a:t>
          </a:r>
        </a:p>
      </dgm:t>
    </dgm:pt>
    <dgm:pt modelId="{C86C03C9-B220-4F28-AFD4-D69AA4C6FEB5}" type="parTrans" cxnId="{D3DC12AF-E313-4E18-AAA6-71ABF69472A3}">
      <dgm:prSet/>
      <dgm:spPr/>
      <dgm:t>
        <a:bodyPr/>
        <a:lstStyle/>
        <a:p>
          <a:endParaRPr lang="en-US"/>
        </a:p>
      </dgm:t>
    </dgm:pt>
    <dgm:pt modelId="{33D363BC-5977-4687-B3E7-FD52FDD2F19A}" type="sibTrans" cxnId="{D3DC12AF-E313-4E18-AAA6-71ABF69472A3}">
      <dgm:prSet/>
      <dgm:spPr/>
      <dgm:t>
        <a:bodyPr/>
        <a:lstStyle/>
        <a:p>
          <a:endParaRPr lang="en-US"/>
        </a:p>
      </dgm:t>
    </dgm:pt>
    <dgm:pt modelId="{55C68FA3-0F22-44FB-9384-F9744760D84D}" type="pres">
      <dgm:prSet presAssocID="{109C4D80-7A71-4B1A-8942-B9446EE636C4}" presName="Name0" presStyleCnt="0">
        <dgm:presLayoutVars>
          <dgm:dir/>
          <dgm:animLvl val="lvl"/>
          <dgm:resizeHandles val="exact"/>
        </dgm:presLayoutVars>
      </dgm:prSet>
      <dgm:spPr/>
    </dgm:pt>
    <dgm:pt modelId="{241C0D92-9540-4F6A-B3FF-B139FAB28C71}" type="pres">
      <dgm:prSet presAssocID="{1DF2C3DA-360D-4DC6-8F59-ECFFAC2CF440}" presName="linNode" presStyleCnt="0"/>
      <dgm:spPr/>
    </dgm:pt>
    <dgm:pt modelId="{325DB322-FC0B-43C8-B852-653A9459BAB3}" type="pres">
      <dgm:prSet presAssocID="{1DF2C3DA-360D-4DC6-8F59-ECFFAC2CF44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F06A6CB-CD59-4E7D-8CCA-17EE49D85603}" type="pres">
      <dgm:prSet presAssocID="{1DF2C3DA-360D-4DC6-8F59-ECFFAC2CF440}" presName="descendantText" presStyleLbl="alignAccFollowNode1" presStyleIdx="0" presStyleCnt="2">
        <dgm:presLayoutVars>
          <dgm:bulletEnabled val="1"/>
        </dgm:presLayoutVars>
      </dgm:prSet>
      <dgm:spPr/>
    </dgm:pt>
    <dgm:pt modelId="{F22301B1-924C-4F73-A56F-DF6CF8359065}" type="pres">
      <dgm:prSet presAssocID="{4E2195FE-9B66-423D-B061-5EF135ABF861}" presName="sp" presStyleCnt="0"/>
      <dgm:spPr/>
    </dgm:pt>
    <dgm:pt modelId="{77865232-2FF8-4353-A513-A8B7926CF025}" type="pres">
      <dgm:prSet presAssocID="{CAE6CF2D-8394-447C-ADC5-8361F1030D09}" presName="linNode" presStyleCnt="0"/>
      <dgm:spPr/>
    </dgm:pt>
    <dgm:pt modelId="{64D52ADF-E8D5-4B0C-AD51-A423D3E8782A}" type="pres">
      <dgm:prSet presAssocID="{CAE6CF2D-8394-447C-ADC5-8361F1030D0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A3A658F-96AE-4719-AE6E-A84A82E606E4}" type="pres">
      <dgm:prSet presAssocID="{CAE6CF2D-8394-447C-ADC5-8361F1030D0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08FC419-122D-426A-96C3-31C61C26EB5F}" srcId="{109C4D80-7A71-4B1A-8942-B9446EE636C4}" destId="{1DF2C3DA-360D-4DC6-8F59-ECFFAC2CF440}" srcOrd="0" destOrd="0" parTransId="{8B7784CD-544E-40EC-A901-0D6D57A9D86E}" sibTransId="{4E2195FE-9B66-423D-B061-5EF135ABF861}"/>
    <dgm:cxn modelId="{421D7131-B41E-4274-A460-9098BBCAB4CA}" srcId="{109C4D80-7A71-4B1A-8942-B9446EE636C4}" destId="{CAE6CF2D-8394-447C-ADC5-8361F1030D09}" srcOrd="1" destOrd="0" parTransId="{E606F4E8-7FB5-4AA1-A8AA-D6A9DF0B8ED5}" sibTransId="{369DF3D5-93AA-4482-9EB1-871E1CA1D415}"/>
    <dgm:cxn modelId="{EB9C7C42-1642-4727-9203-9F24DF3D7979}" type="presOf" srcId="{109C4D80-7A71-4B1A-8942-B9446EE636C4}" destId="{55C68FA3-0F22-44FB-9384-F9744760D84D}" srcOrd="0" destOrd="0" presId="urn:microsoft.com/office/officeart/2005/8/layout/vList5"/>
    <dgm:cxn modelId="{2CF4EB79-134C-42C0-A091-DD9A19EA0DF0}" type="presOf" srcId="{54679526-2CC0-4BE7-8969-27A83CAEFFD5}" destId="{2A3A658F-96AE-4719-AE6E-A84A82E606E4}" srcOrd="0" destOrd="0" presId="urn:microsoft.com/office/officeart/2005/8/layout/vList5"/>
    <dgm:cxn modelId="{D3DC12AF-E313-4E18-AAA6-71ABF69472A3}" srcId="{CAE6CF2D-8394-447C-ADC5-8361F1030D09}" destId="{54679526-2CC0-4BE7-8969-27A83CAEFFD5}" srcOrd="0" destOrd="0" parTransId="{C86C03C9-B220-4F28-AFD4-D69AA4C6FEB5}" sibTransId="{33D363BC-5977-4687-B3E7-FD52FDD2F19A}"/>
    <dgm:cxn modelId="{53430DB4-A119-438A-AC44-6C70AE6AE00F}" srcId="{1DF2C3DA-360D-4DC6-8F59-ECFFAC2CF440}" destId="{80A3F067-D137-4DB9-947A-2DCB3870180A}" srcOrd="0" destOrd="0" parTransId="{A8C86F59-706C-4EEB-8FEB-13C52E5950BB}" sibTransId="{F8D4D19B-6C32-419C-85E7-F6B958F20C71}"/>
    <dgm:cxn modelId="{D14199C7-7028-4F1A-B25E-0DD5D1FC50FB}" type="presOf" srcId="{80A3F067-D137-4DB9-947A-2DCB3870180A}" destId="{DF06A6CB-CD59-4E7D-8CCA-17EE49D85603}" srcOrd="0" destOrd="0" presId="urn:microsoft.com/office/officeart/2005/8/layout/vList5"/>
    <dgm:cxn modelId="{407B7DCE-8E9A-4263-90E5-DB67F42093FF}" type="presOf" srcId="{CAE6CF2D-8394-447C-ADC5-8361F1030D09}" destId="{64D52ADF-E8D5-4B0C-AD51-A423D3E8782A}" srcOrd="0" destOrd="0" presId="urn:microsoft.com/office/officeart/2005/8/layout/vList5"/>
    <dgm:cxn modelId="{A0D707F9-0B9F-4CF9-ACFF-64BACFA2F4FA}" type="presOf" srcId="{1DF2C3DA-360D-4DC6-8F59-ECFFAC2CF440}" destId="{325DB322-FC0B-43C8-B852-653A9459BAB3}" srcOrd="0" destOrd="0" presId="urn:microsoft.com/office/officeart/2005/8/layout/vList5"/>
    <dgm:cxn modelId="{4BEB487F-525A-4842-9284-50059A886272}" type="presParOf" srcId="{55C68FA3-0F22-44FB-9384-F9744760D84D}" destId="{241C0D92-9540-4F6A-B3FF-B139FAB28C71}" srcOrd="0" destOrd="0" presId="urn:microsoft.com/office/officeart/2005/8/layout/vList5"/>
    <dgm:cxn modelId="{11867A53-9553-4616-A35C-F3DE0084A91F}" type="presParOf" srcId="{241C0D92-9540-4F6A-B3FF-B139FAB28C71}" destId="{325DB322-FC0B-43C8-B852-653A9459BAB3}" srcOrd="0" destOrd="0" presId="urn:microsoft.com/office/officeart/2005/8/layout/vList5"/>
    <dgm:cxn modelId="{4BE5DBDC-CFF7-48E6-82E0-4F536436CA65}" type="presParOf" srcId="{241C0D92-9540-4F6A-B3FF-B139FAB28C71}" destId="{DF06A6CB-CD59-4E7D-8CCA-17EE49D85603}" srcOrd="1" destOrd="0" presId="urn:microsoft.com/office/officeart/2005/8/layout/vList5"/>
    <dgm:cxn modelId="{403BAF32-DBFB-425E-AA28-4ADBEDC0627F}" type="presParOf" srcId="{55C68FA3-0F22-44FB-9384-F9744760D84D}" destId="{F22301B1-924C-4F73-A56F-DF6CF8359065}" srcOrd="1" destOrd="0" presId="urn:microsoft.com/office/officeart/2005/8/layout/vList5"/>
    <dgm:cxn modelId="{C5183EE0-C6BE-49CB-842F-793053CB0C58}" type="presParOf" srcId="{55C68FA3-0F22-44FB-9384-F9744760D84D}" destId="{77865232-2FF8-4353-A513-A8B7926CF025}" srcOrd="2" destOrd="0" presId="urn:microsoft.com/office/officeart/2005/8/layout/vList5"/>
    <dgm:cxn modelId="{DC152B28-E76F-46DB-AF28-2A41AE24CBD5}" type="presParOf" srcId="{77865232-2FF8-4353-A513-A8B7926CF025}" destId="{64D52ADF-E8D5-4B0C-AD51-A423D3E8782A}" srcOrd="0" destOrd="0" presId="urn:microsoft.com/office/officeart/2005/8/layout/vList5"/>
    <dgm:cxn modelId="{699C4DA3-6766-4E12-BF3D-011535D95774}" type="presParOf" srcId="{77865232-2FF8-4353-A513-A8B7926CF025}" destId="{2A3A658F-96AE-4719-AE6E-A84A82E606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7CCDAF-682E-4C7F-A8F3-0737EC2192F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77D872-100B-4BA8-B3B7-10D09A04D4A7}">
      <dgm:prSet/>
      <dgm:spPr/>
      <dgm:t>
        <a:bodyPr/>
        <a:lstStyle/>
        <a:p>
          <a:r>
            <a:rPr lang="en-US" dirty="0"/>
            <a:t>add- adds new or changed files in your working directory to the Git staging area.</a:t>
          </a:r>
        </a:p>
      </dgm:t>
    </dgm:pt>
    <dgm:pt modelId="{2504E92E-0393-4495-A397-0945D55D7106}" type="parTrans" cxnId="{7522D23A-EE92-47DE-8BAE-B33A0D9D3342}">
      <dgm:prSet/>
      <dgm:spPr/>
      <dgm:t>
        <a:bodyPr/>
        <a:lstStyle/>
        <a:p>
          <a:endParaRPr lang="en-US"/>
        </a:p>
      </dgm:t>
    </dgm:pt>
    <dgm:pt modelId="{9E5DB1B7-EC6C-42AB-9D37-36548EC904CA}" type="sibTrans" cxnId="{7522D23A-EE92-47DE-8BAE-B33A0D9D3342}">
      <dgm:prSet/>
      <dgm:spPr/>
      <dgm:t>
        <a:bodyPr/>
        <a:lstStyle/>
        <a:p>
          <a:endParaRPr lang="en-US"/>
        </a:p>
      </dgm:t>
    </dgm:pt>
    <dgm:pt modelId="{7BAEC60D-0074-48BF-8F78-33A2F70EC5D9}">
      <dgm:prSet/>
      <dgm:spPr/>
      <dgm:t>
        <a:bodyPr/>
        <a:lstStyle/>
        <a:p>
          <a:r>
            <a:rPr lang="en-US"/>
            <a:t>git add &lt;-file name-&gt;</a:t>
          </a:r>
        </a:p>
      </dgm:t>
    </dgm:pt>
    <dgm:pt modelId="{A04E8E11-5237-4417-9CCA-1FA09BD33C61}" type="parTrans" cxnId="{3AD98DA2-E62C-42C4-B706-5698811B6D09}">
      <dgm:prSet/>
      <dgm:spPr/>
      <dgm:t>
        <a:bodyPr/>
        <a:lstStyle/>
        <a:p>
          <a:endParaRPr lang="en-US"/>
        </a:p>
      </dgm:t>
    </dgm:pt>
    <dgm:pt modelId="{431C759C-857D-442F-99C1-12AA2121D447}" type="sibTrans" cxnId="{3AD98DA2-E62C-42C4-B706-5698811B6D09}">
      <dgm:prSet/>
      <dgm:spPr/>
      <dgm:t>
        <a:bodyPr/>
        <a:lstStyle/>
        <a:p>
          <a:endParaRPr lang="en-US"/>
        </a:p>
      </dgm:t>
    </dgm:pt>
    <dgm:pt modelId="{0F8F0074-B0F2-44AC-8F8D-C3141617CF4C}">
      <dgm:prSet/>
      <dgm:spPr/>
      <dgm:t>
        <a:bodyPr/>
        <a:lstStyle/>
        <a:p>
          <a:r>
            <a:rPr lang="en-US"/>
            <a:t>git add . </a:t>
          </a:r>
        </a:p>
      </dgm:t>
    </dgm:pt>
    <dgm:pt modelId="{38976C85-FDAC-483B-ACD5-1D692F65603F}" type="parTrans" cxnId="{766E8CF2-AAD2-4BA8-8B33-83AED48E746F}">
      <dgm:prSet/>
      <dgm:spPr/>
      <dgm:t>
        <a:bodyPr/>
        <a:lstStyle/>
        <a:p>
          <a:endParaRPr lang="en-US"/>
        </a:p>
      </dgm:t>
    </dgm:pt>
    <dgm:pt modelId="{4B13B96C-CC8F-4916-BB13-78B05DB942BD}" type="sibTrans" cxnId="{766E8CF2-AAD2-4BA8-8B33-83AED48E746F}">
      <dgm:prSet/>
      <dgm:spPr/>
      <dgm:t>
        <a:bodyPr/>
        <a:lstStyle/>
        <a:p>
          <a:endParaRPr lang="en-US"/>
        </a:p>
      </dgm:t>
    </dgm:pt>
    <dgm:pt modelId="{126E9F8D-06D0-4DFC-952F-47338378A171}">
      <dgm:prSet/>
      <dgm:spPr/>
      <dgm:t>
        <a:bodyPr/>
        <a:lstStyle/>
        <a:p>
          <a:r>
            <a:rPr lang="en-US"/>
            <a:t>commit - It is the record of change</a:t>
          </a:r>
        </a:p>
      </dgm:t>
    </dgm:pt>
    <dgm:pt modelId="{AB9E8A87-A82D-413D-9DF9-90BABD501EA8}" type="parTrans" cxnId="{9DDE2574-C749-42F7-AC06-10CC40DD26A0}">
      <dgm:prSet/>
      <dgm:spPr/>
      <dgm:t>
        <a:bodyPr/>
        <a:lstStyle/>
        <a:p>
          <a:endParaRPr lang="en-US"/>
        </a:p>
      </dgm:t>
    </dgm:pt>
    <dgm:pt modelId="{10A4CADF-C2F9-4A68-914E-BB9B68E4A07B}" type="sibTrans" cxnId="{9DDE2574-C749-42F7-AC06-10CC40DD26A0}">
      <dgm:prSet/>
      <dgm:spPr/>
      <dgm:t>
        <a:bodyPr/>
        <a:lstStyle/>
        <a:p>
          <a:endParaRPr lang="en-US"/>
        </a:p>
      </dgm:t>
    </dgm:pt>
    <dgm:pt modelId="{11DA4F54-172B-493F-80EE-CFD64CD4F766}">
      <dgm:prSet/>
      <dgm:spPr/>
      <dgm:t>
        <a:bodyPr/>
        <a:lstStyle/>
        <a:p>
          <a:r>
            <a:rPr lang="en-US"/>
            <a:t>git commit -m "some message"</a:t>
          </a:r>
        </a:p>
      </dgm:t>
    </dgm:pt>
    <dgm:pt modelId="{53DA82C4-CE5D-45DF-916E-2B8D4F84EFB5}" type="parTrans" cxnId="{93C367A7-AA8A-448F-B918-E5329B2DB4E7}">
      <dgm:prSet/>
      <dgm:spPr/>
      <dgm:t>
        <a:bodyPr/>
        <a:lstStyle/>
        <a:p>
          <a:endParaRPr lang="en-US"/>
        </a:p>
      </dgm:t>
    </dgm:pt>
    <dgm:pt modelId="{82CCE060-7947-46FF-B9C1-47CF0C5FD773}" type="sibTrans" cxnId="{93C367A7-AA8A-448F-B918-E5329B2DB4E7}">
      <dgm:prSet/>
      <dgm:spPr/>
      <dgm:t>
        <a:bodyPr/>
        <a:lstStyle/>
        <a:p>
          <a:endParaRPr lang="en-US"/>
        </a:p>
      </dgm:t>
    </dgm:pt>
    <dgm:pt modelId="{E9017D41-0B70-4EEC-803A-BE5104619F63}" type="pres">
      <dgm:prSet presAssocID="{1A7CCDAF-682E-4C7F-A8F3-0737EC2192F3}" presName="Name0" presStyleCnt="0">
        <dgm:presLayoutVars>
          <dgm:dir/>
          <dgm:animLvl val="lvl"/>
          <dgm:resizeHandles val="exact"/>
        </dgm:presLayoutVars>
      </dgm:prSet>
      <dgm:spPr/>
    </dgm:pt>
    <dgm:pt modelId="{04814293-2C7A-4043-AABB-BDB3C67A7E7A}" type="pres">
      <dgm:prSet presAssocID="{126E9F8D-06D0-4DFC-952F-47338378A171}" presName="boxAndChildren" presStyleCnt="0"/>
      <dgm:spPr/>
    </dgm:pt>
    <dgm:pt modelId="{C2DF1D8C-1663-4773-871A-2A68C88CD78A}" type="pres">
      <dgm:prSet presAssocID="{126E9F8D-06D0-4DFC-952F-47338378A171}" presName="parentTextBox" presStyleLbl="node1" presStyleIdx="0" presStyleCnt="2"/>
      <dgm:spPr/>
    </dgm:pt>
    <dgm:pt modelId="{724AA645-5217-4E66-8682-3E5BB477A73E}" type="pres">
      <dgm:prSet presAssocID="{126E9F8D-06D0-4DFC-952F-47338378A171}" presName="entireBox" presStyleLbl="node1" presStyleIdx="0" presStyleCnt="2"/>
      <dgm:spPr/>
    </dgm:pt>
    <dgm:pt modelId="{F1A29CD0-49E9-49F6-839C-F1F15C12B62C}" type="pres">
      <dgm:prSet presAssocID="{126E9F8D-06D0-4DFC-952F-47338378A171}" presName="descendantBox" presStyleCnt="0"/>
      <dgm:spPr/>
    </dgm:pt>
    <dgm:pt modelId="{868F4580-5145-475F-8FF6-40332309CF34}" type="pres">
      <dgm:prSet presAssocID="{11DA4F54-172B-493F-80EE-CFD64CD4F766}" presName="childTextBox" presStyleLbl="fgAccFollowNode1" presStyleIdx="0" presStyleCnt="3">
        <dgm:presLayoutVars>
          <dgm:bulletEnabled val="1"/>
        </dgm:presLayoutVars>
      </dgm:prSet>
      <dgm:spPr/>
    </dgm:pt>
    <dgm:pt modelId="{5F21A489-F6AB-4F88-B95F-42CCB11B59CB}" type="pres">
      <dgm:prSet presAssocID="{9E5DB1B7-EC6C-42AB-9D37-36548EC904CA}" presName="sp" presStyleCnt="0"/>
      <dgm:spPr/>
    </dgm:pt>
    <dgm:pt modelId="{BA41F1ED-BBE1-4F36-AFE2-61B17C2DEC81}" type="pres">
      <dgm:prSet presAssocID="{7377D872-100B-4BA8-B3B7-10D09A04D4A7}" presName="arrowAndChildren" presStyleCnt="0"/>
      <dgm:spPr/>
    </dgm:pt>
    <dgm:pt modelId="{FF26439F-D54C-418D-82AF-0E55553CEA8A}" type="pres">
      <dgm:prSet presAssocID="{7377D872-100B-4BA8-B3B7-10D09A04D4A7}" presName="parentTextArrow" presStyleLbl="node1" presStyleIdx="0" presStyleCnt="2"/>
      <dgm:spPr/>
    </dgm:pt>
    <dgm:pt modelId="{A60C8B74-A564-42F9-8B50-D5B662605689}" type="pres">
      <dgm:prSet presAssocID="{7377D872-100B-4BA8-B3B7-10D09A04D4A7}" presName="arrow" presStyleLbl="node1" presStyleIdx="1" presStyleCnt="2"/>
      <dgm:spPr/>
    </dgm:pt>
    <dgm:pt modelId="{2BD5FD00-F06E-46F3-B8D1-0EE28E4E31BA}" type="pres">
      <dgm:prSet presAssocID="{7377D872-100B-4BA8-B3B7-10D09A04D4A7}" presName="descendantArrow" presStyleCnt="0"/>
      <dgm:spPr/>
    </dgm:pt>
    <dgm:pt modelId="{63AA7E70-7425-4CC2-B5B7-FB6F8ECE2F20}" type="pres">
      <dgm:prSet presAssocID="{7BAEC60D-0074-48BF-8F78-33A2F70EC5D9}" presName="childTextArrow" presStyleLbl="fgAccFollowNode1" presStyleIdx="1" presStyleCnt="3">
        <dgm:presLayoutVars>
          <dgm:bulletEnabled val="1"/>
        </dgm:presLayoutVars>
      </dgm:prSet>
      <dgm:spPr/>
    </dgm:pt>
    <dgm:pt modelId="{E578E567-2A0D-425F-B2A1-AF7D9C974D88}" type="pres">
      <dgm:prSet presAssocID="{0F8F0074-B0F2-44AC-8F8D-C3141617CF4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DEA1C12-945C-456A-A74E-8C98744086F6}" type="presOf" srcId="{7377D872-100B-4BA8-B3B7-10D09A04D4A7}" destId="{A60C8B74-A564-42F9-8B50-D5B662605689}" srcOrd="1" destOrd="0" presId="urn:microsoft.com/office/officeart/2005/8/layout/process4"/>
    <dgm:cxn modelId="{7522D23A-EE92-47DE-8BAE-B33A0D9D3342}" srcId="{1A7CCDAF-682E-4C7F-A8F3-0737EC2192F3}" destId="{7377D872-100B-4BA8-B3B7-10D09A04D4A7}" srcOrd="0" destOrd="0" parTransId="{2504E92E-0393-4495-A397-0945D55D7106}" sibTransId="{9E5DB1B7-EC6C-42AB-9D37-36548EC904CA}"/>
    <dgm:cxn modelId="{9DDE2574-C749-42F7-AC06-10CC40DD26A0}" srcId="{1A7CCDAF-682E-4C7F-A8F3-0737EC2192F3}" destId="{126E9F8D-06D0-4DFC-952F-47338378A171}" srcOrd="1" destOrd="0" parTransId="{AB9E8A87-A82D-413D-9DF9-90BABD501EA8}" sibTransId="{10A4CADF-C2F9-4A68-914E-BB9B68E4A07B}"/>
    <dgm:cxn modelId="{19745956-3099-4A66-B0BF-410284522FC7}" type="presOf" srcId="{11DA4F54-172B-493F-80EE-CFD64CD4F766}" destId="{868F4580-5145-475F-8FF6-40332309CF34}" srcOrd="0" destOrd="0" presId="urn:microsoft.com/office/officeart/2005/8/layout/process4"/>
    <dgm:cxn modelId="{1496187A-B24C-4A15-B655-B38BFD06A6B1}" type="presOf" srcId="{0F8F0074-B0F2-44AC-8F8D-C3141617CF4C}" destId="{E578E567-2A0D-425F-B2A1-AF7D9C974D88}" srcOrd="0" destOrd="0" presId="urn:microsoft.com/office/officeart/2005/8/layout/process4"/>
    <dgm:cxn modelId="{3AD98DA2-E62C-42C4-B706-5698811B6D09}" srcId="{7377D872-100B-4BA8-B3B7-10D09A04D4A7}" destId="{7BAEC60D-0074-48BF-8F78-33A2F70EC5D9}" srcOrd="0" destOrd="0" parTransId="{A04E8E11-5237-4417-9CCA-1FA09BD33C61}" sibTransId="{431C759C-857D-442F-99C1-12AA2121D447}"/>
    <dgm:cxn modelId="{93C367A7-AA8A-448F-B918-E5329B2DB4E7}" srcId="{126E9F8D-06D0-4DFC-952F-47338378A171}" destId="{11DA4F54-172B-493F-80EE-CFD64CD4F766}" srcOrd="0" destOrd="0" parTransId="{53DA82C4-CE5D-45DF-916E-2B8D4F84EFB5}" sibTransId="{82CCE060-7947-46FF-B9C1-47CF0C5FD773}"/>
    <dgm:cxn modelId="{8A6FC7BB-6677-45F7-B1EB-5DE48864923D}" type="presOf" srcId="{7BAEC60D-0074-48BF-8F78-33A2F70EC5D9}" destId="{63AA7E70-7425-4CC2-B5B7-FB6F8ECE2F20}" srcOrd="0" destOrd="0" presId="urn:microsoft.com/office/officeart/2005/8/layout/process4"/>
    <dgm:cxn modelId="{0FAF69BF-498F-427E-B7BC-6C1F3CD44C4A}" type="presOf" srcId="{7377D872-100B-4BA8-B3B7-10D09A04D4A7}" destId="{FF26439F-D54C-418D-82AF-0E55553CEA8A}" srcOrd="0" destOrd="0" presId="urn:microsoft.com/office/officeart/2005/8/layout/process4"/>
    <dgm:cxn modelId="{766E8CF2-AAD2-4BA8-8B33-83AED48E746F}" srcId="{7377D872-100B-4BA8-B3B7-10D09A04D4A7}" destId="{0F8F0074-B0F2-44AC-8F8D-C3141617CF4C}" srcOrd="1" destOrd="0" parTransId="{38976C85-FDAC-483B-ACD5-1D692F65603F}" sibTransId="{4B13B96C-CC8F-4916-BB13-78B05DB942BD}"/>
    <dgm:cxn modelId="{749E5BF3-40E0-49D8-9510-7297DBA2C6C6}" type="presOf" srcId="{126E9F8D-06D0-4DFC-952F-47338378A171}" destId="{C2DF1D8C-1663-4773-871A-2A68C88CD78A}" srcOrd="0" destOrd="0" presId="urn:microsoft.com/office/officeart/2005/8/layout/process4"/>
    <dgm:cxn modelId="{15BDA0F6-6E2D-4F1D-B353-470D22C488F9}" type="presOf" srcId="{1A7CCDAF-682E-4C7F-A8F3-0737EC2192F3}" destId="{E9017D41-0B70-4EEC-803A-BE5104619F63}" srcOrd="0" destOrd="0" presId="urn:microsoft.com/office/officeart/2005/8/layout/process4"/>
    <dgm:cxn modelId="{4D683CFB-51EC-4152-A128-CFEB308BD67B}" type="presOf" srcId="{126E9F8D-06D0-4DFC-952F-47338378A171}" destId="{724AA645-5217-4E66-8682-3E5BB477A73E}" srcOrd="1" destOrd="0" presId="urn:microsoft.com/office/officeart/2005/8/layout/process4"/>
    <dgm:cxn modelId="{671FFCAA-C880-4B1E-9038-235BE35BFFE1}" type="presParOf" srcId="{E9017D41-0B70-4EEC-803A-BE5104619F63}" destId="{04814293-2C7A-4043-AABB-BDB3C67A7E7A}" srcOrd="0" destOrd="0" presId="urn:microsoft.com/office/officeart/2005/8/layout/process4"/>
    <dgm:cxn modelId="{18DF0F21-1C40-4780-8566-1ACC23ACE59F}" type="presParOf" srcId="{04814293-2C7A-4043-AABB-BDB3C67A7E7A}" destId="{C2DF1D8C-1663-4773-871A-2A68C88CD78A}" srcOrd="0" destOrd="0" presId="urn:microsoft.com/office/officeart/2005/8/layout/process4"/>
    <dgm:cxn modelId="{588FF9A8-086C-44C0-A8EA-DCAA1DE65B9E}" type="presParOf" srcId="{04814293-2C7A-4043-AABB-BDB3C67A7E7A}" destId="{724AA645-5217-4E66-8682-3E5BB477A73E}" srcOrd="1" destOrd="0" presId="urn:microsoft.com/office/officeart/2005/8/layout/process4"/>
    <dgm:cxn modelId="{D9B059B2-2B5B-4BC0-B628-FD47BB6B7FCD}" type="presParOf" srcId="{04814293-2C7A-4043-AABB-BDB3C67A7E7A}" destId="{F1A29CD0-49E9-49F6-839C-F1F15C12B62C}" srcOrd="2" destOrd="0" presId="urn:microsoft.com/office/officeart/2005/8/layout/process4"/>
    <dgm:cxn modelId="{A7614E86-92A8-4B2D-9871-96782715908C}" type="presParOf" srcId="{F1A29CD0-49E9-49F6-839C-F1F15C12B62C}" destId="{868F4580-5145-475F-8FF6-40332309CF34}" srcOrd="0" destOrd="0" presId="urn:microsoft.com/office/officeart/2005/8/layout/process4"/>
    <dgm:cxn modelId="{DE14E871-787C-4A5F-9493-0D51A692E8DA}" type="presParOf" srcId="{E9017D41-0B70-4EEC-803A-BE5104619F63}" destId="{5F21A489-F6AB-4F88-B95F-42CCB11B59CB}" srcOrd="1" destOrd="0" presId="urn:microsoft.com/office/officeart/2005/8/layout/process4"/>
    <dgm:cxn modelId="{482DB884-533C-497B-AF6A-529B2D3B90BA}" type="presParOf" srcId="{E9017D41-0B70-4EEC-803A-BE5104619F63}" destId="{BA41F1ED-BBE1-4F36-AFE2-61B17C2DEC81}" srcOrd="2" destOrd="0" presId="urn:microsoft.com/office/officeart/2005/8/layout/process4"/>
    <dgm:cxn modelId="{ED4BDD55-7A15-4C71-9E0F-3D326CD0B2BB}" type="presParOf" srcId="{BA41F1ED-BBE1-4F36-AFE2-61B17C2DEC81}" destId="{FF26439F-D54C-418D-82AF-0E55553CEA8A}" srcOrd="0" destOrd="0" presId="urn:microsoft.com/office/officeart/2005/8/layout/process4"/>
    <dgm:cxn modelId="{F411DE57-F1FA-409D-B08A-C5629BAB5E31}" type="presParOf" srcId="{BA41F1ED-BBE1-4F36-AFE2-61B17C2DEC81}" destId="{A60C8B74-A564-42F9-8B50-D5B662605689}" srcOrd="1" destOrd="0" presId="urn:microsoft.com/office/officeart/2005/8/layout/process4"/>
    <dgm:cxn modelId="{285AD8D8-00CD-4ADD-9E5B-49F869A38B1C}" type="presParOf" srcId="{BA41F1ED-BBE1-4F36-AFE2-61B17C2DEC81}" destId="{2BD5FD00-F06E-46F3-B8D1-0EE28E4E31BA}" srcOrd="2" destOrd="0" presId="urn:microsoft.com/office/officeart/2005/8/layout/process4"/>
    <dgm:cxn modelId="{C347E007-7979-4EA7-B7A4-640776BC908D}" type="presParOf" srcId="{2BD5FD00-F06E-46F3-B8D1-0EE28E4E31BA}" destId="{63AA7E70-7425-4CC2-B5B7-FB6F8ECE2F20}" srcOrd="0" destOrd="0" presId="urn:microsoft.com/office/officeart/2005/8/layout/process4"/>
    <dgm:cxn modelId="{BC445A7E-0A76-4DB3-A8C3-BE4F7DD671EE}" type="presParOf" srcId="{2BD5FD00-F06E-46F3-B8D1-0EE28E4E31BA}" destId="{E578E567-2A0D-425F-B2A1-AF7D9C974D8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BDD09C-7AEC-4A31-A55E-DDC27ED16F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2FA4E0-1570-4CC2-9DF0-91814FD700CF}">
      <dgm:prSet/>
      <dgm:spPr/>
      <dgm:t>
        <a:bodyPr/>
        <a:lstStyle/>
        <a:p>
          <a:r>
            <a:rPr lang="en-US"/>
            <a:t>Push</a:t>
          </a:r>
        </a:p>
      </dgm:t>
    </dgm:pt>
    <dgm:pt modelId="{5E204DF1-D40A-4B29-A56E-2E28798C50FC}" type="parTrans" cxnId="{72A8E09F-4A4E-4C8F-AB89-EBAAFA8D4EEA}">
      <dgm:prSet/>
      <dgm:spPr/>
      <dgm:t>
        <a:bodyPr/>
        <a:lstStyle/>
        <a:p>
          <a:endParaRPr lang="en-US"/>
        </a:p>
      </dgm:t>
    </dgm:pt>
    <dgm:pt modelId="{CBBF6B46-D27F-4437-BBE3-6248A490D2A8}" type="sibTrans" cxnId="{72A8E09F-4A4E-4C8F-AB89-EBAAFA8D4EEA}">
      <dgm:prSet/>
      <dgm:spPr/>
      <dgm:t>
        <a:bodyPr/>
        <a:lstStyle/>
        <a:p>
          <a:endParaRPr lang="en-US"/>
        </a:p>
      </dgm:t>
    </dgm:pt>
    <dgm:pt modelId="{3EA10528-862C-4EC7-B9AA-92393DC73A86}">
      <dgm:prSet/>
      <dgm:spPr/>
      <dgm:t>
        <a:bodyPr/>
        <a:lstStyle/>
        <a:p>
          <a:r>
            <a:rPr lang="en-US"/>
            <a:t>- upload local repo content to remote repo</a:t>
          </a:r>
        </a:p>
      </dgm:t>
    </dgm:pt>
    <dgm:pt modelId="{5646A0AD-649E-4B08-A47B-C6CE29F9D688}" type="parTrans" cxnId="{A467176A-6E2E-492C-B21F-2B0D6936BDDB}">
      <dgm:prSet/>
      <dgm:spPr/>
      <dgm:t>
        <a:bodyPr/>
        <a:lstStyle/>
        <a:p>
          <a:endParaRPr lang="en-US"/>
        </a:p>
      </dgm:t>
    </dgm:pt>
    <dgm:pt modelId="{C5C0CEF3-F543-470A-A017-49445F2D6090}" type="sibTrans" cxnId="{A467176A-6E2E-492C-B21F-2B0D6936BDDB}">
      <dgm:prSet/>
      <dgm:spPr/>
      <dgm:t>
        <a:bodyPr/>
        <a:lstStyle/>
        <a:p>
          <a:endParaRPr lang="en-US"/>
        </a:p>
      </dgm:t>
    </dgm:pt>
    <dgm:pt modelId="{ACFDE139-2FB6-4ADE-96FF-3F3FB4DABF2F}">
      <dgm:prSet/>
      <dgm:spPr/>
      <dgm:t>
        <a:bodyPr/>
        <a:lstStyle/>
        <a:p>
          <a:r>
            <a:rPr lang="en-US"/>
            <a:t>git push origin main</a:t>
          </a:r>
        </a:p>
      </dgm:t>
    </dgm:pt>
    <dgm:pt modelId="{99C65F25-8BB8-42C0-ACFE-11584D428574}" type="parTrans" cxnId="{E37608C8-A299-49EB-9DC9-E6BFA4CDE761}">
      <dgm:prSet/>
      <dgm:spPr/>
      <dgm:t>
        <a:bodyPr/>
        <a:lstStyle/>
        <a:p>
          <a:endParaRPr lang="en-US"/>
        </a:p>
      </dgm:t>
    </dgm:pt>
    <dgm:pt modelId="{DC79FDC9-4DD8-4916-83D8-59CD791DF7AA}" type="sibTrans" cxnId="{E37608C8-A299-49EB-9DC9-E6BFA4CDE761}">
      <dgm:prSet/>
      <dgm:spPr/>
      <dgm:t>
        <a:bodyPr/>
        <a:lstStyle/>
        <a:p>
          <a:endParaRPr lang="en-US"/>
        </a:p>
      </dgm:t>
    </dgm:pt>
    <dgm:pt modelId="{A7826E51-8C7D-431C-A5E4-B3E740D91F5B}" type="pres">
      <dgm:prSet presAssocID="{62BDD09C-7AEC-4A31-A55E-DDC27ED16FC9}" presName="Name0" presStyleCnt="0">
        <dgm:presLayoutVars>
          <dgm:dir/>
          <dgm:animLvl val="lvl"/>
          <dgm:resizeHandles val="exact"/>
        </dgm:presLayoutVars>
      </dgm:prSet>
      <dgm:spPr/>
    </dgm:pt>
    <dgm:pt modelId="{CCB00009-125E-4926-8FE7-9CE3F9BC09A6}" type="pres">
      <dgm:prSet presAssocID="{9B2FA4E0-1570-4CC2-9DF0-91814FD700CF}" presName="composite" presStyleCnt="0"/>
      <dgm:spPr/>
    </dgm:pt>
    <dgm:pt modelId="{B4BB19ED-171D-4C4F-B106-B65404290D2D}" type="pres">
      <dgm:prSet presAssocID="{9B2FA4E0-1570-4CC2-9DF0-91814FD700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4EF625A-7BC7-484D-B142-5E9EE13E3897}" type="pres">
      <dgm:prSet presAssocID="{9B2FA4E0-1570-4CC2-9DF0-91814FD700CF}" presName="desTx" presStyleLbl="alignAccFollowNode1" presStyleIdx="0" presStyleCnt="2">
        <dgm:presLayoutVars>
          <dgm:bulletEnabled val="1"/>
        </dgm:presLayoutVars>
      </dgm:prSet>
      <dgm:spPr/>
    </dgm:pt>
    <dgm:pt modelId="{972DC52C-318E-4ABA-AF19-D5ADD805020A}" type="pres">
      <dgm:prSet presAssocID="{CBBF6B46-D27F-4437-BBE3-6248A490D2A8}" presName="space" presStyleCnt="0"/>
      <dgm:spPr/>
    </dgm:pt>
    <dgm:pt modelId="{8E1632A6-1F9F-4664-AAD5-8D6843F180D3}" type="pres">
      <dgm:prSet presAssocID="{3EA10528-862C-4EC7-B9AA-92393DC73A86}" presName="composite" presStyleCnt="0"/>
      <dgm:spPr/>
    </dgm:pt>
    <dgm:pt modelId="{DF92B1AF-8B71-41D4-AE3C-2939F01C6B76}" type="pres">
      <dgm:prSet presAssocID="{3EA10528-862C-4EC7-B9AA-92393DC73A8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275EA28-DB9E-4541-AFC8-C53A102431D5}" type="pres">
      <dgm:prSet presAssocID="{3EA10528-862C-4EC7-B9AA-92393DC73A8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60E4608-E0AB-481E-A471-3BCF7ECC4060}" type="presOf" srcId="{9B2FA4E0-1570-4CC2-9DF0-91814FD700CF}" destId="{B4BB19ED-171D-4C4F-B106-B65404290D2D}" srcOrd="0" destOrd="0" presId="urn:microsoft.com/office/officeart/2005/8/layout/hList1"/>
    <dgm:cxn modelId="{A467176A-6E2E-492C-B21F-2B0D6936BDDB}" srcId="{62BDD09C-7AEC-4A31-A55E-DDC27ED16FC9}" destId="{3EA10528-862C-4EC7-B9AA-92393DC73A86}" srcOrd="1" destOrd="0" parTransId="{5646A0AD-649E-4B08-A47B-C6CE29F9D688}" sibTransId="{C5C0CEF3-F543-470A-A017-49445F2D6090}"/>
    <dgm:cxn modelId="{50758D9C-32E1-45F5-8D0E-B3229EF190D8}" type="presOf" srcId="{ACFDE139-2FB6-4ADE-96FF-3F3FB4DABF2F}" destId="{2275EA28-DB9E-4541-AFC8-C53A102431D5}" srcOrd="0" destOrd="0" presId="urn:microsoft.com/office/officeart/2005/8/layout/hList1"/>
    <dgm:cxn modelId="{72A8E09F-4A4E-4C8F-AB89-EBAAFA8D4EEA}" srcId="{62BDD09C-7AEC-4A31-A55E-DDC27ED16FC9}" destId="{9B2FA4E0-1570-4CC2-9DF0-91814FD700CF}" srcOrd="0" destOrd="0" parTransId="{5E204DF1-D40A-4B29-A56E-2E28798C50FC}" sibTransId="{CBBF6B46-D27F-4437-BBE3-6248A490D2A8}"/>
    <dgm:cxn modelId="{682DF8C5-E370-47BB-86E9-32C6F8BA65EB}" type="presOf" srcId="{3EA10528-862C-4EC7-B9AA-92393DC73A86}" destId="{DF92B1AF-8B71-41D4-AE3C-2939F01C6B76}" srcOrd="0" destOrd="0" presId="urn:microsoft.com/office/officeart/2005/8/layout/hList1"/>
    <dgm:cxn modelId="{E37608C8-A299-49EB-9DC9-E6BFA4CDE761}" srcId="{3EA10528-862C-4EC7-B9AA-92393DC73A86}" destId="{ACFDE139-2FB6-4ADE-96FF-3F3FB4DABF2F}" srcOrd="0" destOrd="0" parTransId="{99C65F25-8BB8-42C0-ACFE-11584D428574}" sibTransId="{DC79FDC9-4DD8-4916-83D8-59CD791DF7AA}"/>
    <dgm:cxn modelId="{EF0987F7-916E-4F60-A7E2-43E66317F54E}" type="presOf" srcId="{62BDD09C-7AEC-4A31-A55E-DDC27ED16FC9}" destId="{A7826E51-8C7D-431C-A5E4-B3E740D91F5B}" srcOrd="0" destOrd="0" presId="urn:microsoft.com/office/officeart/2005/8/layout/hList1"/>
    <dgm:cxn modelId="{0C1137EC-69D7-4ADD-9992-1738197F4B50}" type="presParOf" srcId="{A7826E51-8C7D-431C-A5E4-B3E740D91F5B}" destId="{CCB00009-125E-4926-8FE7-9CE3F9BC09A6}" srcOrd="0" destOrd="0" presId="urn:microsoft.com/office/officeart/2005/8/layout/hList1"/>
    <dgm:cxn modelId="{65F2F212-047F-4B04-811B-019239DB569A}" type="presParOf" srcId="{CCB00009-125E-4926-8FE7-9CE3F9BC09A6}" destId="{B4BB19ED-171D-4C4F-B106-B65404290D2D}" srcOrd="0" destOrd="0" presId="urn:microsoft.com/office/officeart/2005/8/layout/hList1"/>
    <dgm:cxn modelId="{7550D5EB-F306-4BDF-8E4F-BEE3BD510EA2}" type="presParOf" srcId="{CCB00009-125E-4926-8FE7-9CE3F9BC09A6}" destId="{E4EF625A-7BC7-484D-B142-5E9EE13E3897}" srcOrd="1" destOrd="0" presId="urn:microsoft.com/office/officeart/2005/8/layout/hList1"/>
    <dgm:cxn modelId="{5318ED12-2FFC-484C-ADC0-B1ED138FA397}" type="presParOf" srcId="{A7826E51-8C7D-431C-A5E4-B3E740D91F5B}" destId="{972DC52C-318E-4ABA-AF19-D5ADD805020A}" srcOrd="1" destOrd="0" presId="urn:microsoft.com/office/officeart/2005/8/layout/hList1"/>
    <dgm:cxn modelId="{E698DFBE-0D67-4DF0-B85F-13C1AD314FB4}" type="presParOf" srcId="{A7826E51-8C7D-431C-A5E4-B3E740D91F5B}" destId="{8E1632A6-1F9F-4664-AAD5-8D6843F180D3}" srcOrd="2" destOrd="0" presId="urn:microsoft.com/office/officeart/2005/8/layout/hList1"/>
    <dgm:cxn modelId="{8E417E29-AE16-4997-A369-401C87B517BE}" type="presParOf" srcId="{8E1632A6-1F9F-4664-AAD5-8D6843F180D3}" destId="{DF92B1AF-8B71-41D4-AE3C-2939F01C6B76}" srcOrd="0" destOrd="0" presId="urn:microsoft.com/office/officeart/2005/8/layout/hList1"/>
    <dgm:cxn modelId="{AFB5FAAB-B392-4F08-94D7-AEE8B347D6D8}" type="presParOf" srcId="{8E1632A6-1F9F-4664-AAD5-8D6843F180D3}" destId="{2275EA28-DB9E-4541-AFC8-C53A102431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46E893-344C-4562-B6F0-D2CB2BE9E7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9CCF45-CCE5-4EEF-A398-D2B04DB69AAD}">
      <dgm:prSet/>
      <dgm:spPr/>
      <dgm:t>
        <a:bodyPr/>
        <a:lstStyle/>
        <a:p>
          <a:r>
            <a:rPr lang="en-US"/>
            <a:t>git branch (to check branch)</a:t>
          </a:r>
        </a:p>
      </dgm:t>
    </dgm:pt>
    <dgm:pt modelId="{BF77A371-BDAC-4C8D-A4A6-C0918E62982D}" type="parTrans" cxnId="{DCFE218F-654D-4038-8BE0-C2FB8B94A875}">
      <dgm:prSet/>
      <dgm:spPr/>
      <dgm:t>
        <a:bodyPr/>
        <a:lstStyle/>
        <a:p>
          <a:endParaRPr lang="en-US"/>
        </a:p>
      </dgm:t>
    </dgm:pt>
    <dgm:pt modelId="{B2B626E3-5BB8-4C13-9531-DAB59AF094FE}" type="sibTrans" cxnId="{DCFE218F-654D-4038-8BE0-C2FB8B94A875}">
      <dgm:prSet/>
      <dgm:spPr/>
      <dgm:t>
        <a:bodyPr/>
        <a:lstStyle/>
        <a:p>
          <a:endParaRPr lang="en-US"/>
        </a:p>
      </dgm:t>
    </dgm:pt>
    <dgm:pt modelId="{502FE5CE-13C6-4C78-8E8C-4C6E97095A2E}">
      <dgm:prSet/>
      <dgm:spPr/>
      <dgm:t>
        <a:bodyPr/>
        <a:lstStyle/>
        <a:p>
          <a:r>
            <a:rPr lang="en-US"/>
            <a:t>Lists all local branches in your Git repository.</a:t>
          </a:r>
        </a:p>
      </dgm:t>
    </dgm:pt>
    <dgm:pt modelId="{8C5B2696-65CA-447E-8295-E99E912FE4E7}" type="parTrans" cxnId="{F17CEBA8-06B3-4FB9-925D-486AD47F427C}">
      <dgm:prSet/>
      <dgm:spPr/>
      <dgm:t>
        <a:bodyPr/>
        <a:lstStyle/>
        <a:p>
          <a:endParaRPr lang="en-US"/>
        </a:p>
      </dgm:t>
    </dgm:pt>
    <dgm:pt modelId="{3E8EA026-1C7A-4DF5-9761-782D88B800BD}" type="sibTrans" cxnId="{F17CEBA8-06B3-4FB9-925D-486AD47F427C}">
      <dgm:prSet/>
      <dgm:spPr/>
      <dgm:t>
        <a:bodyPr/>
        <a:lstStyle/>
        <a:p>
          <a:endParaRPr lang="en-US"/>
        </a:p>
      </dgm:t>
    </dgm:pt>
    <dgm:pt modelId="{5CA20293-DC9B-46DC-9A55-2B643B7E32DB}">
      <dgm:prSet/>
      <dgm:spPr/>
      <dgm:t>
        <a:bodyPr/>
        <a:lstStyle/>
        <a:p>
          <a:r>
            <a:rPr lang="en-US"/>
            <a:t>git branch -M main (to rename branch)</a:t>
          </a:r>
        </a:p>
      </dgm:t>
    </dgm:pt>
    <dgm:pt modelId="{6DF12CE6-FF76-445B-A348-A1D412585D3C}" type="parTrans" cxnId="{9EE1778C-4D0D-4DBA-8C5E-724A05B3072C}">
      <dgm:prSet/>
      <dgm:spPr/>
      <dgm:t>
        <a:bodyPr/>
        <a:lstStyle/>
        <a:p>
          <a:endParaRPr lang="en-US"/>
        </a:p>
      </dgm:t>
    </dgm:pt>
    <dgm:pt modelId="{5A019257-3D63-4A9E-8D4D-1BD8C5F32B78}" type="sibTrans" cxnId="{9EE1778C-4D0D-4DBA-8C5E-724A05B3072C}">
      <dgm:prSet/>
      <dgm:spPr/>
      <dgm:t>
        <a:bodyPr/>
        <a:lstStyle/>
        <a:p>
          <a:endParaRPr lang="en-US"/>
        </a:p>
      </dgm:t>
    </dgm:pt>
    <dgm:pt modelId="{4261592A-BD86-472E-9B26-B219716666AA}">
      <dgm:prSet/>
      <dgm:spPr/>
      <dgm:t>
        <a:bodyPr/>
        <a:lstStyle/>
        <a:p>
          <a:r>
            <a:rPr lang="en-US"/>
            <a:t>Renames the current branch to main (or another specified name).</a:t>
          </a:r>
        </a:p>
      </dgm:t>
    </dgm:pt>
    <dgm:pt modelId="{A580EB6E-2186-4E75-9CA7-38911DC235C9}" type="parTrans" cxnId="{983DA6D0-CFA0-4027-8CA4-0D725E891F6B}">
      <dgm:prSet/>
      <dgm:spPr/>
      <dgm:t>
        <a:bodyPr/>
        <a:lstStyle/>
        <a:p>
          <a:endParaRPr lang="en-US"/>
        </a:p>
      </dgm:t>
    </dgm:pt>
    <dgm:pt modelId="{FA7C9ED1-7260-4FAF-9DE9-C4DAACE4BB77}" type="sibTrans" cxnId="{983DA6D0-CFA0-4027-8CA4-0D725E891F6B}">
      <dgm:prSet/>
      <dgm:spPr/>
      <dgm:t>
        <a:bodyPr/>
        <a:lstStyle/>
        <a:p>
          <a:endParaRPr lang="en-US"/>
        </a:p>
      </dgm:t>
    </dgm:pt>
    <dgm:pt modelId="{32BAEB9C-C269-4F46-82E4-CCCC22A7AD6F}">
      <dgm:prSet/>
      <dgm:spPr/>
      <dgm:t>
        <a:bodyPr/>
        <a:lstStyle/>
        <a:p>
          <a:r>
            <a:rPr lang="en-US"/>
            <a:t>git checkout &lt;-branch name-&gt; (to navigate)</a:t>
          </a:r>
        </a:p>
      </dgm:t>
    </dgm:pt>
    <dgm:pt modelId="{8173BE25-DDFE-4A19-A184-01C9F986C954}" type="parTrans" cxnId="{D8B5CD2A-F86B-4B2F-8E08-7B7EF2D0DCE2}">
      <dgm:prSet/>
      <dgm:spPr/>
      <dgm:t>
        <a:bodyPr/>
        <a:lstStyle/>
        <a:p>
          <a:endParaRPr lang="en-US"/>
        </a:p>
      </dgm:t>
    </dgm:pt>
    <dgm:pt modelId="{5243443A-771F-4EA8-8538-B491908743EE}" type="sibTrans" cxnId="{D8B5CD2A-F86B-4B2F-8E08-7B7EF2D0DCE2}">
      <dgm:prSet/>
      <dgm:spPr/>
      <dgm:t>
        <a:bodyPr/>
        <a:lstStyle/>
        <a:p>
          <a:endParaRPr lang="en-US"/>
        </a:p>
      </dgm:t>
    </dgm:pt>
    <dgm:pt modelId="{CCDC3700-9B59-40D0-A9E2-C285725AA9D6}">
      <dgm:prSet/>
      <dgm:spPr/>
      <dgm:t>
        <a:bodyPr/>
        <a:lstStyle/>
        <a:p>
          <a:r>
            <a:rPr lang="en-US"/>
            <a:t>Switches to an existing branch.</a:t>
          </a:r>
        </a:p>
      </dgm:t>
    </dgm:pt>
    <dgm:pt modelId="{6CDA930C-B0A1-428D-9DBB-74509EE4E512}" type="parTrans" cxnId="{0715D0DF-0AAC-4153-AA47-69F67EC8BAFE}">
      <dgm:prSet/>
      <dgm:spPr/>
      <dgm:t>
        <a:bodyPr/>
        <a:lstStyle/>
        <a:p>
          <a:endParaRPr lang="en-US"/>
        </a:p>
      </dgm:t>
    </dgm:pt>
    <dgm:pt modelId="{890921D5-A13A-451C-AB89-3288EC917C06}" type="sibTrans" cxnId="{0715D0DF-0AAC-4153-AA47-69F67EC8BAFE}">
      <dgm:prSet/>
      <dgm:spPr/>
      <dgm:t>
        <a:bodyPr/>
        <a:lstStyle/>
        <a:p>
          <a:endParaRPr lang="en-US"/>
        </a:p>
      </dgm:t>
    </dgm:pt>
    <dgm:pt modelId="{F3F82A0B-7595-4738-AC7F-2C260EC38588}">
      <dgm:prSet/>
      <dgm:spPr/>
      <dgm:t>
        <a:bodyPr/>
        <a:lstStyle/>
        <a:p>
          <a:r>
            <a:rPr lang="en-US"/>
            <a:t>git checkout -b &lt;-new branch name-&gt; (to create new branch)</a:t>
          </a:r>
        </a:p>
      </dgm:t>
    </dgm:pt>
    <dgm:pt modelId="{8A82AEBB-3681-4DED-A072-590C47EED31C}" type="parTrans" cxnId="{4638ABBE-224C-4AFE-8740-08AC91A97E0C}">
      <dgm:prSet/>
      <dgm:spPr/>
      <dgm:t>
        <a:bodyPr/>
        <a:lstStyle/>
        <a:p>
          <a:endParaRPr lang="en-US"/>
        </a:p>
      </dgm:t>
    </dgm:pt>
    <dgm:pt modelId="{A8277B3B-1670-4F1A-84E5-F53605B0859E}" type="sibTrans" cxnId="{4638ABBE-224C-4AFE-8740-08AC91A97E0C}">
      <dgm:prSet/>
      <dgm:spPr/>
      <dgm:t>
        <a:bodyPr/>
        <a:lstStyle/>
        <a:p>
          <a:endParaRPr lang="en-US"/>
        </a:p>
      </dgm:t>
    </dgm:pt>
    <dgm:pt modelId="{99D84F8A-0CCD-4845-8795-482AB2032675}">
      <dgm:prSet/>
      <dgm:spPr/>
      <dgm:t>
        <a:bodyPr/>
        <a:lstStyle/>
        <a:p>
          <a:r>
            <a:rPr lang="en-US"/>
            <a:t>Creates a new branch and switches to it immediately.</a:t>
          </a:r>
        </a:p>
      </dgm:t>
    </dgm:pt>
    <dgm:pt modelId="{3356C149-1C63-4019-86A7-B59856338583}" type="parTrans" cxnId="{7C9DE789-BE91-476B-809E-E708A8B85C17}">
      <dgm:prSet/>
      <dgm:spPr/>
      <dgm:t>
        <a:bodyPr/>
        <a:lstStyle/>
        <a:p>
          <a:endParaRPr lang="en-US"/>
        </a:p>
      </dgm:t>
    </dgm:pt>
    <dgm:pt modelId="{FAFFC9DD-2BC0-40F7-A83C-6C2590406968}" type="sibTrans" cxnId="{7C9DE789-BE91-476B-809E-E708A8B85C17}">
      <dgm:prSet/>
      <dgm:spPr/>
      <dgm:t>
        <a:bodyPr/>
        <a:lstStyle/>
        <a:p>
          <a:endParaRPr lang="en-US"/>
        </a:p>
      </dgm:t>
    </dgm:pt>
    <dgm:pt modelId="{3D68440D-B6DD-4B20-BD7C-804C189B94F7}">
      <dgm:prSet/>
      <dgm:spPr/>
      <dgm:t>
        <a:bodyPr/>
        <a:lstStyle/>
        <a:p>
          <a:r>
            <a:rPr lang="en-US"/>
            <a:t>-b glag Create a new branch before checking it out.</a:t>
          </a:r>
        </a:p>
      </dgm:t>
    </dgm:pt>
    <dgm:pt modelId="{15B5BC7E-C4D0-4099-A520-38AEBCC80F96}" type="parTrans" cxnId="{93365313-97EF-40B2-8ABE-1CDE323AAA76}">
      <dgm:prSet/>
      <dgm:spPr/>
      <dgm:t>
        <a:bodyPr/>
        <a:lstStyle/>
        <a:p>
          <a:endParaRPr lang="en-US"/>
        </a:p>
      </dgm:t>
    </dgm:pt>
    <dgm:pt modelId="{567EC8B4-9A2D-4341-BF4B-B3803D83CB6B}" type="sibTrans" cxnId="{93365313-97EF-40B2-8ABE-1CDE323AAA76}">
      <dgm:prSet/>
      <dgm:spPr/>
      <dgm:t>
        <a:bodyPr/>
        <a:lstStyle/>
        <a:p>
          <a:endParaRPr lang="en-US"/>
        </a:p>
      </dgm:t>
    </dgm:pt>
    <dgm:pt modelId="{539070A2-F151-45FE-A31D-E396141A50AC}">
      <dgm:prSet/>
      <dgm:spPr/>
      <dgm:t>
        <a:bodyPr/>
        <a:lstStyle/>
        <a:p>
          <a:r>
            <a:rPr lang="en-US"/>
            <a:t>git branch -d &lt;-branch name-&gt; (to delete branch)</a:t>
          </a:r>
        </a:p>
      </dgm:t>
    </dgm:pt>
    <dgm:pt modelId="{A4A5F825-0DD2-4E09-B093-7307E676E96F}" type="parTrans" cxnId="{0A02E33C-F839-461B-86A6-618843F8B527}">
      <dgm:prSet/>
      <dgm:spPr/>
      <dgm:t>
        <a:bodyPr/>
        <a:lstStyle/>
        <a:p>
          <a:endParaRPr lang="en-US"/>
        </a:p>
      </dgm:t>
    </dgm:pt>
    <dgm:pt modelId="{97F4E229-8331-49C9-9C29-5E086B0856F7}" type="sibTrans" cxnId="{0A02E33C-F839-461B-86A6-618843F8B527}">
      <dgm:prSet/>
      <dgm:spPr/>
      <dgm:t>
        <a:bodyPr/>
        <a:lstStyle/>
        <a:p>
          <a:endParaRPr lang="en-US"/>
        </a:p>
      </dgm:t>
    </dgm:pt>
    <dgm:pt modelId="{46E64AD2-9158-477C-93F2-891FB6BA0ED6}">
      <dgm:prSet/>
      <dgm:spPr/>
      <dgm:t>
        <a:bodyPr/>
        <a:lstStyle/>
        <a:p>
          <a:r>
            <a:rPr lang="en-US"/>
            <a:t>Deletes a local branch (only if it has been merged).</a:t>
          </a:r>
        </a:p>
      </dgm:t>
    </dgm:pt>
    <dgm:pt modelId="{25C2CF63-B650-42FB-825E-91503B3EA6A6}" type="parTrans" cxnId="{E1036E03-C1D8-4E3E-9C9D-7D78FEF93A26}">
      <dgm:prSet/>
      <dgm:spPr/>
      <dgm:t>
        <a:bodyPr/>
        <a:lstStyle/>
        <a:p>
          <a:endParaRPr lang="en-US"/>
        </a:p>
      </dgm:t>
    </dgm:pt>
    <dgm:pt modelId="{EA99A9B8-2049-42C1-9A44-F19B1C1231AA}" type="sibTrans" cxnId="{E1036E03-C1D8-4E3E-9C9D-7D78FEF93A26}">
      <dgm:prSet/>
      <dgm:spPr/>
      <dgm:t>
        <a:bodyPr/>
        <a:lstStyle/>
        <a:p>
          <a:endParaRPr lang="en-US"/>
        </a:p>
      </dgm:t>
    </dgm:pt>
    <dgm:pt modelId="{EBF16051-22C8-4864-8E60-12B9B008A177}" type="pres">
      <dgm:prSet presAssocID="{3D46E893-344C-4562-B6F0-D2CB2BE9E7D3}" presName="Name0" presStyleCnt="0">
        <dgm:presLayoutVars>
          <dgm:dir/>
          <dgm:animLvl val="lvl"/>
          <dgm:resizeHandles val="exact"/>
        </dgm:presLayoutVars>
      </dgm:prSet>
      <dgm:spPr/>
    </dgm:pt>
    <dgm:pt modelId="{5E1A54CD-EAE0-4EAC-840A-79631E105633}" type="pres">
      <dgm:prSet presAssocID="{D99CCF45-CCE5-4EEF-A398-D2B04DB69AAD}" presName="linNode" presStyleCnt="0"/>
      <dgm:spPr/>
    </dgm:pt>
    <dgm:pt modelId="{BFD6B8B5-2566-4F97-A9AE-9D4A7A35ADD9}" type="pres">
      <dgm:prSet presAssocID="{D99CCF45-CCE5-4EEF-A398-D2B04DB69AA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539DD32-1264-4ECE-BF18-8928ADE2A431}" type="pres">
      <dgm:prSet presAssocID="{D99CCF45-CCE5-4EEF-A398-D2B04DB69AAD}" presName="descendantText" presStyleLbl="alignAccFollowNode1" presStyleIdx="0" presStyleCnt="5">
        <dgm:presLayoutVars>
          <dgm:bulletEnabled val="1"/>
        </dgm:presLayoutVars>
      </dgm:prSet>
      <dgm:spPr/>
    </dgm:pt>
    <dgm:pt modelId="{B23E9C25-34CC-4086-8266-0FD8F0CC5FFA}" type="pres">
      <dgm:prSet presAssocID="{B2B626E3-5BB8-4C13-9531-DAB59AF094FE}" presName="sp" presStyleCnt="0"/>
      <dgm:spPr/>
    </dgm:pt>
    <dgm:pt modelId="{3BB277CE-68CD-44D4-A5D5-042CFF774A42}" type="pres">
      <dgm:prSet presAssocID="{5CA20293-DC9B-46DC-9A55-2B643B7E32DB}" presName="linNode" presStyleCnt="0"/>
      <dgm:spPr/>
    </dgm:pt>
    <dgm:pt modelId="{14627F87-7A92-4741-B49A-75994BFF76E5}" type="pres">
      <dgm:prSet presAssocID="{5CA20293-DC9B-46DC-9A55-2B643B7E32D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99ABFDB-1F07-441B-8461-7497256E3231}" type="pres">
      <dgm:prSet presAssocID="{5CA20293-DC9B-46DC-9A55-2B643B7E32DB}" presName="descendantText" presStyleLbl="alignAccFollowNode1" presStyleIdx="1" presStyleCnt="5">
        <dgm:presLayoutVars>
          <dgm:bulletEnabled val="1"/>
        </dgm:presLayoutVars>
      </dgm:prSet>
      <dgm:spPr/>
    </dgm:pt>
    <dgm:pt modelId="{60124336-5BED-4C38-90AB-58308260D56F}" type="pres">
      <dgm:prSet presAssocID="{5A019257-3D63-4A9E-8D4D-1BD8C5F32B78}" presName="sp" presStyleCnt="0"/>
      <dgm:spPr/>
    </dgm:pt>
    <dgm:pt modelId="{12732C78-FD5F-4ECF-84E8-536FF212982E}" type="pres">
      <dgm:prSet presAssocID="{32BAEB9C-C269-4F46-82E4-CCCC22A7AD6F}" presName="linNode" presStyleCnt="0"/>
      <dgm:spPr/>
    </dgm:pt>
    <dgm:pt modelId="{4A6E8D75-76F7-44FD-94B1-4389734A3C4D}" type="pres">
      <dgm:prSet presAssocID="{32BAEB9C-C269-4F46-82E4-CCCC22A7AD6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9E08361-0747-4190-AC98-1217414E686B}" type="pres">
      <dgm:prSet presAssocID="{32BAEB9C-C269-4F46-82E4-CCCC22A7AD6F}" presName="descendantText" presStyleLbl="alignAccFollowNode1" presStyleIdx="2" presStyleCnt="5">
        <dgm:presLayoutVars>
          <dgm:bulletEnabled val="1"/>
        </dgm:presLayoutVars>
      </dgm:prSet>
      <dgm:spPr/>
    </dgm:pt>
    <dgm:pt modelId="{70AA88D0-210E-4808-8298-8F5A52D9E93F}" type="pres">
      <dgm:prSet presAssocID="{5243443A-771F-4EA8-8538-B491908743EE}" presName="sp" presStyleCnt="0"/>
      <dgm:spPr/>
    </dgm:pt>
    <dgm:pt modelId="{8952EBB5-D8A6-4F31-8A80-E8303B747829}" type="pres">
      <dgm:prSet presAssocID="{F3F82A0B-7595-4738-AC7F-2C260EC38588}" presName="linNode" presStyleCnt="0"/>
      <dgm:spPr/>
    </dgm:pt>
    <dgm:pt modelId="{B5684EAD-BB82-4EAE-ABA1-EB5F7AB31954}" type="pres">
      <dgm:prSet presAssocID="{F3F82A0B-7595-4738-AC7F-2C260EC3858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23C60EE-5568-4F14-BE25-2A7E603907E6}" type="pres">
      <dgm:prSet presAssocID="{F3F82A0B-7595-4738-AC7F-2C260EC38588}" presName="descendantText" presStyleLbl="alignAccFollowNode1" presStyleIdx="3" presStyleCnt="5">
        <dgm:presLayoutVars>
          <dgm:bulletEnabled val="1"/>
        </dgm:presLayoutVars>
      </dgm:prSet>
      <dgm:spPr/>
    </dgm:pt>
    <dgm:pt modelId="{C7A09041-05E9-4A4E-A45D-32427BBEB916}" type="pres">
      <dgm:prSet presAssocID="{A8277B3B-1670-4F1A-84E5-F53605B0859E}" presName="sp" presStyleCnt="0"/>
      <dgm:spPr/>
    </dgm:pt>
    <dgm:pt modelId="{784792CB-192B-4AE3-8D2A-653C45D893AF}" type="pres">
      <dgm:prSet presAssocID="{539070A2-F151-45FE-A31D-E396141A50AC}" presName="linNode" presStyleCnt="0"/>
      <dgm:spPr/>
    </dgm:pt>
    <dgm:pt modelId="{F27BA63A-C856-495D-B636-6405246266BE}" type="pres">
      <dgm:prSet presAssocID="{539070A2-F151-45FE-A31D-E396141A50A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B8F9F6D4-423B-4DFE-BA1C-F58B8E4D1C99}" type="pres">
      <dgm:prSet presAssocID="{539070A2-F151-45FE-A31D-E396141A50A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1036E03-C1D8-4E3E-9C9D-7D78FEF93A26}" srcId="{539070A2-F151-45FE-A31D-E396141A50AC}" destId="{46E64AD2-9158-477C-93F2-891FB6BA0ED6}" srcOrd="0" destOrd="0" parTransId="{25C2CF63-B650-42FB-825E-91503B3EA6A6}" sibTransId="{EA99A9B8-2049-42C1-9A44-F19B1C1231AA}"/>
    <dgm:cxn modelId="{A6953E0F-62C7-4A80-81B9-87E850513D8E}" type="presOf" srcId="{F3F82A0B-7595-4738-AC7F-2C260EC38588}" destId="{B5684EAD-BB82-4EAE-ABA1-EB5F7AB31954}" srcOrd="0" destOrd="0" presId="urn:microsoft.com/office/officeart/2005/8/layout/vList5"/>
    <dgm:cxn modelId="{93365313-97EF-40B2-8ABE-1CDE323AAA76}" srcId="{F3F82A0B-7595-4738-AC7F-2C260EC38588}" destId="{3D68440D-B6DD-4B20-BD7C-804C189B94F7}" srcOrd="1" destOrd="0" parTransId="{15B5BC7E-C4D0-4099-A520-38AEBCC80F96}" sibTransId="{567EC8B4-9A2D-4341-BF4B-B3803D83CB6B}"/>
    <dgm:cxn modelId="{35EE3D15-8FB2-4BC0-84EB-24D11AFDCA2A}" type="presOf" srcId="{32BAEB9C-C269-4F46-82E4-CCCC22A7AD6F}" destId="{4A6E8D75-76F7-44FD-94B1-4389734A3C4D}" srcOrd="0" destOrd="0" presId="urn:microsoft.com/office/officeart/2005/8/layout/vList5"/>
    <dgm:cxn modelId="{30836D1F-E584-4843-87A7-F7EFCF124232}" type="presOf" srcId="{99D84F8A-0CCD-4845-8795-482AB2032675}" destId="{223C60EE-5568-4F14-BE25-2A7E603907E6}" srcOrd="0" destOrd="0" presId="urn:microsoft.com/office/officeart/2005/8/layout/vList5"/>
    <dgm:cxn modelId="{D8B5CD2A-F86B-4B2F-8E08-7B7EF2D0DCE2}" srcId="{3D46E893-344C-4562-B6F0-D2CB2BE9E7D3}" destId="{32BAEB9C-C269-4F46-82E4-CCCC22A7AD6F}" srcOrd="2" destOrd="0" parTransId="{8173BE25-DDFE-4A19-A184-01C9F986C954}" sibTransId="{5243443A-771F-4EA8-8538-B491908743EE}"/>
    <dgm:cxn modelId="{0A02E33C-F839-461B-86A6-618843F8B527}" srcId="{3D46E893-344C-4562-B6F0-D2CB2BE9E7D3}" destId="{539070A2-F151-45FE-A31D-E396141A50AC}" srcOrd="4" destOrd="0" parTransId="{A4A5F825-0DD2-4E09-B093-7307E676E96F}" sibTransId="{97F4E229-8331-49C9-9C29-5E086B0856F7}"/>
    <dgm:cxn modelId="{251F7860-1B7E-43C1-847E-2288358415F4}" type="presOf" srcId="{4261592A-BD86-472E-9B26-B219716666AA}" destId="{699ABFDB-1F07-441B-8461-7497256E3231}" srcOrd="0" destOrd="0" presId="urn:microsoft.com/office/officeart/2005/8/layout/vList5"/>
    <dgm:cxn modelId="{6974CA65-E558-4817-9FB8-D2EB612D90E4}" type="presOf" srcId="{539070A2-F151-45FE-A31D-E396141A50AC}" destId="{F27BA63A-C856-495D-B636-6405246266BE}" srcOrd="0" destOrd="0" presId="urn:microsoft.com/office/officeart/2005/8/layout/vList5"/>
    <dgm:cxn modelId="{74DBD167-D9D8-45D1-B080-B6850C8A879B}" type="presOf" srcId="{3D46E893-344C-4562-B6F0-D2CB2BE9E7D3}" destId="{EBF16051-22C8-4864-8E60-12B9B008A177}" srcOrd="0" destOrd="0" presId="urn:microsoft.com/office/officeart/2005/8/layout/vList5"/>
    <dgm:cxn modelId="{8CB8904D-4191-4C42-88F1-0CC49E78DC4D}" type="presOf" srcId="{3D68440D-B6DD-4B20-BD7C-804C189B94F7}" destId="{223C60EE-5568-4F14-BE25-2A7E603907E6}" srcOrd="0" destOrd="1" presId="urn:microsoft.com/office/officeart/2005/8/layout/vList5"/>
    <dgm:cxn modelId="{F2600284-8FA4-4FB7-8102-B4B6DD492B84}" type="presOf" srcId="{5CA20293-DC9B-46DC-9A55-2B643B7E32DB}" destId="{14627F87-7A92-4741-B49A-75994BFF76E5}" srcOrd="0" destOrd="0" presId="urn:microsoft.com/office/officeart/2005/8/layout/vList5"/>
    <dgm:cxn modelId="{3A7A0287-0D40-49D3-A4F1-2667332A602C}" type="presOf" srcId="{502FE5CE-13C6-4C78-8E8C-4C6E97095A2E}" destId="{1539DD32-1264-4ECE-BF18-8928ADE2A431}" srcOrd="0" destOrd="0" presId="urn:microsoft.com/office/officeart/2005/8/layout/vList5"/>
    <dgm:cxn modelId="{7C9DE789-BE91-476B-809E-E708A8B85C17}" srcId="{F3F82A0B-7595-4738-AC7F-2C260EC38588}" destId="{99D84F8A-0CCD-4845-8795-482AB2032675}" srcOrd="0" destOrd="0" parTransId="{3356C149-1C63-4019-86A7-B59856338583}" sibTransId="{FAFFC9DD-2BC0-40F7-A83C-6C2590406968}"/>
    <dgm:cxn modelId="{9EE1778C-4D0D-4DBA-8C5E-724A05B3072C}" srcId="{3D46E893-344C-4562-B6F0-D2CB2BE9E7D3}" destId="{5CA20293-DC9B-46DC-9A55-2B643B7E32DB}" srcOrd="1" destOrd="0" parTransId="{6DF12CE6-FF76-445B-A348-A1D412585D3C}" sibTransId="{5A019257-3D63-4A9E-8D4D-1BD8C5F32B78}"/>
    <dgm:cxn modelId="{DCFE218F-654D-4038-8BE0-C2FB8B94A875}" srcId="{3D46E893-344C-4562-B6F0-D2CB2BE9E7D3}" destId="{D99CCF45-CCE5-4EEF-A398-D2B04DB69AAD}" srcOrd="0" destOrd="0" parTransId="{BF77A371-BDAC-4C8D-A4A6-C0918E62982D}" sibTransId="{B2B626E3-5BB8-4C13-9531-DAB59AF094FE}"/>
    <dgm:cxn modelId="{F17CEBA8-06B3-4FB9-925D-486AD47F427C}" srcId="{D99CCF45-CCE5-4EEF-A398-D2B04DB69AAD}" destId="{502FE5CE-13C6-4C78-8E8C-4C6E97095A2E}" srcOrd="0" destOrd="0" parTransId="{8C5B2696-65CA-447E-8295-E99E912FE4E7}" sibTransId="{3E8EA026-1C7A-4DF5-9761-782D88B800BD}"/>
    <dgm:cxn modelId="{4638ABBE-224C-4AFE-8740-08AC91A97E0C}" srcId="{3D46E893-344C-4562-B6F0-D2CB2BE9E7D3}" destId="{F3F82A0B-7595-4738-AC7F-2C260EC38588}" srcOrd="3" destOrd="0" parTransId="{8A82AEBB-3681-4DED-A072-590C47EED31C}" sibTransId="{A8277B3B-1670-4F1A-84E5-F53605B0859E}"/>
    <dgm:cxn modelId="{B21FA4C2-FB40-4FC7-BD33-2563E613E582}" type="presOf" srcId="{D99CCF45-CCE5-4EEF-A398-D2B04DB69AAD}" destId="{BFD6B8B5-2566-4F97-A9AE-9D4A7A35ADD9}" srcOrd="0" destOrd="0" presId="urn:microsoft.com/office/officeart/2005/8/layout/vList5"/>
    <dgm:cxn modelId="{1FBD69C6-E397-43E9-97EB-16430661A290}" type="presOf" srcId="{46E64AD2-9158-477C-93F2-891FB6BA0ED6}" destId="{B8F9F6D4-423B-4DFE-BA1C-F58B8E4D1C99}" srcOrd="0" destOrd="0" presId="urn:microsoft.com/office/officeart/2005/8/layout/vList5"/>
    <dgm:cxn modelId="{983DA6D0-CFA0-4027-8CA4-0D725E891F6B}" srcId="{5CA20293-DC9B-46DC-9A55-2B643B7E32DB}" destId="{4261592A-BD86-472E-9B26-B219716666AA}" srcOrd="0" destOrd="0" parTransId="{A580EB6E-2186-4E75-9CA7-38911DC235C9}" sibTransId="{FA7C9ED1-7260-4FAF-9DE9-C4DAACE4BB77}"/>
    <dgm:cxn modelId="{0715D0DF-0AAC-4153-AA47-69F67EC8BAFE}" srcId="{32BAEB9C-C269-4F46-82E4-CCCC22A7AD6F}" destId="{CCDC3700-9B59-40D0-A9E2-C285725AA9D6}" srcOrd="0" destOrd="0" parTransId="{6CDA930C-B0A1-428D-9DBB-74509EE4E512}" sibTransId="{890921D5-A13A-451C-AB89-3288EC917C06}"/>
    <dgm:cxn modelId="{C02E5AE5-89D6-4D78-8F4C-B7A55DD50E44}" type="presOf" srcId="{CCDC3700-9B59-40D0-A9E2-C285725AA9D6}" destId="{19E08361-0747-4190-AC98-1217414E686B}" srcOrd="0" destOrd="0" presId="urn:microsoft.com/office/officeart/2005/8/layout/vList5"/>
    <dgm:cxn modelId="{9AC7A269-5BA5-4E04-ADD6-C44A98EE577A}" type="presParOf" srcId="{EBF16051-22C8-4864-8E60-12B9B008A177}" destId="{5E1A54CD-EAE0-4EAC-840A-79631E105633}" srcOrd="0" destOrd="0" presId="urn:microsoft.com/office/officeart/2005/8/layout/vList5"/>
    <dgm:cxn modelId="{72145164-FCBC-4183-9B51-03290ED80B15}" type="presParOf" srcId="{5E1A54CD-EAE0-4EAC-840A-79631E105633}" destId="{BFD6B8B5-2566-4F97-A9AE-9D4A7A35ADD9}" srcOrd="0" destOrd="0" presId="urn:microsoft.com/office/officeart/2005/8/layout/vList5"/>
    <dgm:cxn modelId="{4E5AE7E8-5DA1-412F-8503-0CAF212E2E78}" type="presParOf" srcId="{5E1A54CD-EAE0-4EAC-840A-79631E105633}" destId="{1539DD32-1264-4ECE-BF18-8928ADE2A431}" srcOrd="1" destOrd="0" presId="urn:microsoft.com/office/officeart/2005/8/layout/vList5"/>
    <dgm:cxn modelId="{499628A6-52EF-486D-B255-D73814775C6E}" type="presParOf" srcId="{EBF16051-22C8-4864-8E60-12B9B008A177}" destId="{B23E9C25-34CC-4086-8266-0FD8F0CC5FFA}" srcOrd="1" destOrd="0" presId="urn:microsoft.com/office/officeart/2005/8/layout/vList5"/>
    <dgm:cxn modelId="{63C47A1F-DE22-488D-AFCA-D75F71C40066}" type="presParOf" srcId="{EBF16051-22C8-4864-8E60-12B9B008A177}" destId="{3BB277CE-68CD-44D4-A5D5-042CFF774A42}" srcOrd="2" destOrd="0" presId="urn:microsoft.com/office/officeart/2005/8/layout/vList5"/>
    <dgm:cxn modelId="{69D5316A-F0AF-484C-908C-69376FA70048}" type="presParOf" srcId="{3BB277CE-68CD-44D4-A5D5-042CFF774A42}" destId="{14627F87-7A92-4741-B49A-75994BFF76E5}" srcOrd="0" destOrd="0" presId="urn:microsoft.com/office/officeart/2005/8/layout/vList5"/>
    <dgm:cxn modelId="{247A2C5D-63BF-4B51-86C9-4CBB0A862F7D}" type="presParOf" srcId="{3BB277CE-68CD-44D4-A5D5-042CFF774A42}" destId="{699ABFDB-1F07-441B-8461-7497256E3231}" srcOrd="1" destOrd="0" presId="urn:microsoft.com/office/officeart/2005/8/layout/vList5"/>
    <dgm:cxn modelId="{38894B95-39A4-40DE-9EBB-A6BCD6A9EB99}" type="presParOf" srcId="{EBF16051-22C8-4864-8E60-12B9B008A177}" destId="{60124336-5BED-4C38-90AB-58308260D56F}" srcOrd="3" destOrd="0" presId="urn:microsoft.com/office/officeart/2005/8/layout/vList5"/>
    <dgm:cxn modelId="{BE9C71B6-A7AF-4D29-B67A-63348C0A96FD}" type="presParOf" srcId="{EBF16051-22C8-4864-8E60-12B9B008A177}" destId="{12732C78-FD5F-4ECF-84E8-536FF212982E}" srcOrd="4" destOrd="0" presId="urn:microsoft.com/office/officeart/2005/8/layout/vList5"/>
    <dgm:cxn modelId="{237E0275-9F7B-4C66-9461-0C7A0116AAD6}" type="presParOf" srcId="{12732C78-FD5F-4ECF-84E8-536FF212982E}" destId="{4A6E8D75-76F7-44FD-94B1-4389734A3C4D}" srcOrd="0" destOrd="0" presId="urn:microsoft.com/office/officeart/2005/8/layout/vList5"/>
    <dgm:cxn modelId="{16347101-A949-4E87-AF10-A4AAF47AF349}" type="presParOf" srcId="{12732C78-FD5F-4ECF-84E8-536FF212982E}" destId="{19E08361-0747-4190-AC98-1217414E686B}" srcOrd="1" destOrd="0" presId="urn:microsoft.com/office/officeart/2005/8/layout/vList5"/>
    <dgm:cxn modelId="{8F463299-2508-4D7B-B4EA-C73C62EE64AA}" type="presParOf" srcId="{EBF16051-22C8-4864-8E60-12B9B008A177}" destId="{70AA88D0-210E-4808-8298-8F5A52D9E93F}" srcOrd="5" destOrd="0" presId="urn:microsoft.com/office/officeart/2005/8/layout/vList5"/>
    <dgm:cxn modelId="{74E83D22-9EF4-4844-B6E2-5256482B57CA}" type="presParOf" srcId="{EBF16051-22C8-4864-8E60-12B9B008A177}" destId="{8952EBB5-D8A6-4F31-8A80-E8303B747829}" srcOrd="6" destOrd="0" presId="urn:microsoft.com/office/officeart/2005/8/layout/vList5"/>
    <dgm:cxn modelId="{DFA704FB-DAAD-4D84-AE10-36177DBDDE5E}" type="presParOf" srcId="{8952EBB5-D8A6-4F31-8A80-E8303B747829}" destId="{B5684EAD-BB82-4EAE-ABA1-EB5F7AB31954}" srcOrd="0" destOrd="0" presId="urn:microsoft.com/office/officeart/2005/8/layout/vList5"/>
    <dgm:cxn modelId="{8EE41634-756E-4546-97E2-B2E6F7D3D49E}" type="presParOf" srcId="{8952EBB5-D8A6-4F31-8A80-E8303B747829}" destId="{223C60EE-5568-4F14-BE25-2A7E603907E6}" srcOrd="1" destOrd="0" presId="urn:microsoft.com/office/officeart/2005/8/layout/vList5"/>
    <dgm:cxn modelId="{F46D54E9-CC41-49E8-B849-6AC5978D3802}" type="presParOf" srcId="{EBF16051-22C8-4864-8E60-12B9B008A177}" destId="{C7A09041-05E9-4A4E-A45D-32427BBEB916}" srcOrd="7" destOrd="0" presId="urn:microsoft.com/office/officeart/2005/8/layout/vList5"/>
    <dgm:cxn modelId="{B8ED7FF3-9187-40C8-890F-81D9C4FDF9A4}" type="presParOf" srcId="{EBF16051-22C8-4864-8E60-12B9B008A177}" destId="{784792CB-192B-4AE3-8D2A-653C45D893AF}" srcOrd="8" destOrd="0" presId="urn:microsoft.com/office/officeart/2005/8/layout/vList5"/>
    <dgm:cxn modelId="{A2588D20-6753-4406-AB78-999D9C9F180E}" type="presParOf" srcId="{784792CB-192B-4AE3-8D2A-653C45D893AF}" destId="{F27BA63A-C856-495D-B636-6405246266BE}" srcOrd="0" destOrd="0" presId="urn:microsoft.com/office/officeart/2005/8/layout/vList5"/>
    <dgm:cxn modelId="{045B0FEB-6668-4FE1-8E10-5437BD436858}" type="presParOf" srcId="{784792CB-192B-4AE3-8D2A-653C45D893AF}" destId="{B8F9F6D4-423B-4DFE-BA1C-F58B8E4D1C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3491D-C214-4204-B125-124F8125CE0C}">
      <dsp:nvSpPr>
        <dsp:cNvPr id="0" name=""/>
        <dsp:cNvSpPr/>
      </dsp:nvSpPr>
      <dsp:spPr>
        <a:xfrm>
          <a:off x="0" y="49157"/>
          <a:ext cx="7626138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 Control System is a tools that helps to track changes in code</a:t>
          </a:r>
        </a:p>
      </dsp:txBody>
      <dsp:txXfrm>
        <a:off x="40780" y="89937"/>
        <a:ext cx="7544578" cy="753819"/>
      </dsp:txXfrm>
    </dsp:sp>
    <dsp:sp modelId="{B7078FB1-1CF2-4D02-8D57-405363BCB9CC}">
      <dsp:nvSpPr>
        <dsp:cNvPr id="0" name=""/>
        <dsp:cNvSpPr/>
      </dsp:nvSpPr>
      <dsp:spPr>
        <a:xfrm>
          <a:off x="0" y="945017"/>
          <a:ext cx="7626138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is a Version Control System. It is:</a:t>
          </a:r>
        </a:p>
      </dsp:txBody>
      <dsp:txXfrm>
        <a:off x="40780" y="985797"/>
        <a:ext cx="7544578" cy="753819"/>
      </dsp:txXfrm>
    </dsp:sp>
    <dsp:sp modelId="{71D07CEE-A497-4D44-A5C5-314890C6C399}">
      <dsp:nvSpPr>
        <dsp:cNvPr id="0" name=""/>
        <dsp:cNvSpPr/>
      </dsp:nvSpPr>
      <dsp:spPr>
        <a:xfrm>
          <a:off x="0" y="1840877"/>
          <a:ext cx="7626138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popular</a:t>
          </a:r>
        </a:p>
      </dsp:txBody>
      <dsp:txXfrm>
        <a:off x="40780" y="1881657"/>
        <a:ext cx="7544578" cy="753819"/>
      </dsp:txXfrm>
    </dsp:sp>
    <dsp:sp modelId="{157E5F9E-5DFC-4398-AAB7-6D6403A1BA1D}">
      <dsp:nvSpPr>
        <dsp:cNvPr id="0" name=""/>
        <dsp:cNvSpPr/>
      </dsp:nvSpPr>
      <dsp:spPr>
        <a:xfrm>
          <a:off x="0" y="2736738"/>
          <a:ext cx="7626138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free &amp; Open Source</a:t>
          </a:r>
        </a:p>
      </dsp:txBody>
      <dsp:txXfrm>
        <a:off x="40780" y="2777518"/>
        <a:ext cx="7544578" cy="753819"/>
      </dsp:txXfrm>
    </dsp:sp>
    <dsp:sp modelId="{0E70E582-5D93-4BEB-A9DB-964F2B034457}">
      <dsp:nvSpPr>
        <dsp:cNvPr id="0" name=""/>
        <dsp:cNvSpPr/>
      </dsp:nvSpPr>
      <dsp:spPr>
        <a:xfrm>
          <a:off x="0" y="3632598"/>
          <a:ext cx="7626138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 and Scalable</a:t>
          </a:r>
        </a:p>
      </dsp:txBody>
      <dsp:txXfrm>
        <a:off x="40780" y="3673378"/>
        <a:ext cx="7544578" cy="7538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5BD0C-E26A-4FC9-BB9E-82BA107EF154}">
      <dsp:nvSpPr>
        <dsp:cNvPr id="0" name=""/>
        <dsp:cNvSpPr/>
      </dsp:nvSpPr>
      <dsp:spPr>
        <a:xfrm>
          <a:off x="0" y="6706"/>
          <a:ext cx="7058130" cy="17901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git branch &lt;-newbranch name-&gt;</a:t>
          </a:r>
        </a:p>
      </dsp:txBody>
      <dsp:txXfrm>
        <a:off x="87385" y="94091"/>
        <a:ext cx="6883360" cy="1615330"/>
      </dsp:txXfrm>
    </dsp:sp>
    <dsp:sp modelId="{E26173F5-6460-47E9-A2AE-D58D2BB4D87E}">
      <dsp:nvSpPr>
        <dsp:cNvPr id="0" name=""/>
        <dsp:cNvSpPr/>
      </dsp:nvSpPr>
      <dsp:spPr>
        <a:xfrm>
          <a:off x="0" y="1796806"/>
          <a:ext cx="7058130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9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Create  new branch that you have specified</a:t>
          </a:r>
        </a:p>
      </dsp:txBody>
      <dsp:txXfrm>
        <a:off x="0" y="1796806"/>
        <a:ext cx="7058130" cy="1094512"/>
      </dsp:txXfrm>
    </dsp:sp>
    <dsp:sp modelId="{3E8FA041-AC82-49DC-A4ED-002200F12D96}">
      <dsp:nvSpPr>
        <dsp:cNvPr id="0" name=""/>
        <dsp:cNvSpPr/>
      </dsp:nvSpPr>
      <dsp:spPr>
        <a:xfrm>
          <a:off x="0" y="2891318"/>
          <a:ext cx="7058130" cy="17901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git checkout &lt;-branchname-&gt;</a:t>
          </a:r>
        </a:p>
      </dsp:txBody>
      <dsp:txXfrm>
        <a:off x="87385" y="2978703"/>
        <a:ext cx="6883360" cy="1615330"/>
      </dsp:txXfrm>
    </dsp:sp>
    <dsp:sp modelId="{83A4526E-F1B8-4F81-B325-6428A7DE6554}">
      <dsp:nvSpPr>
        <dsp:cNvPr id="0" name=""/>
        <dsp:cNvSpPr/>
      </dsp:nvSpPr>
      <dsp:spPr>
        <a:xfrm>
          <a:off x="0" y="4681418"/>
          <a:ext cx="705813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9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Switches to an existing branch.</a:t>
          </a:r>
        </a:p>
      </dsp:txBody>
      <dsp:txXfrm>
        <a:off x="0" y="4681418"/>
        <a:ext cx="7058130" cy="7452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E638F-0047-493A-BD4A-69AC08A60B1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43D4D-ACCF-495D-A876-43C650AFEFC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2ED21-CBF2-4604-9AC3-3679A0DE235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pull origin main</a:t>
          </a:r>
        </a:p>
      </dsp:txBody>
      <dsp:txXfrm>
        <a:off x="1507738" y="707092"/>
        <a:ext cx="9007861" cy="1305401"/>
      </dsp:txXfrm>
    </dsp:sp>
    <dsp:sp modelId="{2F849850-40B7-415E-B65B-C1ABE211FBC8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3149A-D270-4B21-AC0F-D72D149A526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E9E1E-7AF6-4D98-BFE4-81ACA06F6B6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used to fetch and download content from a remote repo and immediately update the local repo to match that content.</a:t>
          </a:r>
        </a:p>
      </dsp:txBody>
      <dsp:txXfrm>
        <a:off x="1507738" y="2338844"/>
        <a:ext cx="9007861" cy="1305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8B6C4-9807-4025-B23A-B291A3C40472}">
      <dsp:nvSpPr>
        <dsp:cNvPr id="0" name=""/>
        <dsp:cNvSpPr/>
      </dsp:nvSpPr>
      <dsp:spPr>
        <a:xfrm>
          <a:off x="0" y="0"/>
          <a:ext cx="4357861" cy="14524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fork is a repository that shares code and visibility settings with the original "upstream" repository.</a:t>
          </a:r>
        </a:p>
      </dsp:txBody>
      <dsp:txXfrm>
        <a:off x="42540" y="42540"/>
        <a:ext cx="2856660" cy="1367351"/>
      </dsp:txXfrm>
    </dsp:sp>
    <dsp:sp modelId="{99C676DB-63A5-43C2-BA44-3D82AB5CD4C0}">
      <dsp:nvSpPr>
        <dsp:cNvPr id="0" name=""/>
        <dsp:cNvSpPr/>
      </dsp:nvSpPr>
      <dsp:spPr>
        <a:xfrm>
          <a:off x="769034" y="1775194"/>
          <a:ext cx="4357861" cy="145243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Fork is a rough copy.</a:t>
          </a:r>
        </a:p>
      </dsp:txBody>
      <dsp:txXfrm>
        <a:off x="811574" y="1817734"/>
        <a:ext cx="2559666" cy="1367351"/>
      </dsp:txXfrm>
    </dsp:sp>
    <dsp:sp modelId="{E9E7EE36-7649-40B8-8F8E-99945B854554}">
      <dsp:nvSpPr>
        <dsp:cNvPr id="0" name=""/>
        <dsp:cNvSpPr/>
      </dsp:nvSpPr>
      <dsp:spPr>
        <a:xfrm>
          <a:off x="3413780" y="1141772"/>
          <a:ext cx="944080" cy="94408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26198" y="1141772"/>
        <a:ext cx="519244" cy="710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83AE9-CFE9-4823-8526-7C94A2020446}">
      <dsp:nvSpPr>
        <dsp:cNvPr id="0" name=""/>
        <dsp:cNvSpPr/>
      </dsp:nvSpPr>
      <dsp:spPr>
        <a:xfrm>
          <a:off x="663344" y="1273318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F3E855-2E9B-41FE-BCA0-07F323F693B6}">
      <dsp:nvSpPr>
        <dsp:cNvPr id="0" name=""/>
        <dsp:cNvSpPr/>
      </dsp:nvSpPr>
      <dsp:spPr>
        <a:xfrm>
          <a:off x="1072844" y="1682818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ED275D-DB7F-40B8-A1DF-F9DA4BD34D01}">
      <dsp:nvSpPr>
        <dsp:cNvPr id="0" name=""/>
        <dsp:cNvSpPr/>
      </dsp:nvSpPr>
      <dsp:spPr>
        <a:xfrm>
          <a:off x="49094" y="3793319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1) Track the history</a:t>
          </a:r>
        </a:p>
      </dsp:txBody>
      <dsp:txXfrm>
        <a:off x="49094" y="3793319"/>
        <a:ext cx="3150000" cy="720000"/>
      </dsp:txXfrm>
    </dsp:sp>
    <dsp:sp modelId="{D4B76694-2970-484B-8025-3E38A692AF57}">
      <dsp:nvSpPr>
        <dsp:cNvPr id="0" name=""/>
        <dsp:cNvSpPr/>
      </dsp:nvSpPr>
      <dsp:spPr>
        <a:xfrm>
          <a:off x="4364595" y="1273318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E5AA6E-AF6D-49C4-803B-58DD07FFDC15}">
      <dsp:nvSpPr>
        <dsp:cNvPr id="0" name=""/>
        <dsp:cNvSpPr/>
      </dsp:nvSpPr>
      <dsp:spPr>
        <a:xfrm>
          <a:off x="4774094" y="1682818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46ADC86-9EBA-4CE9-8CBC-E1E492E2E4F7}">
      <dsp:nvSpPr>
        <dsp:cNvPr id="0" name=""/>
        <dsp:cNvSpPr/>
      </dsp:nvSpPr>
      <dsp:spPr>
        <a:xfrm>
          <a:off x="3750345" y="3793319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2) Collaborate</a:t>
          </a:r>
        </a:p>
      </dsp:txBody>
      <dsp:txXfrm>
        <a:off x="3750345" y="3793319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4B3F5-CC48-460F-A31A-490371D7872C}">
      <dsp:nvSpPr>
        <dsp:cNvPr id="0" name=""/>
        <dsp:cNvSpPr/>
      </dsp:nvSpPr>
      <dsp:spPr>
        <a:xfrm>
          <a:off x="2573586" y="70579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CD97E-E73B-4D40-8525-BBE462273DE2}">
      <dsp:nvSpPr>
        <dsp:cNvPr id="0" name=""/>
        <dsp:cNvSpPr/>
      </dsp:nvSpPr>
      <dsp:spPr>
        <a:xfrm>
          <a:off x="3041586" y="117379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4F5A-07F1-4F72-B1BD-D9CB8DA87345}">
      <dsp:nvSpPr>
        <dsp:cNvPr id="0" name=""/>
        <dsp:cNvSpPr/>
      </dsp:nvSpPr>
      <dsp:spPr>
        <a:xfrm>
          <a:off x="1871586" y="35857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. Create a new repository</a:t>
          </a:r>
        </a:p>
      </dsp:txBody>
      <dsp:txXfrm>
        <a:off x="1871586" y="3585798"/>
        <a:ext cx="3600000" cy="720000"/>
      </dsp:txXfrm>
    </dsp:sp>
    <dsp:sp modelId="{F19A8E11-7596-4F77-8F60-1A20DAD6C6F0}">
      <dsp:nvSpPr>
        <dsp:cNvPr id="0" name=""/>
        <dsp:cNvSpPr/>
      </dsp:nvSpPr>
      <dsp:spPr>
        <a:xfrm>
          <a:off x="6803586" y="70579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63F54-7DFE-4E01-AFF7-58931D4E008F}">
      <dsp:nvSpPr>
        <dsp:cNvPr id="0" name=""/>
        <dsp:cNvSpPr/>
      </dsp:nvSpPr>
      <dsp:spPr>
        <a:xfrm>
          <a:off x="7271586" y="117379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BC237-EBFA-46F3-B4CB-CB6E08EFDC53}">
      <dsp:nvSpPr>
        <dsp:cNvPr id="0" name=""/>
        <dsp:cNvSpPr/>
      </dsp:nvSpPr>
      <dsp:spPr>
        <a:xfrm>
          <a:off x="6101586" y="35857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. make our first commit</a:t>
          </a:r>
        </a:p>
      </dsp:txBody>
      <dsp:txXfrm>
        <a:off x="6101586" y="3585798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E5F8-B5A0-49D2-8811-AF6261BB2E13}">
      <dsp:nvSpPr>
        <dsp:cNvPr id="0" name=""/>
        <dsp:cNvSpPr/>
      </dsp:nvSpPr>
      <dsp:spPr>
        <a:xfrm>
          <a:off x="1954675" y="23321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9CC2E-00B1-4056-8AAF-1050253399E2}">
      <dsp:nvSpPr>
        <dsp:cNvPr id="0" name=""/>
        <dsp:cNvSpPr/>
      </dsp:nvSpPr>
      <dsp:spPr>
        <a:xfrm>
          <a:off x="2422675" y="70121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6873-ADF8-40F0-A95E-A09CC4E46010}">
      <dsp:nvSpPr>
        <dsp:cNvPr id="0" name=""/>
        <dsp:cNvSpPr/>
      </dsp:nvSpPr>
      <dsp:spPr>
        <a:xfrm>
          <a:off x="1252675" y="31132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Visual studio Code</a:t>
          </a:r>
        </a:p>
      </dsp:txBody>
      <dsp:txXfrm>
        <a:off x="1252675" y="3113215"/>
        <a:ext cx="3600000" cy="720000"/>
      </dsp:txXfrm>
    </dsp:sp>
    <dsp:sp modelId="{952914E5-E8B0-4AD0-8D60-E978B5B78672}">
      <dsp:nvSpPr>
        <dsp:cNvPr id="0" name=""/>
        <dsp:cNvSpPr/>
      </dsp:nvSpPr>
      <dsp:spPr>
        <a:xfrm>
          <a:off x="6184675" y="23321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C037F-64C5-4106-ADE9-4ED8A92189DC}">
      <dsp:nvSpPr>
        <dsp:cNvPr id="0" name=""/>
        <dsp:cNvSpPr/>
      </dsp:nvSpPr>
      <dsp:spPr>
        <a:xfrm>
          <a:off x="6652675" y="70121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3DED1-D398-4D7A-952F-17A1AEA60B7A}">
      <dsp:nvSpPr>
        <dsp:cNvPr id="0" name=""/>
        <dsp:cNvSpPr/>
      </dsp:nvSpPr>
      <dsp:spPr>
        <a:xfrm>
          <a:off x="5482675" y="311321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git --version</a:t>
          </a:r>
        </a:p>
      </dsp:txBody>
      <dsp:txXfrm>
        <a:off x="5482675" y="3113215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64B38-1B2D-46F3-BF20-714307D49EDB}">
      <dsp:nvSpPr>
        <dsp:cNvPr id="0" name=""/>
        <dsp:cNvSpPr/>
      </dsp:nvSpPr>
      <dsp:spPr>
        <a:xfrm>
          <a:off x="0" y="0"/>
          <a:ext cx="9303281" cy="13243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cap="none" dirty="0"/>
            <a:t>git config --global user.name "my name"</a:t>
          </a:r>
        </a:p>
      </dsp:txBody>
      <dsp:txXfrm>
        <a:off x="38788" y="38788"/>
        <a:ext cx="7874250" cy="1246730"/>
      </dsp:txXfrm>
    </dsp:sp>
    <dsp:sp modelId="{9DB0EB5D-2632-4C69-9915-14B576AF4C32}">
      <dsp:nvSpPr>
        <dsp:cNvPr id="0" name=""/>
        <dsp:cNvSpPr/>
      </dsp:nvSpPr>
      <dsp:spPr>
        <a:xfrm>
          <a:off x="820877" y="1545023"/>
          <a:ext cx="9303281" cy="1324306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cap="none" dirty="0"/>
            <a:t>git config --global </a:t>
          </a:r>
          <a:r>
            <a:rPr lang="en-US" sz="3500" kern="1200" cap="none" dirty="0" err="1"/>
            <a:t>user.email</a:t>
          </a:r>
          <a:r>
            <a:rPr lang="en-US" sz="3500" kern="1200" cap="none" dirty="0"/>
            <a:t> "someone@gmail.com"</a:t>
          </a:r>
        </a:p>
      </dsp:txBody>
      <dsp:txXfrm>
        <a:off x="859665" y="1583811"/>
        <a:ext cx="7544028" cy="1246730"/>
      </dsp:txXfrm>
    </dsp:sp>
    <dsp:sp modelId="{AFCFE19F-E26C-4336-B0D9-CE7D4CE212D5}">
      <dsp:nvSpPr>
        <dsp:cNvPr id="0" name=""/>
        <dsp:cNvSpPr/>
      </dsp:nvSpPr>
      <dsp:spPr>
        <a:xfrm>
          <a:off x="1641755" y="3090047"/>
          <a:ext cx="9303281" cy="1324306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kern="1200" cap="none" dirty="0"/>
            <a:t>git config --list</a:t>
          </a:r>
        </a:p>
      </dsp:txBody>
      <dsp:txXfrm>
        <a:off x="1680543" y="3128835"/>
        <a:ext cx="7544028" cy="1246730"/>
      </dsp:txXfrm>
    </dsp:sp>
    <dsp:sp modelId="{50924BF1-FBCE-4F60-9D56-716F08842645}">
      <dsp:nvSpPr>
        <dsp:cNvPr id="0" name=""/>
        <dsp:cNvSpPr/>
      </dsp:nvSpPr>
      <dsp:spPr>
        <a:xfrm>
          <a:off x="8442482" y="1004265"/>
          <a:ext cx="860799" cy="86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36162" y="1004265"/>
        <a:ext cx="473439" cy="647751"/>
      </dsp:txXfrm>
    </dsp:sp>
    <dsp:sp modelId="{DBCD5E31-C06D-4200-B044-843E650B3C0D}">
      <dsp:nvSpPr>
        <dsp:cNvPr id="0" name=""/>
        <dsp:cNvSpPr/>
      </dsp:nvSpPr>
      <dsp:spPr>
        <a:xfrm>
          <a:off x="9263360" y="2540460"/>
          <a:ext cx="860799" cy="86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57040" y="2540460"/>
        <a:ext cx="473439" cy="647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A6CB-CD59-4E7D-8CCA-17EE49D85603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/>
            <a:t>git clone &lt;-some link-&gt;</a:t>
          </a:r>
        </a:p>
      </dsp:txBody>
      <dsp:txXfrm rot="-5400000">
        <a:off x="3785616" y="295201"/>
        <a:ext cx="6647092" cy="1532257"/>
      </dsp:txXfrm>
    </dsp:sp>
    <dsp:sp modelId="{325DB322-FC0B-43C8-B852-653A9459BAB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Clone - Cloning a repository on our local machine</a:t>
          </a:r>
        </a:p>
      </dsp:txBody>
      <dsp:txXfrm>
        <a:off x="103614" y="103667"/>
        <a:ext cx="3578388" cy="1915324"/>
      </dsp:txXfrm>
    </dsp:sp>
    <dsp:sp modelId="{2A3A658F-96AE-4719-AE6E-A84A82E606E4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/>
            <a:t>git status</a:t>
          </a:r>
        </a:p>
      </dsp:txBody>
      <dsp:txXfrm rot="-5400000">
        <a:off x="3785616" y="2523880"/>
        <a:ext cx="6647092" cy="1532257"/>
      </dsp:txXfrm>
    </dsp:sp>
    <dsp:sp modelId="{64D52ADF-E8D5-4B0C-AD51-A423D3E8782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status - displays the state of code</a:t>
          </a:r>
        </a:p>
      </dsp:txBody>
      <dsp:txXfrm>
        <a:off x="103614" y="2332346"/>
        <a:ext cx="3578388" cy="19153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AA645-5217-4E66-8682-3E5BB477A73E}">
      <dsp:nvSpPr>
        <dsp:cNvPr id="0" name=""/>
        <dsp:cNvSpPr/>
      </dsp:nvSpPr>
      <dsp:spPr>
        <a:xfrm>
          <a:off x="0" y="2878231"/>
          <a:ext cx="7536203" cy="1888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commit - It is the record of change</a:t>
          </a:r>
        </a:p>
      </dsp:txBody>
      <dsp:txXfrm>
        <a:off x="0" y="2878231"/>
        <a:ext cx="7536203" cy="1019753"/>
      </dsp:txXfrm>
    </dsp:sp>
    <dsp:sp modelId="{868F4580-5145-475F-8FF6-40332309CF34}">
      <dsp:nvSpPr>
        <dsp:cNvPr id="0" name=""/>
        <dsp:cNvSpPr/>
      </dsp:nvSpPr>
      <dsp:spPr>
        <a:xfrm>
          <a:off x="0" y="3860216"/>
          <a:ext cx="7536203" cy="8686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 commit -m "some message"</a:t>
          </a:r>
        </a:p>
      </dsp:txBody>
      <dsp:txXfrm>
        <a:off x="0" y="3860216"/>
        <a:ext cx="7536203" cy="868678"/>
      </dsp:txXfrm>
    </dsp:sp>
    <dsp:sp modelId="{A60C8B74-A564-42F9-8B50-D5B662605689}">
      <dsp:nvSpPr>
        <dsp:cNvPr id="0" name=""/>
        <dsp:cNvSpPr/>
      </dsp:nvSpPr>
      <dsp:spPr>
        <a:xfrm rot="10800000">
          <a:off x="0" y="2150"/>
          <a:ext cx="7536203" cy="290440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add- adds new or changed files in your working directory to the Git staging area.</a:t>
          </a:r>
        </a:p>
      </dsp:txBody>
      <dsp:txXfrm rot="-10800000">
        <a:off x="0" y="2150"/>
        <a:ext cx="7536203" cy="1019447"/>
      </dsp:txXfrm>
    </dsp:sp>
    <dsp:sp modelId="{63AA7E70-7425-4CC2-B5B7-FB6F8ECE2F20}">
      <dsp:nvSpPr>
        <dsp:cNvPr id="0" name=""/>
        <dsp:cNvSpPr/>
      </dsp:nvSpPr>
      <dsp:spPr>
        <a:xfrm>
          <a:off x="0" y="1021597"/>
          <a:ext cx="3768101" cy="8684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 add &lt;-file name-&gt;</a:t>
          </a:r>
        </a:p>
      </dsp:txBody>
      <dsp:txXfrm>
        <a:off x="0" y="1021597"/>
        <a:ext cx="3768101" cy="868417"/>
      </dsp:txXfrm>
    </dsp:sp>
    <dsp:sp modelId="{E578E567-2A0D-425F-B2A1-AF7D9C974D88}">
      <dsp:nvSpPr>
        <dsp:cNvPr id="0" name=""/>
        <dsp:cNvSpPr/>
      </dsp:nvSpPr>
      <dsp:spPr>
        <a:xfrm>
          <a:off x="3768101" y="1021597"/>
          <a:ext cx="3768101" cy="86841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git add . </a:t>
          </a:r>
        </a:p>
      </dsp:txBody>
      <dsp:txXfrm>
        <a:off x="3768101" y="1021597"/>
        <a:ext cx="3768101" cy="868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B19ED-171D-4C4F-B106-B65404290D2D}">
      <dsp:nvSpPr>
        <dsp:cNvPr id="0" name=""/>
        <dsp:cNvSpPr/>
      </dsp:nvSpPr>
      <dsp:spPr>
        <a:xfrm>
          <a:off x="53" y="319851"/>
          <a:ext cx="5114453" cy="2017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Push</a:t>
          </a:r>
        </a:p>
      </dsp:txBody>
      <dsp:txXfrm>
        <a:off x="53" y="319851"/>
        <a:ext cx="5114453" cy="2017850"/>
      </dsp:txXfrm>
    </dsp:sp>
    <dsp:sp modelId="{E4EF625A-7BC7-484D-B142-5E9EE13E3897}">
      <dsp:nvSpPr>
        <dsp:cNvPr id="0" name=""/>
        <dsp:cNvSpPr/>
      </dsp:nvSpPr>
      <dsp:spPr>
        <a:xfrm>
          <a:off x="53" y="2337702"/>
          <a:ext cx="5114453" cy="1756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2B1AF-8B71-41D4-AE3C-2939F01C6B76}">
      <dsp:nvSpPr>
        <dsp:cNvPr id="0" name=""/>
        <dsp:cNvSpPr/>
      </dsp:nvSpPr>
      <dsp:spPr>
        <a:xfrm>
          <a:off x="5830530" y="319851"/>
          <a:ext cx="5114453" cy="20178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upload local repo content to remote repo</a:t>
          </a:r>
        </a:p>
      </dsp:txBody>
      <dsp:txXfrm>
        <a:off x="5830530" y="319851"/>
        <a:ext cx="5114453" cy="2017850"/>
      </dsp:txXfrm>
    </dsp:sp>
    <dsp:sp modelId="{2275EA28-DB9E-4541-AFC8-C53A102431D5}">
      <dsp:nvSpPr>
        <dsp:cNvPr id="0" name=""/>
        <dsp:cNvSpPr/>
      </dsp:nvSpPr>
      <dsp:spPr>
        <a:xfrm>
          <a:off x="5830530" y="2337702"/>
          <a:ext cx="5114453" cy="1756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git push origin main</a:t>
          </a:r>
        </a:p>
      </dsp:txBody>
      <dsp:txXfrm>
        <a:off x="5830530" y="2337702"/>
        <a:ext cx="5114453" cy="1756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9DD32-1264-4ECE-BF18-8928ADE2A431}">
      <dsp:nvSpPr>
        <dsp:cNvPr id="0" name=""/>
        <dsp:cNvSpPr/>
      </dsp:nvSpPr>
      <dsp:spPr>
        <a:xfrm rot="5400000">
          <a:off x="6816091" y="-2944933"/>
          <a:ext cx="669033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Lists all local branches in your Git repository.</a:t>
          </a:r>
        </a:p>
      </dsp:txBody>
      <dsp:txXfrm rot="-5400000">
        <a:off x="3785616" y="118201"/>
        <a:ext cx="6697325" cy="603715"/>
      </dsp:txXfrm>
    </dsp:sp>
    <dsp:sp modelId="{BFD6B8B5-2566-4F97-A9AE-9D4A7A35ADD9}">
      <dsp:nvSpPr>
        <dsp:cNvPr id="0" name=""/>
        <dsp:cNvSpPr/>
      </dsp:nvSpPr>
      <dsp:spPr>
        <a:xfrm>
          <a:off x="0" y="1912"/>
          <a:ext cx="3785616" cy="8362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branch (to check branch)</a:t>
          </a:r>
        </a:p>
      </dsp:txBody>
      <dsp:txXfrm>
        <a:off x="40824" y="42736"/>
        <a:ext cx="3703968" cy="754644"/>
      </dsp:txXfrm>
    </dsp:sp>
    <dsp:sp modelId="{699ABFDB-1F07-441B-8461-7497256E3231}">
      <dsp:nvSpPr>
        <dsp:cNvPr id="0" name=""/>
        <dsp:cNvSpPr/>
      </dsp:nvSpPr>
      <dsp:spPr>
        <a:xfrm rot="5400000">
          <a:off x="6816091" y="-2066826"/>
          <a:ext cx="669033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Renames the current branch to main (or another specified name).</a:t>
          </a:r>
        </a:p>
      </dsp:txBody>
      <dsp:txXfrm rot="-5400000">
        <a:off x="3785616" y="996308"/>
        <a:ext cx="6697325" cy="603715"/>
      </dsp:txXfrm>
    </dsp:sp>
    <dsp:sp modelId="{14627F87-7A92-4741-B49A-75994BFF76E5}">
      <dsp:nvSpPr>
        <dsp:cNvPr id="0" name=""/>
        <dsp:cNvSpPr/>
      </dsp:nvSpPr>
      <dsp:spPr>
        <a:xfrm>
          <a:off x="0" y="880019"/>
          <a:ext cx="3785616" cy="8362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branch -M main (to rename branch)</a:t>
          </a:r>
        </a:p>
      </dsp:txBody>
      <dsp:txXfrm>
        <a:off x="40824" y="920843"/>
        <a:ext cx="3703968" cy="754644"/>
      </dsp:txXfrm>
    </dsp:sp>
    <dsp:sp modelId="{19E08361-0747-4190-AC98-1217414E686B}">
      <dsp:nvSpPr>
        <dsp:cNvPr id="0" name=""/>
        <dsp:cNvSpPr/>
      </dsp:nvSpPr>
      <dsp:spPr>
        <a:xfrm rot="5400000">
          <a:off x="6816091" y="-1188720"/>
          <a:ext cx="669033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Switches to an existing branch.</a:t>
          </a:r>
        </a:p>
      </dsp:txBody>
      <dsp:txXfrm rot="-5400000">
        <a:off x="3785616" y="1874414"/>
        <a:ext cx="6697325" cy="603715"/>
      </dsp:txXfrm>
    </dsp:sp>
    <dsp:sp modelId="{4A6E8D75-76F7-44FD-94B1-4389734A3C4D}">
      <dsp:nvSpPr>
        <dsp:cNvPr id="0" name=""/>
        <dsp:cNvSpPr/>
      </dsp:nvSpPr>
      <dsp:spPr>
        <a:xfrm>
          <a:off x="0" y="1758125"/>
          <a:ext cx="3785616" cy="8362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checkout &lt;-branch name-&gt; (to navigate)</a:t>
          </a:r>
        </a:p>
      </dsp:txBody>
      <dsp:txXfrm>
        <a:off x="40824" y="1798949"/>
        <a:ext cx="3703968" cy="754644"/>
      </dsp:txXfrm>
    </dsp:sp>
    <dsp:sp modelId="{223C60EE-5568-4F14-BE25-2A7E603907E6}">
      <dsp:nvSpPr>
        <dsp:cNvPr id="0" name=""/>
        <dsp:cNvSpPr/>
      </dsp:nvSpPr>
      <dsp:spPr>
        <a:xfrm rot="5400000">
          <a:off x="6816091" y="-310613"/>
          <a:ext cx="669033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Creates a new branch and switches to it immediately.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-b glag Create a new branch before checking it out.</a:t>
          </a:r>
        </a:p>
      </dsp:txBody>
      <dsp:txXfrm rot="-5400000">
        <a:off x="3785616" y="2752521"/>
        <a:ext cx="6697325" cy="603715"/>
      </dsp:txXfrm>
    </dsp:sp>
    <dsp:sp modelId="{B5684EAD-BB82-4EAE-ABA1-EB5F7AB31954}">
      <dsp:nvSpPr>
        <dsp:cNvPr id="0" name=""/>
        <dsp:cNvSpPr/>
      </dsp:nvSpPr>
      <dsp:spPr>
        <a:xfrm>
          <a:off x="0" y="2636232"/>
          <a:ext cx="3785616" cy="8362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checkout -b &lt;-new branch name-&gt; (to create new branch)</a:t>
          </a:r>
        </a:p>
      </dsp:txBody>
      <dsp:txXfrm>
        <a:off x="40824" y="2677056"/>
        <a:ext cx="3703968" cy="754644"/>
      </dsp:txXfrm>
    </dsp:sp>
    <dsp:sp modelId="{B8F9F6D4-423B-4DFE-BA1C-F58B8E4D1C99}">
      <dsp:nvSpPr>
        <dsp:cNvPr id="0" name=""/>
        <dsp:cNvSpPr/>
      </dsp:nvSpPr>
      <dsp:spPr>
        <a:xfrm rot="5400000">
          <a:off x="6816091" y="567493"/>
          <a:ext cx="669033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Deletes a local branch (only if it has been merged).</a:t>
          </a:r>
        </a:p>
      </dsp:txBody>
      <dsp:txXfrm rot="-5400000">
        <a:off x="3785616" y="3630628"/>
        <a:ext cx="6697325" cy="603715"/>
      </dsp:txXfrm>
    </dsp:sp>
    <dsp:sp modelId="{F27BA63A-C856-495D-B636-6405246266BE}">
      <dsp:nvSpPr>
        <dsp:cNvPr id="0" name=""/>
        <dsp:cNvSpPr/>
      </dsp:nvSpPr>
      <dsp:spPr>
        <a:xfrm>
          <a:off x="0" y="3514339"/>
          <a:ext cx="3785616" cy="83629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 branch -d &lt;-branch name-&gt; (to delete branch)</a:t>
          </a:r>
        </a:p>
      </dsp:txBody>
      <dsp:txXfrm>
        <a:off x="40824" y="3555163"/>
        <a:ext cx="3703968" cy="754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7:30:47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FB6A-8411-A06E-ADBC-9B4BFF80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83E99-A75D-0990-D18A-D57968EA8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FC49-82C6-5A5F-691D-BB74AC1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FD1E-7610-E1A9-B397-333C18CE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9857-03A9-26DD-FB0D-9E8228E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DB0F-FB7F-8B89-097B-8EEF91B2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BBABD-DEFF-6F67-E7A4-59A82E19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35E3-5593-75C1-A41A-50DD46F8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1480-88AB-F76A-1299-B1145BFB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B48F-7708-8F75-7CB3-AD106F13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6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2A752-D3DA-A59A-0E56-FEB2ED0F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3F69B-9ACE-3425-3135-7988128F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DCB9-BB2D-7183-597B-32102FA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C4D5F-2072-CE13-8713-53D82769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7429F-E528-D3E4-6ED0-4564B4A5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C7C6-4BDE-96BC-2509-2C8E873E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B775-8FD6-922F-EC9A-54AEB1CB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06AB-A15E-93E6-5AFB-4D7B032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5879-C41E-88F2-6A95-440D9FA9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E70A-7108-89FC-00FF-8421C0A9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BF40-FE9F-830B-8209-1113FE38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71B2-7146-28B7-E4B8-7EEA8D0D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EDB6-4299-83BE-119E-D1C6BA02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2A0C-1CB6-0DAF-75D6-1B1FCCDB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DC4-C1D5-1AD5-CB94-C1245F5F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8BD4-8135-FD10-90BB-5F452F03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EB5-6BB8-C052-0AED-475365FB3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1690F-CA34-DA9B-DA6B-FB509F90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6F82-2ABA-FD2E-6295-CB11CE24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BFC3-A2A5-7FB5-421D-B88F68F5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6EF19-ECF1-5BEA-A911-EE4F2A06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1FDF-76B0-0AA5-4623-063F7B24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147A-C80D-D29F-3E2A-CEDA4282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67CB-F8F8-4120-B04F-BDB3AC7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76678-02E5-A38A-37C2-09E5B91C6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B006-4968-14FF-1046-F24DBA505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15A6-B818-0EFC-BFD6-55BD761D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B7104-5CCB-0C2A-F915-9B065FB3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EAC76-79FF-11AD-DC47-A4C0442C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D1F1-5AB3-FB24-00B7-CD4D2679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68C6B-9378-B704-0B8C-1FD1ECB2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76F9D-542C-1BC3-001C-AE1BFA05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2CC6F-5178-36E9-CEDE-DCAF5CC8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68475-5661-0B3A-8874-2702061B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76B3D-D8AD-633C-C9A2-0FE42DB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DF52A-246B-87C1-019B-566B92DB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7E3F-2B0B-A9B3-82F7-3A625CF6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BEBB-090F-CA7D-5755-F9DC2075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8702-2970-2C0F-92A5-24F22363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36CA-EE12-2D0A-46D8-B0BA6924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72F7-10A7-11A5-75C5-D2918F23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40195-E97E-E0AE-BFC2-7549E5AB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0631-B235-3998-F170-2E35170A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F1BE-FB0C-987A-C294-598E735B4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C6A7-F857-A907-35F5-2385D7EBC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3176-B878-CC5F-6A0A-ADFA70F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DE793-3347-3337-CF32-30C66695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01AF9-2EC1-6CA3-4920-EFC3251C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3A60-B138-02EB-DE7A-5BF4A3CB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70C4-A4FD-8546-F49C-0947102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3C5E-63EF-8B4E-2580-15A69855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DBF27-9089-436C-AFDC-15E7149A70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B61B-991E-418C-9C05-3306C5F0D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88E-51FF-CA4B-8D33-2A54BB7AE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4A66E-F839-4FF3-8146-AC45A83A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5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3EE37-9B80-441F-8F6C-26887056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Introduction</a:t>
            </a:r>
            <a:endParaRPr lang="en-US" sz="56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08F7BC9B-3CAA-9D5F-3C8A-3F30825FE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FBE7BF-3F81-C6F3-BE2E-FC0A26A2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Git</a:t>
            </a:r>
            <a:r>
              <a:rPr lang="en-US" sz="2000">
                <a:ea typeface="+mn-lt"/>
                <a:cs typeface="+mn-lt"/>
              </a:rPr>
              <a:t>: A distributed version control system.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GitHub</a:t>
            </a:r>
            <a:r>
              <a:rPr lang="en-US" sz="2000">
                <a:ea typeface="+mn-lt"/>
                <a:cs typeface="+mn-lt"/>
              </a:rPr>
              <a:t>: A platform to host and collaborate on Git repositories.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🔑 </a:t>
            </a:r>
            <a:r>
              <a:rPr lang="en-US" sz="2000" i="1">
                <a:ea typeface="+mn-lt"/>
                <a:cs typeface="+mn-lt"/>
              </a:rPr>
              <a:t>Main goal</a:t>
            </a:r>
            <a:r>
              <a:rPr lang="en-US" sz="2000">
                <a:ea typeface="+mn-lt"/>
                <a:cs typeface="+mn-lt"/>
              </a:rPr>
              <a:t>: Manage code efficiently and work in teams seamlessly.</a:t>
            </a:r>
            <a:endParaRPr lang="en-US" sz="2000"/>
          </a:p>
          <a:p>
            <a:endParaRPr lang="en-US" sz="2000"/>
          </a:p>
        </p:txBody>
      </p:sp>
      <p:pic>
        <p:nvPicPr>
          <p:cNvPr id="5" name="Picture 4" descr="A red and black sign&#10;&#10;AI-generated content may be incorrect.">
            <a:extLst>
              <a:ext uri="{FF2B5EF4-FFF2-40B4-BE49-F238E27FC236}">
                <a16:creationId xmlns:a16="http://schemas.microsoft.com/office/drawing/2014/main" id="{7160F185-4ED8-0952-2055-D65A38FC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7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46534-5702-A4ED-CB01-72DA3C32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71" y="217234"/>
            <a:ext cx="8241954" cy="64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9B797-1581-81D4-5379-0D37A729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  <a:solidFill>
            <a:schemeClr val="tx2">
              <a:lumMod val="90000"/>
              <a:lumOff val="10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</a:rPr>
              <a:t>Setting up Git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B4CBB51-9151-506F-8FB9-723D06CCF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0197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9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E297B-BEFD-91A6-FED9-514F2A2B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  <a:solidFill>
            <a:schemeClr val="tx2">
              <a:lumMod val="90000"/>
              <a:lumOff val="10000"/>
            </a:schemeClr>
          </a:solidFill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2"/>
                </a:solidFill>
              </a:rPr>
              <a:t>Configuring Git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3A28BCE-25CE-55BF-BEFF-B2AEA82F2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83596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043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A7CD362-93F8-1D96-6D36-27AD14C43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00"/>
          <a:stretch>
            <a:fillRect/>
          </a:stretch>
        </p:blipFill>
        <p:spPr>
          <a:xfrm>
            <a:off x="485932" y="266325"/>
            <a:ext cx="11231198" cy="631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6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56BFCA13-F24B-9FD6-656F-EBF19BFD5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236" r="9091" b="2313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FDC18-3AF4-A583-555A-0EA45170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Clone &amp; Status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83D84DB-AB63-BA16-933F-E5463708B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3404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" name="Picture 36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0772FAC-0A46-90B0-F82D-418AD39F1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5988" y="365193"/>
            <a:ext cx="5019675" cy="1533525"/>
          </a:xfrm>
          <a:prstGeom prst="rect">
            <a:avLst/>
          </a:prstGeom>
        </p:spPr>
      </p:pic>
      <p:pic>
        <p:nvPicPr>
          <p:cNvPr id="39" name="Picture 38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68435838-5051-18B1-DBD5-489CB7ED0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5364" y="5583513"/>
            <a:ext cx="4600575" cy="12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1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60BF50F-52E4-7099-7132-2720603F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14" y="775301"/>
            <a:ext cx="5990975" cy="5401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Untracked </a:t>
            </a:r>
            <a:endParaRPr lang="en-US" dirty="0"/>
          </a:p>
          <a:p>
            <a:pPr marL="0" indent="0">
              <a:buNone/>
            </a:pPr>
            <a:r>
              <a:rPr lang="en-US" sz="2600" dirty="0"/>
              <a:t> - new files that git doesn't yet track</a:t>
            </a:r>
          </a:p>
          <a:p>
            <a:r>
              <a:rPr lang="en-US" sz="2600" dirty="0"/>
              <a:t>Modified</a:t>
            </a:r>
          </a:p>
          <a:p>
            <a:pPr marL="0" indent="0">
              <a:buNone/>
            </a:pPr>
            <a:r>
              <a:rPr lang="en-US" sz="2600" dirty="0"/>
              <a:t> - changed</a:t>
            </a:r>
          </a:p>
          <a:p>
            <a:r>
              <a:rPr lang="en-US" sz="2600" dirty="0"/>
              <a:t>Staged</a:t>
            </a:r>
          </a:p>
          <a:p>
            <a:pPr marL="0" indent="0">
              <a:buNone/>
            </a:pPr>
            <a:r>
              <a:rPr lang="en-US" sz="2600" dirty="0"/>
              <a:t> - file is ready to be committed</a:t>
            </a:r>
          </a:p>
          <a:p>
            <a:r>
              <a:rPr lang="en-US" sz="2600" dirty="0"/>
              <a:t>Unmodified</a:t>
            </a:r>
          </a:p>
          <a:p>
            <a:pPr marL="0" indent="0">
              <a:buNone/>
            </a:pPr>
            <a:r>
              <a:rPr lang="en-US" sz="2600" dirty="0"/>
              <a:t> - unchanged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Block Arc 59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EC7F308-DAB4-6344-CFA0-597EC2A2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1" y="4777063"/>
            <a:ext cx="4638675" cy="771525"/>
          </a:xfrm>
          <a:prstGeom prst="rect">
            <a:avLst/>
          </a:prstGeom>
        </p:spPr>
      </p:pic>
      <p:pic>
        <p:nvPicPr>
          <p:cNvPr id="3" name="Picture 2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7F539F43-91B5-898A-9017-1FB15ADE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64" y="5647773"/>
            <a:ext cx="3638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79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53E96B-6CBB-2623-D5BC-61D189DF9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16412"/>
              </p:ext>
            </p:extLst>
          </p:nvPr>
        </p:nvGraphicFramePr>
        <p:xfrm>
          <a:off x="3955222" y="148380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5B6FC90-44E2-AC2A-F0A0-6F9AB1972C19}"/>
              </a:ext>
            </a:extLst>
          </p:cNvPr>
          <p:cNvSpPr/>
          <p:nvPr/>
        </p:nvSpPr>
        <p:spPr>
          <a:xfrm>
            <a:off x="-1" y="0"/>
            <a:ext cx="35182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A67C44-84B6-C705-91B4-1D7486721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286" y="5069992"/>
            <a:ext cx="5305425" cy="428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242DB-5A19-D586-309F-BA6C576D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" y="1252727"/>
            <a:ext cx="2905613" cy="47688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</a:rPr>
              <a:t>Add and Commit</a:t>
            </a:r>
          </a:p>
        </p:txBody>
      </p:sp>
      <p:pic>
        <p:nvPicPr>
          <p:cNvPr id="24" name="Picture 2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99D93003-315C-3F08-B103-450500DAA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8741" y="5701058"/>
            <a:ext cx="4429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2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564B1-776E-E0FB-E043-E332C2F1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863600"/>
          </a:xfrm>
          <a:solidFill>
            <a:schemeClr val="tx2">
              <a:lumMod val="90000"/>
              <a:lumOff val="10000"/>
            </a:schemeClr>
          </a:solidFill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</a:rPr>
              <a:t>Push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20794A-8F80-4480-F0FD-E4D5AC048785}"/>
                  </a:ext>
                </a:extLst>
              </p14:cNvPr>
              <p14:cNvContentPartPr/>
              <p14:nvPr/>
            </p14:nvContentPartPr>
            <p14:xfrm>
              <a:off x="7030720" y="27023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20794A-8F80-4480-F0FD-E4D5AC048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4600" y="2696200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BCE07BD-DB86-D3BE-228B-4D50D3395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231546"/>
              </p:ext>
            </p:extLst>
          </p:nvPr>
        </p:nvGraphicFramePr>
        <p:xfrm>
          <a:off x="612648" y="1222024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79D3C87-C7C5-2BA2-B34E-BBD3004698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17" y="5500816"/>
            <a:ext cx="5488202" cy="12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7DFA9-B3A6-371F-9482-9288BB41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338438"/>
            <a:ext cx="10872216" cy="870712"/>
          </a:xfrm>
          <a:solidFill>
            <a:schemeClr val="tx2">
              <a:lumMod val="90000"/>
              <a:lumOff val="10000"/>
            </a:schemeClr>
          </a:solidFill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</a:rPr>
              <a:t>Init Command</a:t>
            </a:r>
          </a:p>
        </p:txBody>
      </p:sp>
      <p:pic>
        <p:nvPicPr>
          <p:cNvPr id="16" name="Graphic 15" descr="Web Design">
            <a:extLst>
              <a:ext uri="{FF2B5EF4-FFF2-40B4-BE49-F238E27FC236}">
                <a16:creationId xmlns:a16="http://schemas.microsoft.com/office/drawing/2014/main" id="{C85B1347-10CC-CF1D-34AD-79ED18D4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9054" y="5389882"/>
            <a:ext cx="1637535" cy="146568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AF625-65B7-E90F-3659-A67BFBBAD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704" y="1318869"/>
            <a:ext cx="6683273" cy="50948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err="1"/>
              <a:t>init</a:t>
            </a:r>
            <a:r>
              <a:rPr lang="en-US" sz="1800" dirty="0"/>
              <a:t> - used to create a new git repo</a:t>
            </a:r>
          </a:p>
          <a:p>
            <a:r>
              <a:rPr lang="en-US" sz="1800" dirty="0"/>
              <a:t>git </a:t>
            </a:r>
            <a:r>
              <a:rPr lang="en-US" sz="1800" dirty="0" err="1"/>
              <a:t>init</a:t>
            </a:r>
            <a:endParaRPr lang="en-US" sz="1800" dirty="0"/>
          </a:p>
          <a:p>
            <a:r>
              <a:rPr lang="en-US" sz="1800" dirty="0"/>
              <a:t>git remote add origin &lt;-link-&gt;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This command adds a new remote repository named "origin" to your local Git configuration.</a:t>
            </a:r>
          </a:p>
          <a:p>
            <a:r>
              <a:rPr lang="en-US" sz="1800" dirty="0"/>
              <a:t>git remote -v (to verify remote)</a:t>
            </a:r>
          </a:p>
          <a:p>
            <a:pPr lvl="1"/>
            <a:r>
              <a:rPr lang="en-US" sz="1400" dirty="0"/>
              <a:t>This command lists all configured remote repositories and their URLs.</a:t>
            </a:r>
          </a:p>
          <a:p>
            <a:pPr lvl="1"/>
            <a:r>
              <a:rPr lang="en-US" sz="1400" dirty="0"/>
              <a:t>The -v flag stands for "verbose" and shows both fetch and push URLs.</a:t>
            </a:r>
          </a:p>
          <a:p>
            <a:r>
              <a:rPr lang="en-US" sz="1800" dirty="0"/>
              <a:t>git branch (to check branch)</a:t>
            </a:r>
          </a:p>
          <a:p>
            <a:pPr lvl="1"/>
            <a:r>
              <a:rPr lang="en-US" sz="1400" dirty="0"/>
              <a:t>This command lists all local branches in your repository.</a:t>
            </a:r>
          </a:p>
          <a:p>
            <a:r>
              <a:rPr lang="en-US" sz="1800" dirty="0"/>
              <a:t>git branch -M main (to rename branch)</a:t>
            </a:r>
          </a:p>
          <a:p>
            <a:pPr lvl="1"/>
            <a:r>
              <a:rPr lang="en-US" sz="1400" dirty="0"/>
              <a:t>This command renames the current branch to "main".</a:t>
            </a:r>
          </a:p>
          <a:p>
            <a:pPr lvl="1"/>
            <a:r>
              <a:rPr lang="en-US" sz="1400" dirty="0"/>
              <a:t>-M is a combination of --move --force, which forces the rename even if "main" already exists.</a:t>
            </a:r>
          </a:p>
          <a:p>
            <a:r>
              <a:rPr lang="en-US" sz="1800" dirty="0"/>
              <a:t>git push origin main </a:t>
            </a:r>
          </a:p>
          <a:p>
            <a:pPr lvl="1"/>
            <a:r>
              <a:rPr lang="en-US" sz="1400" dirty="0"/>
              <a:t>This command pushes your local "main" branch to the remote repository named "origin".</a:t>
            </a:r>
          </a:p>
          <a:p>
            <a:pPr lvl="1"/>
            <a:endParaRPr lang="en-US" sz="1400" dirty="0"/>
          </a:p>
        </p:txBody>
      </p:sp>
      <p:pic>
        <p:nvPicPr>
          <p:cNvPr id="4" name="Content Placeholder 3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1BB7A87D-2476-B10B-F0CA-59253FBE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91" y="1853338"/>
            <a:ext cx="3778113" cy="1579218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7C835E3-EF2D-3C8B-EDD3-0FFD0BBE7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52" y="3667953"/>
            <a:ext cx="4724400" cy="781050"/>
          </a:xfrm>
          <a:prstGeom prst="rect">
            <a:avLst/>
          </a:prstGeom>
        </p:spPr>
      </p:pic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B3D5B22-300B-775D-0082-28C885300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37" y="4772715"/>
            <a:ext cx="4352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92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9B05-BDE4-AF18-4FA6-21DFA66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3" y="227629"/>
            <a:ext cx="11533121" cy="826191"/>
          </a:xfrm>
          <a:solidFill>
            <a:schemeClr val="accent1">
              <a:lumMod val="75000"/>
            </a:schemeClr>
          </a:solidFill>
          <a:ln>
            <a:solidFill>
              <a:srgbClr val="4472C4"/>
            </a:solidFill>
          </a:ln>
        </p:spPr>
        <p:txBody>
          <a:bodyPr anchor="b">
            <a:normAutofit fontScale="90000"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WorkFlow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D46B-7EDD-EEFA-F161-4DDF22C7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33" y="1334695"/>
            <a:ext cx="3418703" cy="4883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Clone Repository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Create Branch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Make Changes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Add &amp; Commit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Push to GitHub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Create Pull Request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Review &amp; Merge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23" name="Picture 22" descr="A diagram of a diagram&#10;&#10;AI-generated content may be incorrect.">
            <a:extLst>
              <a:ext uri="{FF2B5EF4-FFF2-40B4-BE49-F238E27FC236}">
                <a16:creationId xmlns:a16="http://schemas.microsoft.com/office/drawing/2014/main" id="{0D6E8BE5-E649-49D4-A3BF-6BE9360A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707" y="1712164"/>
            <a:ext cx="6903720" cy="29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9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D928D-3127-BB84-36E5-C368929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Git History</a:t>
            </a:r>
          </a:p>
        </p:txBody>
      </p:sp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24F0B576-D0DF-D362-2CF9-44DB69EF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031D-AAF4-1080-90F6-B82A6769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2005 – Git is Created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by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Linus Torvalds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At the time, the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Linux kernel project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was using a proprietary version control system called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BitKeeper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Design goals: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Distributed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Fast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Secure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Reliable branching and merging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red and black sign&#10;&#10;AI-generated content may be incorrect.">
            <a:extLst>
              <a:ext uri="{FF2B5EF4-FFF2-40B4-BE49-F238E27FC236}">
                <a16:creationId xmlns:a16="http://schemas.microsoft.com/office/drawing/2014/main" id="{CFA25D53-E366-F2A5-5FD5-A667728DCAF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9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06" y="294426"/>
            <a:ext cx="2123274" cy="21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Worm's-eye view of a large tree">
            <a:extLst>
              <a:ext uri="{FF2B5EF4-FFF2-40B4-BE49-F238E27FC236}">
                <a16:creationId xmlns:a16="http://schemas.microsoft.com/office/drawing/2014/main" id="{3A370D5D-37A8-290E-818E-D6570ACE9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422" b="3309"/>
          <a:stretch>
            <a:fillRect/>
          </a:stretch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89C22-007C-3342-D4EC-19A57DB8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Git Branches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1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409DD-47A5-319D-0531-AD9BCC0B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>
                <a:latin typeface="+mj-lt"/>
                <a:ea typeface="+mj-ea"/>
                <a:cs typeface="+mj-cs"/>
              </a:rPr>
              <a:t>Branch Commands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78832C84-F855-8714-00B3-28C9408C3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349481"/>
              </p:ext>
            </p:extLst>
          </p:nvPr>
        </p:nvGraphicFramePr>
        <p:xfrm>
          <a:off x="838200" y="1694935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3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2B14E-4CAE-6328-DEDE-955C0C5D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65" y="2672295"/>
            <a:ext cx="3918453" cy="769388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Alternate Branch Commands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B4D959-FC0D-9E35-369E-68D3C13F5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553426"/>
              </p:ext>
            </p:extLst>
          </p:nvPr>
        </p:nvGraphicFramePr>
        <p:xfrm>
          <a:off x="4256322" y="400332"/>
          <a:ext cx="7058130" cy="543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4" name="Picture 33" descr="A black background with yellow text&#10;&#10;AI-generated content may be incorrect.">
            <a:extLst>
              <a:ext uri="{FF2B5EF4-FFF2-40B4-BE49-F238E27FC236}">
                <a16:creationId xmlns:a16="http://schemas.microsoft.com/office/drawing/2014/main" id="{76ADB305-333B-A548-9D7E-EB0048EA1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303" y="5834835"/>
            <a:ext cx="8099854" cy="90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5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1C82B-4046-E740-C1E6-97F0B242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92" y="640080"/>
            <a:ext cx="10872216" cy="1002792"/>
          </a:xfrm>
          <a:solidFill>
            <a:schemeClr val="tx2">
              <a:lumMod val="90000"/>
              <a:lumOff val="10000"/>
            </a:schemeClr>
          </a:solidFill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</a:rPr>
              <a:t>Merging Code</a:t>
            </a:r>
          </a:p>
        </p:txBody>
      </p:sp>
      <p:pic>
        <p:nvPicPr>
          <p:cNvPr id="6" name="Picture 5" descr="A diagram of a new tip&#10;&#10;AI-generated content may be incorrect.">
            <a:extLst>
              <a:ext uri="{FF2B5EF4-FFF2-40B4-BE49-F238E27FC236}">
                <a16:creationId xmlns:a16="http://schemas.microsoft.com/office/drawing/2014/main" id="{DD92FC31-ED0F-30BA-1554-E9714DEB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3" y="1390950"/>
            <a:ext cx="5173647" cy="296191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792A7A-A538-A986-316E-06064668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882640" cy="33804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Way 1</a:t>
            </a:r>
          </a:p>
          <a:p>
            <a:r>
              <a:rPr lang="en-US" sz="2000" dirty="0"/>
              <a:t>git diff &lt;-branch name-&gt; (to compare commits, branches, files &amp; more)</a:t>
            </a:r>
          </a:p>
          <a:p>
            <a:r>
              <a:rPr lang="en-US" sz="2000" dirty="0"/>
              <a:t>git merge &lt;-branch name-&gt; (to merge 2 branches)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Way 2</a:t>
            </a:r>
          </a:p>
          <a:p>
            <a:r>
              <a:rPr lang="en-US" sz="2000" dirty="0"/>
              <a:t>Create a PR (Pull Request)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D0885-BF6E-250A-077B-C320D7D84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55" y="4357151"/>
            <a:ext cx="4236306" cy="24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7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C69B-F593-E4D6-0AB0-E4BA8F5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0456-BC46-056E-CAAE-DFB4E18B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lets you tell others about changes you've pushed to a branch in a repository on GitHub.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93F863-B719-A8B9-6983-67893BD2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25" y="2605215"/>
            <a:ext cx="7925831" cy="40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3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265E-E2A5-E6F2-673F-87A3F6E8F9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90000"/>
              <a:lumOff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bg2"/>
                </a:solidFill>
              </a:rPr>
              <a:t>Pull Command</a:t>
            </a:r>
            <a:endParaRPr lang="en-US" sz="5400" b="1" dirty="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C6BBDA-21C4-5997-5045-08A09D68C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376642"/>
              </p:ext>
            </p:extLst>
          </p:nvPr>
        </p:nvGraphicFramePr>
        <p:xfrm>
          <a:off x="961768" y="114600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6956926-B666-62D1-527E-05EAEF870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470" y="5001525"/>
            <a:ext cx="5546897" cy="16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BEABE-A6F3-399A-F863-D07AC3DE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8785"/>
            <a:ext cx="10872216" cy="862191"/>
          </a:xfrm>
          <a:solidFill>
            <a:schemeClr val="tx2">
              <a:lumMod val="90000"/>
              <a:lumOff val="1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Resolving Merge conflicts</a:t>
            </a:r>
          </a:p>
        </p:txBody>
      </p:sp>
      <p:pic>
        <p:nvPicPr>
          <p:cNvPr id="13" name="Graphic 12" descr="Disconnected">
            <a:extLst>
              <a:ext uri="{FF2B5EF4-FFF2-40B4-BE49-F238E27FC236}">
                <a16:creationId xmlns:a16="http://schemas.microsoft.com/office/drawing/2014/main" id="{116C0A4D-24CC-513E-9CE4-C49A1812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6787" y="701030"/>
            <a:ext cx="5527292" cy="5558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84068-3ED0-3CDD-198B-CB2FEF4D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3200" dirty="0"/>
              <a:t>An event that takes place when Git is unable to automatically resolve differences in code between two commits.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E92D42-D573-43E1-DA84-F3867D87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2" y="1718347"/>
            <a:ext cx="5214549" cy="32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2DD5-5059-0794-CE14-45C4AF7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802954"/>
            <a:ext cx="9829800" cy="880851"/>
          </a:xfrm>
          <a:solidFill>
            <a:schemeClr val="tx2">
              <a:lumMod val="90000"/>
              <a:lumOff val="10000"/>
            </a:schemeClr>
          </a:solidFill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7736AE-4AC6-C074-01D8-180E3A2D9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07" y="2521059"/>
            <a:ext cx="5788774" cy="1822071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D5E34D9-87D5-BEEC-32D0-057DE1848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1100"/>
              </p:ext>
            </p:extLst>
          </p:nvPr>
        </p:nvGraphicFramePr>
        <p:xfrm>
          <a:off x="804672" y="2827419"/>
          <a:ext cx="5126896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9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E693-8687-AEEC-92FE-FED6C62B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History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BD93-8256-E3E7-C347-D0355462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2008 – GitHub Launches</a:t>
            </a:r>
          </a:p>
          <a:p>
            <a:r>
              <a:rPr lang="en-US" dirty="0">
                <a:ea typeface="+mn-lt"/>
                <a:cs typeface="+mn-lt"/>
              </a:rPr>
              <a:t>Founded by </a:t>
            </a:r>
            <a:r>
              <a:rPr lang="en-US" b="1" dirty="0">
                <a:ea typeface="+mn-lt"/>
                <a:cs typeface="+mn-lt"/>
              </a:rPr>
              <a:t>Tom Preston-Werner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Chris Wanstrath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PJ Hyett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Scott Chacon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Public launch: </a:t>
            </a:r>
            <a:r>
              <a:rPr lang="en-US" b="1" dirty="0">
                <a:ea typeface="+mn-lt"/>
                <a:cs typeface="+mn-lt"/>
              </a:rPr>
              <a:t>April 10, 2008</a:t>
            </a:r>
          </a:p>
          <a:p>
            <a:r>
              <a:rPr lang="en-US" dirty="0">
                <a:ea typeface="+mn-lt"/>
                <a:cs typeface="+mn-lt"/>
              </a:rPr>
              <a:t>Purpose: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Make Git easier to use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 hosting for Git repositories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Enable </a:t>
            </a:r>
            <a:r>
              <a:rPr lang="en-US" b="1" dirty="0">
                <a:ea typeface="+mn-lt"/>
                <a:cs typeface="+mn-lt"/>
              </a:rPr>
              <a:t>collaboration, issue tracking, and code review</a:t>
            </a:r>
            <a:endParaRPr lang="en-US" dirty="0"/>
          </a:p>
          <a:p>
            <a:endParaRPr lang="en-US" b="1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841EA10D-DDD7-406B-5E59-59D84B34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2" y="-286912"/>
            <a:ext cx="7058944" cy="71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6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79930-3D8F-E7F1-9C66-CA75EA3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7" y="1370171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rgbClr val="FFFFFF"/>
                </a:solidFill>
              </a:rPr>
              <a:t>Git != GitHub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red and black sign&#10;&#10;AI-generated content may be incorrect.">
            <a:extLst>
              <a:ext uri="{FF2B5EF4-FFF2-40B4-BE49-F238E27FC236}">
                <a16:creationId xmlns:a16="http://schemas.microsoft.com/office/drawing/2014/main" id="{674D918B-53D7-0CCF-C0A7-4C9398E0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64" y="320377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0A1E355A-BF79-25A3-1488-91A89BB85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90" y="4084986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40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and black sign&#10;&#10;AI-generated content may be incorrect.">
            <a:extLst>
              <a:ext uri="{FF2B5EF4-FFF2-40B4-BE49-F238E27FC236}">
                <a16:creationId xmlns:a16="http://schemas.microsoft.com/office/drawing/2014/main" id="{CB327E42-317A-CFC2-3A1D-C5F2C13A30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5" y="-133834"/>
            <a:ext cx="7125668" cy="7125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44297-A307-41EA-226C-649CA6F7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1"/>
            <a:ext cx="10872216" cy="694944"/>
          </a:xfrm>
          <a:solidFill>
            <a:schemeClr val="tx2">
              <a:lumMod val="90000"/>
              <a:lumOff val="10000"/>
            </a:schemeClr>
          </a:solidFill>
        </p:spPr>
        <p:txBody>
          <a:bodyPr anchor="t"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GIT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C57AF22-7652-020F-69C2-FF07C44ACA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7722" y="1792223"/>
          <a:ext cx="7626138" cy="451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59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6AF7CD-FE7D-EC5D-DE59-1B0627799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6811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733A4D-A109-42D5-833D-DD563126E6B5}"/>
              </a:ext>
            </a:extLst>
          </p:cNvPr>
          <p:cNvSpPr/>
          <p:nvPr/>
        </p:nvSpPr>
        <p:spPr>
          <a:xfrm>
            <a:off x="0" y="0"/>
            <a:ext cx="410565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A9123-DEC4-9DE5-E9B1-EDE135D5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Primarily 2</a:t>
            </a:r>
            <a:br>
              <a:rPr lang="en-US" sz="4000" b="1" dirty="0">
                <a:solidFill>
                  <a:schemeClr val="bg2"/>
                </a:solidFill>
              </a:rPr>
            </a:br>
            <a:r>
              <a:rPr lang="en-US" sz="4000" b="1" dirty="0">
                <a:solidFill>
                  <a:schemeClr val="bg2"/>
                </a:solidFill>
              </a:rPr>
              <a:t> use of Git</a:t>
            </a:r>
          </a:p>
        </p:txBody>
      </p:sp>
    </p:spTree>
    <p:extLst>
      <p:ext uri="{BB962C8B-B14F-4D97-AF65-F5344CB8AC3E}">
        <p14:creationId xmlns:p14="http://schemas.microsoft.com/office/powerpoint/2010/main" val="193902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34447-3648-0D79-E74D-0BAF7EBF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533531"/>
            <a:ext cx="4195674" cy="694176"/>
          </a:xfrm>
        </p:spPr>
        <p:txBody>
          <a:bodyPr anchor="b">
            <a:normAutofit fontScale="90000"/>
          </a:bodyPr>
          <a:lstStyle/>
          <a:p>
            <a:r>
              <a:rPr lang="en-US" sz="5600"/>
              <a:t>GitHub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6ABE55FD-AC09-4341-0C1F-BEE08590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6EFE-B51B-68FA-9988-AEE9C30C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1566210"/>
            <a:ext cx="4869325" cy="4272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Aptos"/>
                <a:ea typeface="Calibri"/>
                <a:cs typeface="Calibri"/>
              </a:rPr>
              <a:t>Website that allows developers to store and manage their code using git.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Aptos"/>
                <a:ea typeface="Calibri"/>
                <a:cs typeface="Calibri"/>
              </a:rPr>
              <a:t>https://github.com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Provides tools for: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Code review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Issue tracking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Pull Requests (PRs)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Collaboration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Project management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23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6B71-68A7-6F60-58C4-5214741A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Git vs GitHub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D91DBE-7C3F-51CF-A250-7AA17B2CC2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372029"/>
          <a:ext cx="10927830" cy="367390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2169">
                  <a:extLst>
                    <a:ext uri="{9D8B030D-6E8A-4147-A177-3AD203B41FA5}">
                      <a16:colId xmlns:a16="http://schemas.microsoft.com/office/drawing/2014/main" val="927998478"/>
                    </a:ext>
                  </a:extLst>
                </a:gridCol>
                <a:gridCol w="3853519">
                  <a:extLst>
                    <a:ext uri="{9D8B030D-6E8A-4147-A177-3AD203B41FA5}">
                      <a16:colId xmlns:a16="http://schemas.microsoft.com/office/drawing/2014/main" val="4126238802"/>
                    </a:ext>
                  </a:extLst>
                </a:gridCol>
                <a:gridCol w="4282142">
                  <a:extLst>
                    <a:ext uri="{9D8B030D-6E8A-4147-A177-3AD203B41FA5}">
                      <a16:colId xmlns:a16="http://schemas.microsoft.com/office/drawing/2014/main" val="1528396946"/>
                    </a:ext>
                  </a:extLst>
                </a:gridCol>
              </a:tblGrid>
              <a:tr h="646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Feature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Git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GitHub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019740"/>
                  </a:ext>
                </a:extLst>
              </a:tr>
              <a:tr h="646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Type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Version Control Tool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Cloud Hosting Platform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01645"/>
                  </a:ext>
                </a:extLst>
              </a:tr>
              <a:tr h="646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Works Locally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✅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❌ (Needs Internet)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084787"/>
                  </a:ext>
                </a:extLst>
              </a:tr>
              <a:tr h="1087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Collaboration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Limited (local only)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Full (PRs, Issues, Comments)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768598"/>
                  </a:ext>
                </a:extLst>
              </a:tr>
              <a:tr h="646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Interface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Command Line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900"/>
                        <a:t>Web-based GUI</a:t>
                      </a:r>
                    </a:p>
                  </a:txBody>
                  <a:tcPr marL="146956" marR="146956" marT="73478" marB="734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01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538AB-0A13-C30C-4ED5-34EF9082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  <a:solidFill>
            <a:schemeClr val="tx2">
              <a:lumMod val="90000"/>
              <a:lumOff val="10000"/>
            </a:schemeClr>
          </a:solidFill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2"/>
                </a:solidFill>
              </a:rPr>
              <a:t>GitHub Account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8D7B3E1-517B-8ABB-7CEF-70F4D34F1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005289"/>
              </p:ext>
            </p:extLst>
          </p:nvPr>
        </p:nvGraphicFramePr>
        <p:xfrm>
          <a:off x="5106" y="1685402"/>
          <a:ext cx="11573173" cy="5011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94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870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Courier New</vt:lpstr>
      <vt:lpstr>Office Theme</vt:lpstr>
      <vt:lpstr>Introduction</vt:lpstr>
      <vt:lpstr>Git History</vt:lpstr>
      <vt:lpstr>Github History</vt:lpstr>
      <vt:lpstr>Git != GitHub</vt:lpstr>
      <vt:lpstr>GIT</vt:lpstr>
      <vt:lpstr>Primarily 2  use of Git</vt:lpstr>
      <vt:lpstr>GitHub</vt:lpstr>
      <vt:lpstr>Git vs GitHub</vt:lpstr>
      <vt:lpstr>GitHub Account</vt:lpstr>
      <vt:lpstr>PowerPoint Presentation</vt:lpstr>
      <vt:lpstr>Setting up Git</vt:lpstr>
      <vt:lpstr>Configuring Git</vt:lpstr>
      <vt:lpstr>PowerPoint Presentation</vt:lpstr>
      <vt:lpstr>Clone &amp; Status</vt:lpstr>
      <vt:lpstr>PowerPoint Presentation</vt:lpstr>
      <vt:lpstr>Add and Commit</vt:lpstr>
      <vt:lpstr>Push Command</vt:lpstr>
      <vt:lpstr>Init Command</vt:lpstr>
      <vt:lpstr>WorkFlow</vt:lpstr>
      <vt:lpstr>Git Branches</vt:lpstr>
      <vt:lpstr>Branch Commands</vt:lpstr>
      <vt:lpstr>Alternate Branch Commands</vt:lpstr>
      <vt:lpstr>Merging Code</vt:lpstr>
      <vt:lpstr>Pull Request</vt:lpstr>
      <vt:lpstr>Pull Command</vt:lpstr>
      <vt:lpstr>Resolving Merge conflicts</vt:lpstr>
      <vt:lpstr>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Prushotam  Jha</dc:creator>
  <cp:lastModifiedBy>Prushotam  Jha</cp:lastModifiedBy>
  <cp:revision>455</cp:revision>
  <dcterms:created xsi:type="dcterms:W3CDTF">2025-06-26T15:54:21Z</dcterms:created>
  <dcterms:modified xsi:type="dcterms:W3CDTF">2025-07-01T16:58:18Z</dcterms:modified>
</cp:coreProperties>
</file>