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2" r:id="rId5"/>
    <p:sldId id="259" r:id="rId6"/>
    <p:sldId id="260" r:id="rId7"/>
    <p:sldId id="268" r:id="rId8"/>
    <p:sldId id="269" r:id="rId9"/>
    <p:sldId id="270" r:id="rId10"/>
    <p:sldId id="292" r:id="rId11"/>
    <p:sldId id="293" r:id="rId12"/>
    <p:sldId id="294" r:id="rId13"/>
    <p:sldId id="295" r:id="rId14"/>
    <p:sldId id="296" r:id="rId15"/>
    <p:sldId id="29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473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385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0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8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85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5" Type="http://schemas.openxmlformats.org/officeDocument/2006/relationships/hyperlink" Target="https://blog.algorithmia.com/introduction-to-deep-learning/" TargetMode="External"/><Relationship Id="rId4" Type="http://schemas.openxmlformats.org/officeDocument/2006/relationships/hyperlink" Target="https://machinelearningmastery.com/cnn-long-short-term-memory-networ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84089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Mathematics and Statistics supporting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787187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Implementation and Comparison of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504689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Metrics used to assert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Incremental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Visualizations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sz="18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1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research and deep dive into proposed models and algorithms.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the mathematics and statistics supporting your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implementations and comparison of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Test and validate your model with actual historical observations.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Discuss what metrics you would use to assert your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Present your incremental and final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11011-88D9-404A-98C0-2E20B26571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3" y="1291976"/>
            <a:ext cx="8079648" cy="2137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7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4CFC0-8ED7-4930-94A7-59DB8B9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6475D-FC86-4280-A147-2DE55B82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E12A-B170-444C-99A1-12141227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406</Words>
  <Application>Microsoft Office PowerPoint</Application>
  <PresentationFormat>Widescreen</PresentationFormat>
  <Paragraphs>106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44</cp:revision>
  <dcterms:created xsi:type="dcterms:W3CDTF">2019-06-16T22:01:32Z</dcterms:created>
  <dcterms:modified xsi:type="dcterms:W3CDTF">2019-06-23T19:09:57Z</dcterms:modified>
</cp:coreProperties>
</file>