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2" r:id="rId5"/>
    <p:sldId id="259" r:id="rId6"/>
    <p:sldId id="260" r:id="rId7"/>
    <p:sldId id="268" r:id="rId8"/>
    <p:sldId id="269" r:id="rId9"/>
    <p:sldId id="270" r:id="rId10"/>
    <p:sldId id="292" r:id="rId11"/>
    <p:sldId id="293" r:id="rId12"/>
    <p:sldId id="294" r:id="rId13"/>
    <p:sldId id="295" r:id="rId14"/>
    <p:sldId id="296" r:id="rId15"/>
    <p:sldId id="29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Yinchen</a:t>
            </a:r>
            <a:r>
              <a:rPr lang="en-US" sz="1800" kern="0" dirty="0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/Z/Ravi</a:t>
            </a: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85F4EA-89D7-4317-9893-D93AB0A3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78098"/>
              </p:ext>
            </p:extLst>
          </p:nvPr>
        </p:nvGraphicFramePr>
        <p:xfrm>
          <a:off x="288538" y="1423419"/>
          <a:ext cx="9841114" cy="2851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005">
                  <a:extLst>
                    <a:ext uri="{9D8B030D-6E8A-4147-A177-3AD203B41FA5}">
                      <a16:colId xmlns:a16="http://schemas.microsoft.com/office/drawing/2014/main" val="768015577"/>
                    </a:ext>
                  </a:extLst>
                </a:gridCol>
                <a:gridCol w="3148159">
                  <a:extLst>
                    <a:ext uri="{9D8B030D-6E8A-4147-A177-3AD203B41FA5}">
                      <a16:colId xmlns:a16="http://schemas.microsoft.com/office/drawing/2014/main" val="452695344"/>
                    </a:ext>
                  </a:extLst>
                </a:gridCol>
                <a:gridCol w="2614750">
                  <a:extLst>
                    <a:ext uri="{9D8B030D-6E8A-4147-A177-3AD203B41FA5}">
                      <a16:colId xmlns:a16="http://schemas.microsoft.com/office/drawing/2014/main" val="2961552767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851759138"/>
                    </a:ext>
                  </a:extLst>
                </a:gridCol>
              </a:tblGrid>
              <a:tr h="343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Problem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Deep Learning architectures to explore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Updates Sprint 3 – Week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Plans for Sprint 3 – Week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13607626"/>
                  </a:ext>
                </a:extLst>
              </a:tr>
              <a:tr h="1077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Image Classification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CNN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Hybrid CNN-ELM - Image Classification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Mask R-CNN - Image Segmentation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CNN: Algorithm built. Run with full dataset on Argo.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CNN: Modify/optimize algorithm for better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6140283"/>
                  </a:ext>
                </a:extLst>
              </a:tr>
              <a:tr h="1430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detection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Faster R-CNN with different Hyper parameter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YOLO (You only look once)</a:t>
                      </a:r>
                      <a:endParaRPr lang="en-US" sz="1100">
                        <a:effectLst/>
                      </a:endParaRP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SSD (Single shot Multi-box detection)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RCNN- </a:t>
                      </a: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Ravi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Ravi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912573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474</Words>
  <Application>Microsoft Office PowerPoint</Application>
  <PresentationFormat>Widescreen</PresentationFormat>
  <Paragraphs>123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46</cp:revision>
  <dcterms:created xsi:type="dcterms:W3CDTF">2019-06-16T22:01:32Z</dcterms:created>
  <dcterms:modified xsi:type="dcterms:W3CDTF">2019-06-23T20:27:11Z</dcterms:modified>
</cp:coreProperties>
</file>