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-104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05125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2"/>
          </p:nvPr>
        </p:nvSpPr>
        <p:spPr>
          <a:xfrm>
            <a:off x="487680" y="1600200"/>
            <a:ext cx="5388864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6585882" y="4267832"/>
            <a:ext cx="4805996" cy="140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 b="1"/>
              <a:t>Image Detection of  Simpsons Characters</a:t>
            </a:r>
            <a:endParaRPr sz="3959">
              <a:solidFill>
                <a:srgbClr val="000000"/>
              </a:solidFill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6586187" y="3399340"/>
            <a:ext cx="4805691" cy="83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0"/>
              <a:buNone/>
            </a:pPr>
            <a:r>
              <a:rPr lang="en-US" sz="1530">
                <a:solidFill>
                  <a:srgbClr val="000000"/>
                </a:solidFill>
              </a:rPr>
              <a:t>DAEN 690 Project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30"/>
              <a:buNone/>
            </a:pPr>
            <a:r>
              <a:rPr lang="en-US" sz="1530">
                <a:solidFill>
                  <a:srgbClr val="000000"/>
                </a:solidFill>
              </a:rPr>
              <a:t>Summer 2019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30"/>
              <a:buNone/>
            </a:pPr>
            <a:r>
              <a:rPr lang="en-US" sz="1530">
                <a:solidFill>
                  <a:srgbClr val="000000"/>
                </a:solidFill>
              </a:rPr>
              <a:t>Manju Prasad, Ravi Rane, Zegang Liu, Yinchen Niu</a:t>
            </a:r>
            <a:endParaRPr sz="1530">
              <a:solidFill>
                <a:srgbClr val="000000"/>
              </a:solidFill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1" y="590635"/>
            <a:ext cx="5478085" cy="6276841"/>
          </a:xfrm>
          <a:custGeom>
            <a:avLst/>
            <a:gdLst/>
            <a:ahLst/>
            <a:cxnLst/>
            <a:rect l="l" t="t" r="r" b="b"/>
            <a:pathLst>
              <a:path w="5478085" h="6276841" extrusionOk="0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4">
            <a:alphaModFix/>
          </a:blip>
          <a:srcRect l="18834" r="23378" b="1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 extrusionOk="0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3" descr="ç¸å³å¾ç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1776" y="78535"/>
            <a:ext cx="2680224" cy="174002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32" name="Google Shape;232;p23"/>
          <p:cNvSpPr txBox="1"/>
          <p:nvPr/>
        </p:nvSpPr>
        <p:spPr>
          <a:xfrm>
            <a:off x="201669" y="92098"/>
            <a:ext cx="2842445" cy="71439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Argo Exploration</a:t>
            </a:r>
            <a:endParaRPr/>
          </a:p>
        </p:txBody>
      </p:sp>
      <p:sp>
        <p:nvSpPr>
          <p:cNvPr id="233" name="Google Shape;233;p23"/>
          <p:cNvSpPr txBox="1"/>
          <p:nvPr/>
        </p:nvSpPr>
        <p:spPr>
          <a:xfrm>
            <a:off x="597422" y="1337247"/>
            <a:ext cx="801317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Accounts have been setup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.py uploaded, modules initiated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 on how to use Argo/Swarm planned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4" descr="ç¸å³å¾ç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1776" y="78535"/>
            <a:ext cx="2680224" cy="1740023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597422" y="1337247"/>
            <a:ext cx="801317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new risks since identified since Sprint 1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201669" y="92098"/>
            <a:ext cx="4949232" cy="71439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Risks Identified and Mitigated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12</a:t>
            </a:fld>
            <a:endParaRPr lang="uk-UA"/>
          </a:p>
        </p:txBody>
      </p:sp>
      <p:pic>
        <p:nvPicPr>
          <p:cNvPr id="4" name="Google Shape;238;p24" descr="ç¸å³å¾ç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11776" y="78535"/>
            <a:ext cx="2680224" cy="17400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39;p24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cs-CZ" smtClean="0"/>
              <a:pPr/>
              <a:t>12</a:t>
            </a:fld>
            <a:endParaRPr lang="cs-CZ"/>
          </a:p>
        </p:txBody>
      </p:sp>
      <p:sp>
        <p:nvSpPr>
          <p:cNvPr id="6" name="Google Shape;240;p24"/>
          <p:cNvSpPr txBox="1"/>
          <p:nvPr/>
        </p:nvSpPr>
        <p:spPr>
          <a:xfrm>
            <a:off x="597422" y="1337248"/>
            <a:ext cx="8013178" cy="307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Laptop setup with necessary applications required to run Deep learning Algorithm.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</a:rPr>
              <a:t>Repository setup for code base and project directory structure created.</a:t>
            </a: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</a:rPr>
              <a:t>Initial implementation of CNN with 4 convolution layer and one Dense layer.</a:t>
            </a: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</a:rPr>
              <a:t>Successfully ran on laptop for small dataset of Simpson images.</a:t>
            </a: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</a:rPr>
              <a:t>Execution setup for Argo is completed but due to some account related issue, not able to submit job on cluster. Currently checking with Argo support team.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 smtClean="0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dirty="0" smtClean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1;p24"/>
          <p:cNvSpPr txBox="1"/>
          <p:nvPr/>
        </p:nvSpPr>
        <p:spPr>
          <a:xfrm>
            <a:off x="201668" y="92098"/>
            <a:ext cx="7538647" cy="71439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lang="en-US" sz="28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</a:t>
            </a:r>
            <a:r>
              <a:rPr lang="en-US" sz="28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 Milestone Progress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0462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13</a:t>
            </a:fld>
            <a:endParaRPr lang="uk-UA"/>
          </a:p>
        </p:txBody>
      </p:sp>
      <p:pic>
        <p:nvPicPr>
          <p:cNvPr id="3" name="Picture 2" descr="Screen Shot 2019-06-09 at 3.47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2" y="2225841"/>
            <a:ext cx="11734800" cy="2286000"/>
          </a:xfrm>
          <a:prstGeom prst="rect">
            <a:avLst/>
          </a:prstGeom>
        </p:spPr>
      </p:pic>
      <p:pic>
        <p:nvPicPr>
          <p:cNvPr id="6" name="Google Shape;238;p24" descr="ç¸å³å¾ç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1776" y="78535"/>
            <a:ext cx="2680224" cy="17400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41;p24"/>
          <p:cNvSpPr txBox="1"/>
          <p:nvPr/>
        </p:nvSpPr>
        <p:spPr>
          <a:xfrm>
            <a:off x="228405" y="118834"/>
            <a:ext cx="7538647" cy="71439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lang="en-US" sz="28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Execution Log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998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14</a:t>
            </a:fld>
            <a:endParaRPr lang="uk-UA"/>
          </a:p>
        </p:txBody>
      </p:sp>
      <p:pic>
        <p:nvPicPr>
          <p:cNvPr id="3" name="Picture 2" descr="Screen Shot 2019-06-09 at 3.46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895" y="481264"/>
            <a:ext cx="7634097" cy="5882105"/>
          </a:xfrm>
          <a:prstGeom prst="rect">
            <a:avLst/>
          </a:prstGeom>
        </p:spPr>
      </p:pic>
      <p:pic>
        <p:nvPicPr>
          <p:cNvPr id="4" name="Google Shape;238;p24" descr="ç¸å³å¾ç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828" y="4516850"/>
            <a:ext cx="2680224" cy="17400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41;p24"/>
          <p:cNvSpPr txBox="1"/>
          <p:nvPr/>
        </p:nvSpPr>
        <p:spPr>
          <a:xfrm>
            <a:off x="308616" y="747151"/>
            <a:ext cx="2792858" cy="14586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lang="en-US" sz="28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Performance for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lang="en-US" sz="28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 Dataset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9210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5" descr="ç¸å³å¾ç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1776" y="78535"/>
            <a:ext cx="2680224" cy="174002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5"/>
          <p:cNvSpPr txBox="1"/>
          <p:nvPr/>
        </p:nvSpPr>
        <p:spPr>
          <a:xfrm>
            <a:off x="4065972" y="3075057"/>
            <a:ext cx="330249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 descr="ç¸å³å¾ç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3775" y="1427455"/>
            <a:ext cx="4848225" cy="48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>
            <a:spLocks noGrp="1"/>
          </p:cNvSpPr>
          <p:nvPr>
            <p:ph type="ctrTitle"/>
          </p:nvPr>
        </p:nvSpPr>
        <p:spPr>
          <a:xfrm>
            <a:off x="2783732" y="2944678"/>
            <a:ext cx="6858000" cy="816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/>
              <a:t>Data </a:t>
            </a:r>
            <a:r>
              <a:rPr lang="en-US" altLang="zh-CN" sz="3600" dirty="0"/>
              <a:t>Sets</a:t>
            </a:r>
            <a:endParaRPr sz="3600"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Sprint 2 – Week 1 Presentation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11 June 2019</a:t>
            </a: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201670" y="92098"/>
            <a:ext cx="2587580" cy="71439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lang="en-US" sz="2800" dirty="0">
                <a:latin typeface="Helvetica Neue" panose="020B0604020202020204" charset="0"/>
              </a:rPr>
              <a:t>Data Sets</a:t>
            </a:r>
            <a:endParaRPr sz="2800" dirty="0">
              <a:latin typeface="Helvetica Neue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6"/>
          <p:cNvGrpSpPr/>
          <p:nvPr/>
        </p:nvGrpSpPr>
        <p:grpSpPr>
          <a:xfrm>
            <a:off x="496579" y="5039948"/>
            <a:ext cx="8812820" cy="1271414"/>
            <a:chOff x="165590" y="1331029"/>
            <a:chExt cx="8812820" cy="619761"/>
          </a:xfrm>
        </p:grpSpPr>
        <p:sp>
          <p:nvSpPr>
            <p:cNvPr id="116" name="Google Shape;116;p16"/>
            <p:cNvSpPr/>
            <p:nvPr/>
          </p:nvSpPr>
          <p:spPr>
            <a:xfrm>
              <a:off x="165590" y="1435124"/>
              <a:ext cx="1802420" cy="515666"/>
            </a:xfrm>
            <a:prstGeom prst="rect">
              <a:avLst/>
            </a:prstGeom>
            <a:solidFill>
              <a:srgbClr val="FD979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Final Presentations</a:t>
              </a:r>
              <a:endParaRPr dirty="0"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1968010" y="1435125"/>
              <a:ext cx="5570710" cy="515665"/>
            </a:xfrm>
            <a:prstGeom prst="rect">
              <a:avLst/>
            </a:prstGeom>
            <a:solidFill>
              <a:srgbClr val="FD979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12710" marR="0" lvl="0" indent="-11271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Project components completed</a:t>
              </a:r>
              <a:endParaRPr dirty="0"/>
            </a:p>
            <a:p>
              <a:pPr marL="112710" marR="0" lvl="0" indent="-11271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Project components integrated</a:t>
              </a:r>
              <a:endParaRPr dirty="0"/>
            </a:p>
            <a:p>
              <a:pPr marL="112710" marR="0" lvl="0" indent="-11271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Project supports final decision</a:t>
              </a:r>
              <a:endParaRPr dirty="0"/>
            </a:p>
            <a:p>
              <a:pPr marL="112710" marR="0" lvl="0" indent="-11271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Presentation made</a:t>
              </a:r>
              <a:endParaRPr dirty="0"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7538720" y="1331029"/>
              <a:ext cx="1439690" cy="619761"/>
            </a:xfrm>
            <a:prstGeom prst="rect">
              <a:avLst/>
            </a:prstGeom>
            <a:solidFill>
              <a:srgbClr val="FD979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Mid-Sprint 30 July;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Full Sprint 6 Aug</a:t>
              </a:r>
              <a:endParaRPr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119" name="Google Shape;119;p16"/>
          <p:cNvGrpSpPr/>
          <p:nvPr/>
        </p:nvGrpSpPr>
        <p:grpSpPr>
          <a:xfrm>
            <a:off x="496579" y="1074262"/>
            <a:ext cx="8812820" cy="369864"/>
            <a:chOff x="165590" y="931764"/>
            <a:chExt cx="8812820" cy="399265"/>
          </a:xfrm>
        </p:grpSpPr>
        <p:sp>
          <p:nvSpPr>
            <p:cNvPr id="120" name="Google Shape;120;p16"/>
            <p:cNvSpPr/>
            <p:nvPr/>
          </p:nvSpPr>
          <p:spPr>
            <a:xfrm>
              <a:off x="165590" y="931764"/>
              <a:ext cx="1802420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Sprint</a:t>
              </a:r>
              <a:endParaRPr/>
            </a:p>
            <a:p>
              <a:pPr marL="174621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1968010" y="931764"/>
              <a:ext cx="5570710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Milestone Goals</a:t>
              </a:r>
              <a:endParaRPr/>
            </a:p>
            <a:p>
              <a:pPr marL="174621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538720" y="931764"/>
              <a:ext cx="1439690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Presentation </a:t>
              </a:r>
              <a:endParaRPr/>
            </a:p>
            <a:p>
              <a:pPr marL="174621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496579" y="1436824"/>
            <a:ext cx="8812820" cy="1328231"/>
            <a:chOff x="165590" y="1331029"/>
            <a:chExt cx="8812820" cy="1328231"/>
          </a:xfrm>
        </p:grpSpPr>
        <p:sp>
          <p:nvSpPr>
            <p:cNvPr id="124" name="Google Shape;124;p16"/>
            <p:cNvSpPr/>
            <p:nvPr/>
          </p:nvSpPr>
          <p:spPr>
            <a:xfrm>
              <a:off x="165590" y="1331029"/>
              <a:ext cx="1802420" cy="1303598"/>
            </a:xfrm>
            <a:prstGeom prst="rect">
              <a:avLst/>
            </a:prstGeom>
            <a:solidFill>
              <a:srgbClr val="F4B08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Problem Definition and Project Plans</a:t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1968010" y="1331029"/>
              <a:ext cx="5570710" cy="1303598"/>
            </a:xfrm>
            <a:prstGeom prst="rect">
              <a:avLst/>
            </a:prstGeom>
            <a:solidFill>
              <a:srgbClr val="F4B08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12710" marR="0" lvl="0" indent="-11271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Problem (decision) defined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2710" marR="0" lvl="0" indent="-11271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Understanding of complexity</a:t>
              </a:r>
              <a:endParaRPr dirty="0"/>
            </a:p>
            <a:p>
              <a:pPr marL="112710" marR="0" lvl="0" indent="-11271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Potential data source identified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2710" marR="0" lvl="0" indent="-11271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Potential analytics identified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2710" marR="0" lvl="0" indent="-11271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Project schedule defined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2710" marR="0" lvl="0" indent="-11271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Participant roles assigned</a:t>
              </a:r>
              <a:endParaRPr dirty="0"/>
            </a:p>
            <a:p>
              <a:pPr marL="112710" marR="0" lvl="0" indent="-11271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Risks identified and mitigation plan</a:t>
              </a:r>
              <a:endParaRPr sz="16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7538720" y="1331029"/>
              <a:ext cx="1439690" cy="1328231"/>
            </a:xfrm>
            <a:prstGeom prst="rect">
              <a:avLst/>
            </a:prstGeom>
            <a:solidFill>
              <a:srgbClr val="F4B08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Mid-Sprint 28 May; Full Sprint 4 Jun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127" name="Google Shape;127;p16"/>
          <p:cNvGrpSpPr/>
          <p:nvPr/>
        </p:nvGrpSpPr>
        <p:grpSpPr>
          <a:xfrm>
            <a:off x="496579" y="2765056"/>
            <a:ext cx="8812820" cy="867690"/>
            <a:chOff x="165590" y="1331029"/>
            <a:chExt cx="8812820" cy="619761"/>
          </a:xfrm>
        </p:grpSpPr>
        <p:sp>
          <p:nvSpPr>
            <p:cNvPr id="128" name="Google Shape;128;p16"/>
            <p:cNvSpPr/>
            <p:nvPr/>
          </p:nvSpPr>
          <p:spPr>
            <a:xfrm>
              <a:off x="165590" y="1331029"/>
              <a:ext cx="1802420" cy="619761"/>
            </a:xfrm>
            <a:prstGeom prst="rect">
              <a:avLst/>
            </a:prstGeom>
            <a:solidFill>
              <a:srgbClr val="FFA0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Data Sets</a:t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1968010" y="1331030"/>
              <a:ext cx="5570710" cy="587627"/>
            </a:xfrm>
            <a:prstGeom prst="rect">
              <a:avLst/>
            </a:prstGeom>
            <a:solidFill>
              <a:srgbClr val="FFA0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12710" marR="0" lvl="0" indent="-11271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Data located and accessed</a:t>
              </a:r>
              <a:endParaRPr dirty="0"/>
            </a:p>
            <a:p>
              <a:pPr marL="112710" marR="0" lvl="0" indent="-11271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Initial processing underway</a:t>
              </a:r>
              <a:endParaRPr dirty="0"/>
            </a:p>
            <a:p>
              <a:pPr marL="112710" marR="0" lvl="0" indent="-11271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Risks identified and mitigated</a:t>
              </a:r>
              <a:endParaRPr sz="16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7538720" y="1331029"/>
              <a:ext cx="1439690" cy="619761"/>
            </a:xfrm>
            <a:prstGeom prst="rect">
              <a:avLst/>
            </a:prstGeom>
            <a:solidFill>
              <a:srgbClr val="FFA0F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Mid-sprint 11 Jun;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Full Sprint 18 Jun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131" name="Google Shape;131;p16"/>
          <p:cNvGrpSpPr/>
          <p:nvPr/>
        </p:nvGrpSpPr>
        <p:grpSpPr>
          <a:xfrm>
            <a:off x="496579" y="3589338"/>
            <a:ext cx="8812820" cy="805201"/>
            <a:chOff x="165590" y="1331029"/>
            <a:chExt cx="8812820" cy="874397"/>
          </a:xfrm>
        </p:grpSpPr>
        <p:sp>
          <p:nvSpPr>
            <p:cNvPr id="132" name="Google Shape;132;p16"/>
            <p:cNvSpPr/>
            <p:nvPr/>
          </p:nvSpPr>
          <p:spPr>
            <a:xfrm>
              <a:off x="165590" y="1331029"/>
              <a:ext cx="1802420" cy="860954"/>
            </a:xfrm>
            <a:prstGeom prst="rect">
              <a:avLst/>
            </a:prstGeom>
            <a:solidFill>
              <a:srgbClr val="FFFF8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Analytics/algorithms</a:t>
              </a:r>
              <a:endParaRPr dirty="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1968010" y="1331030"/>
              <a:ext cx="5570710" cy="874396"/>
            </a:xfrm>
            <a:prstGeom prst="rect">
              <a:avLst/>
            </a:prstGeom>
            <a:solidFill>
              <a:srgbClr val="FFFF8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12710" marR="0" lvl="0" indent="-11271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Algorithms defined and coded</a:t>
              </a:r>
              <a:endParaRPr dirty="0"/>
            </a:p>
            <a:p>
              <a:pPr marL="112710" marR="0" lvl="0" indent="-11271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Initial applications completed</a:t>
              </a:r>
              <a:endParaRPr dirty="0"/>
            </a:p>
            <a:p>
              <a:pPr marL="112710" marR="0" lvl="0" indent="-11271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Risks identified and mitigated</a:t>
              </a:r>
              <a:endParaRPr sz="16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7538720" y="1331029"/>
              <a:ext cx="1439690" cy="860954"/>
            </a:xfrm>
            <a:prstGeom prst="rect">
              <a:avLst/>
            </a:prstGeom>
            <a:solidFill>
              <a:srgbClr val="FFFF8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Mid-sprint 25 Jun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&amp; 2 Jul;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Full Sprint 9 Jul</a:t>
              </a:r>
              <a:endParaRPr dirty="0"/>
            </a:p>
          </p:txBody>
        </p:sp>
      </p:grpSp>
      <p:grpSp>
        <p:nvGrpSpPr>
          <p:cNvPr id="135" name="Google Shape;135;p16"/>
          <p:cNvGrpSpPr/>
          <p:nvPr/>
        </p:nvGrpSpPr>
        <p:grpSpPr>
          <a:xfrm>
            <a:off x="496579" y="4381466"/>
            <a:ext cx="8812820" cy="851912"/>
            <a:chOff x="165590" y="1713870"/>
            <a:chExt cx="8812820" cy="839789"/>
          </a:xfrm>
        </p:grpSpPr>
        <p:sp>
          <p:nvSpPr>
            <p:cNvPr id="136" name="Google Shape;136;p16"/>
            <p:cNvSpPr/>
            <p:nvPr/>
          </p:nvSpPr>
          <p:spPr>
            <a:xfrm>
              <a:off x="165590" y="1713870"/>
              <a:ext cx="1802420" cy="834008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Visualizations</a:t>
              </a:r>
              <a:endParaRPr dirty="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1968010" y="1744009"/>
              <a:ext cx="5570710" cy="809650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12710" marR="0" lvl="0" indent="-11271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Visualization concepts defined</a:t>
              </a:r>
              <a:endParaRPr dirty="0"/>
            </a:p>
            <a:p>
              <a:pPr marL="112710" marR="0" lvl="0" indent="-11271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Visualization implemented</a:t>
              </a:r>
              <a:endParaRPr dirty="0"/>
            </a:p>
            <a:p>
              <a:pPr marL="112710" marR="0" lvl="0" indent="-11271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n-US" sz="1600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Risks identified and mitigated</a:t>
              </a:r>
              <a:endParaRPr sz="16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7538720" y="1744009"/>
              <a:ext cx="1439690" cy="809650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Mid-sprint 16 Jul;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Full Sprint 23 Jul</a:t>
              </a:r>
              <a:endParaRPr dirty="0"/>
            </a:p>
          </p:txBody>
        </p:sp>
      </p:grpSp>
      <p:sp>
        <p:nvSpPr>
          <p:cNvPr id="139" name="Google Shape;139;p16"/>
          <p:cNvSpPr/>
          <p:nvPr/>
        </p:nvSpPr>
        <p:spPr>
          <a:xfrm>
            <a:off x="496580" y="2744055"/>
            <a:ext cx="8812820" cy="867690"/>
          </a:xfrm>
          <a:prstGeom prst="rect">
            <a:avLst/>
          </a:prstGeom>
          <a:noFill/>
          <a:ln w="539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160007" y="117911"/>
            <a:ext cx="2587580" cy="71439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lang="en-US" sz="2800" b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Sprints</a:t>
            </a:r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42" name="Google Shape;142;p16" descr="ç¸å³å¾ç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1776" y="78535"/>
            <a:ext cx="2680224" cy="1740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7" descr="ç¸å³å¾ç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1776" y="78535"/>
            <a:ext cx="2680224" cy="174002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/>
          <p:nvPr/>
        </p:nvSpPr>
        <p:spPr>
          <a:xfrm>
            <a:off x="4564068" y="948547"/>
            <a:ext cx="306386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Goals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2823411" y="2134992"/>
            <a:ext cx="7026442" cy="4178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Laptop setup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Argo exploration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of potential algorithms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Risks identified and mitigated</a:t>
            </a:r>
            <a:endParaRPr/>
          </a:p>
          <a:p>
            <a:pPr marL="342900" marR="0" lvl="0" indent="-20955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201670" y="92098"/>
            <a:ext cx="2587580" cy="71439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Sprint Goals</a:t>
            </a:r>
            <a:endParaRPr dirty="0"/>
          </a:p>
        </p:txBody>
      </p:sp>
      <p:sp>
        <p:nvSpPr>
          <p:cNvPr id="151" name="Google Shape;15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 descr="ç¸å³å¾ç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1776" y="27495"/>
            <a:ext cx="2680224" cy="1740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 rotWithShape="1">
          <a:blip r:embed="rId4">
            <a:alphaModFix/>
          </a:blip>
          <a:srcRect r="38589"/>
          <a:stretch/>
        </p:blipFill>
        <p:spPr>
          <a:xfrm>
            <a:off x="6915615" y="1669143"/>
            <a:ext cx="4172595" cy="500764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/>
          <p:nvPr/>
        </p:nvSpPr>
        <p:spPr>
          <a:xfrm>
            <a:off x="457042" y="1253645"/>
            <a:ext cx="7746244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showing all characters with over 100 images in the dataset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201669" y="92098"/>
            <a:ext cx="2842445" cy="71439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Exploration</a:t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3091967" y="69607"/>
            <a:ext cx="677746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3957" y="1591977"/>
            <a:ext cx="6311623" cy="5049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 descr="blob:https://web.whatsapp.com/d1de6a56-f9be-40a9-af1b-7bd0f5ac60c8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9" descr="ç¸å³å¾ç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1776" y="78535"/>
            <a:ext cx="2680224" cy="174002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 descr="blob:https://web.whatsapp.com/d1de6a56-f9be-40a9-af1b-7bd0f5ac60c8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3131327" y="47205"/>
            <a:ext cx="615081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201669" y="92098"/>
            <a:ext cx="2842445" cy="71439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Exploration</a:t>
            </a:r>
            <a:endParaRPr dirty="0"/>
          </a:p>
        </p:txBody>
      </p:sp>
      <p:sp>
        <p:nvSpPr>
          <p:cNvPr id="172" name="Google Shape;17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675" y="970519"/>
            <a:ext cx="9227439" cy="573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0" descr="ç¸å³å¾ç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4728" y="78535"/>
            <a:ext cx="2287271" cy="148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4896" y="1690221"/>
            <a:ext cx="2668905" cy="1927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67705" y="1690221"/>
            <a:ext cx="1400175" cy="1927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24122" y="1690221"/>
            <a:ext cx="2287270" cy="1927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21638" y="1690221"/>
            <a:ext cx="1460500" cy="192786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/>
          <p:nvPr/>
        </p:nvSpPr>
        <p:spPr>
          <a:xfrm>
            <a:off x="670176" y="4159428"/>
            <a:ext cx="2804678" cy="1461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with Homer Simpson and multiple other characters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3753852" y="4011246"/>
            <a:ext cx="2342147" cy="180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showing Homer Simpson in different angle (face obscured)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6626135" y="4159427"/>
            <a:ext cx="2485782" cy="1115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sized characters in an image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9642053" y="4179991"/>
            <a:ext cx="228727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Homer Simpson with head wear and body obscured</a:t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201669" y="844479"/>
            <a:ext cx="936474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images of Homer Simpson from the dataset. This  shows complexity involved in image classification.</a:t>
            </a:r>
            <a:endParaRPr sz="25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201669" y="92098"/>
            <a:ext cx="2842445" cy="71439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Exploration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95" name="Google Shape;195;p21"/>
          <p:cNvSpPr txBox="1"/>
          <p:nvPr/>
        </p:nvSpPr>
        <p:spPr>
          <a:xfrm>
            <a:off x="201669" y="92098"/>
            <a:ext cx="2842445" cy="71439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Context</a:t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527630" y="2953270"/>
            <a:ext cx="1461407" cy="95146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set was downloaded from Kaggle.com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(How)</a:t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2795539" y="3143251"/>
            <a:ext cx="1282792" cy="571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Cause</a:t>
            </a:r>
            <a:endParaRPr/>
          </a:p>
        </p:txBody>
      </p:sp>
      <p:cxnSp>
        <p:nvCxnSpPr>
          <p:cNvPr id="198" name="Google Shape;198;p21"/>
          <p:cNvCxnSpPr>
            <a:stCxn id="196" idx="3"/>
            <a:endCxn id="197" idx="1"/>
          </p:cNvCxnSpPr>
          <p:nvPr/>
        </p:nvCxnSpPr>
        <p:spPr>
          <a:xfrm>
            <a:off x="1989037" y="3429001"/>
            <a:ext cx="806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9" name="Google Shape;199;p21"/>
          <p:cNvSpPr/>
          <p:nvPr/>
        </p:nvSpPr>
        <p:spPr>
          <a:xfrm>
            <a:off x="4988918" y="2768762"/>
            <a:ext cx="1461407" cy="138638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 has grown since it was initiated because author has added new images over a period of time.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(What)</a:t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7720629" y="3143251"/>
            <a:ext cx="1282792" cy="571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Reason</a:t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10254897" y="2735809"/>
            <a:ext cx="1461407" cy="138638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Interest in image analytics, deep learning.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(Why)</a:t>
            </a:r>
            <a:endParaRPr/>
          </a:p>
        </p:txBody>
      </p:sp>
      <p:cxnSp>
        <p:nvCxnSpPr>
          <p:cNvPr id="202" name="Google Shape;202;p21"/>
          <p:cNvCxnSpPr/>
          <p:nvPr/>
        </p:nvCxnSpPr>
        <p:spPr>
          <a:xfrm rot="10800000" flipH="1">
            <a:off x="4139787" y="3429000"/>
            <a:ext cx="806502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3" name="Google Shape;203;p21"/>
          <p:cNvCxnSpPr/>
          <p:nvPr/>
        </p:nvCxnSpPr>
        <p:spPr>
          <a:xfrm rot="10800000" flipH="1">
            <a:off x="9225908" y="3417853"/>
            <a:ext cx="806502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4" name="Google Shape;204;p21"/>
          <p:cNvCxnSpPr/>
          <p:nvPr/>
        </p:nvCxnSpPr>
        <p:spPr>
          <a:xfrm rot="10800000" flipH="1">
            <a:off x="6691640" y="3429000"/>
            <a:ext cx="806502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5" name="Google Shape;205;p21"/>
          <p:cNvSpPr/>
          <p:nvPr/>
        </p:nvSpPr>
        <p:spPr>
          <a:xfrm>
            <a:off x="5073539" y="1547570"/>
            <a:ext cx="1282792" cy="571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4984225" y="92102"/>
            <a:ext cx="1461300" cy="1089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License CC BY-NC-SA 4.0  (Creative Commons License)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(Who)</a:t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4984231" y="5415644"/>
            <a:ext cx="1461407" cy="95146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Simson’s seasons 4-24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(When)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1252295" y="5404887"/>
            <a:ext cx="1461407" cy="95146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Kaggle.com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(Where)</a:t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1341602" y="4494266"/>
            <a:ext cx="1282792" cy="571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5073539" y="4494266"/>
            <a:ext cx="1282792" cy="571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cxnSp>
        <p:nvCxnSpPr>
          <p:cNvPr id="211" name="Google Shape;211;p21"/>
          <p:cNvCxnSpPr/>
          <p:nvPr/>
        </p:nvCxnSpPr>
        <p:spPr>
          <a:xfrm rot="10800000">
            <a:off x="5703085" y="2146745"/>
            <a:ext cx="11849" cy="62201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12;p21"/>
          <p:cNvCxnSpPr/>
          <p:nvPr/>
        </p:nvCxnSpPr>
        <p:spPr>
          <a:xfrm rot="10800000">
            <a:off x="5714934" y="1186594"/>
            <a:ext cx="0" cy="36097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3" name="Google Shape;213;p21"/>
          <p:cNvCxnSpPr>
            <a:endCxn id="210" idx="0"/>
          </p:cNvCxnSpPr>
          <p:nvPr/>
        </p:nvCxnSpPr>
        <p:spPr>
          <a:xfrm>
            <a:off x="5702935" y="4175066"/>
            <a:ext cx="12000" cy="319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4" name="Google Shape;214;p21"/>
          <p:cNvCxnSpPr>
            <a:endCxn id="207" idx="0"/>
          </p:cNvCxnSpPr>
          <p:nvPr/>
        </p:nvCxnSpPr>
        <p:spPr>
          <a:xfrm>
            <a:off x="5702934" y="5118944"/>
            <a:ext cx="12000" cy="296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5" name="Google Shape;215;p21"/>
          <p:cNvCxnSpPr/>
          <p:nvPr/>
        </p:nvCxnSpPr>
        <p:spPr>
          <a:xfrm flipH="1">
            <a:off x="2624394" y="4175032"/>
            <a:ext cx="2321895" cy="3147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6" name="Google Shape;216;p21"/>
          <p:cNvCxnSpPr/>
          <p:nvPr/>
        </p:nvCxnSpPr>
        <p:spPr>
          <a:xfrm flipH="1">
            <a:off x="2705184" y="5090104"/>
            <a:ext cx="2321895" cy="3147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17" name="Google Shape;217;p21" descr="ç¸å³å¾ç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1776" y="78535"/>
            <a:ext cx="2680224" cy="1740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2" descr="ç¸å³å¾ç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1776" y="78535"/>
            <a:ext cx="2680224" cy="174002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2"/>
          <p:cNvSpPr txBox="1"/>
          <p:nvPr/>
        </p:nvSpPr>
        <p:spPr>
          <a:xfrm>
            <a:off x="597422" y="1337247"/>
            <a:ext cx="5699464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Individual laptop setup includes: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Jupyter notebook or Visual Studio code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Setup Keras, Tensorflow, PyTorch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3.6x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Successfully run sample programs with Keras and PyTorch *</a:t>
            </a:r>
            <a:endParaRPr/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Some team members working on this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25" name="Google Shape;225;p22"/>
          <p:cNvSpPr txBox="1"/>
          <p:nvPr/>
        </p:nvSpPr>
        <p:spPr>
          <a:xfrm>
            <a:off x="201669" y="92098"/>
            <a:ext cx="2842445" cy="71439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Laptop Setup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514</Words>
  <Application>Microsoft Macintosh PowerPoint</Application>
  <PresentationFormat>Custom</PresentationFormat>
  <Paragraphs>128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 Narrow</vt:lpstr>
      <vt:lpstr>Calibri</vt:lpstr>
      <vt:lpstr>Helvetica Neue</vt:lpstr>
      <vt:lpstr>Office Theme</vt:lpstr>
      <vt:lpstr>Image Detection of  Simpsons Characters</vt:lpstr>
      <vt:lpstr>Data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Detection of  Simpsons Characters</dc:title>
  <cp:lastModifiedBy>Ravi Rane</cp:lastModifiedBy>
  <cp:revision>13</cp:revision>
  <dcterms:modified xsi:type="dcterms:W3CDTF">2019-06-10T01:07:54Z</dcterms:modified>
</cp:coreProperties>
</file>