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2" r:id="rId5"/>
    <p:sldId id="259" r:id="rId6"/>
    <p:sldId id="298" r:id="rId7"/>
    <p:sldId id="260" r:id="rId8"/>
    <p:sldId id="299" r:id="rId9"/>
    <p:sldId id="300" r:id="rId10"/>
    <p:sldId id="301" r:id="rId11"/>
    <p:sldId id="302" r:id="rId12"/>
    <p:sldId id="268" r:id="rId13"/>
    <p:sldId id="269" r:id="rId14"/>
    <p:sldId id="270" r:id="rId15"/>
    <p:sldId id="292" r:id="rId16"/>
    <p:sldId id="293" r:id="rId17"/>
    <p:sldId id="294" r:id="rId18"/>
    <p:sldId id="295" r:id="rId19"/>
    <p:sldId id="296" r:id="rId20"/>
    <p:sldId id="29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617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06731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2986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7852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135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4730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3858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2409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3504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52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262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arxiv.org/abs/1512.033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030-01424-7_25" TargetMode="External"/><Relationship Id="rId5" Type="http://schemas.openxmlformats.org/officeDocument/2006/relationships/hyperlink" Target="https://blog.algorithmia.com/introduction-to-deep-learning/" TargetMode="External"/><Relationship Id="rId4" Type="http://schemas.openxmlformats.org/officeDocument/2006/relationships/hyperlink" Target="https://machinelearningmastery.com/cnn-long-short-term-memory-network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Zegang Liu, Yinchen 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YOLO: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136766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SSD: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18292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AC554F12-117A-45F5-A67E-21F9825D1CA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12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sp>
        <p:nvSpPr>
          <p:cNvPr id="28676" name="Google Shape;239;p24">
            <a:extLst>
              <a:ext uri="{FF2B5EF4-FFF2-40B4-BE49-F238E27FC236}">
                <a16:creationId xmlns:a16="http://schemas.microsoft.com/office/drawing/2014/main" id="{D4CE9F22-BD2E-4DBF-BF7B-F5E7039D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fld id="{B781E98A-38F4-49F6-B6D5-B5BE3CE25D8F}" type="slidenum">
              <a:rPr lang="cs-CZ" altLang="en-US" sz="1200">
                <a:solidFill>
                  <a:srgbClr val="888888"/>
                </a:solidFill>
              </a:rPr>
              <a:pPr algn="r" eaLnBrk="1" hangingPunct="1"/>
              <a:t>12</a:t>
            </a:fld>
            <a:endParaRPr lang="cs-CZ" altLang="en-US" sz="1200">
              <a:solidFill>
                <a:srgbClr val="888888"/>
              </a:solidFill>
            </a:endParaRPr>
          </a:p>
        </p:txBody>
      </p:sp>
      <p:sp>
        <p:nvSpPr>
          <p:cNvPr id="6" name="Google Shape;240;p24">
            <a:extLst>
              <a:ext uri="{FF2B5EF4-FFF2-40B4-BE49-F238E27FC236}">
                <a16:creationId xmlns:a16="http://schemas.microsoft.com/office/drawing/2014/main" id="{59CC3D6B-06F7-4EE9-8D77-37097800C43A}"/>
              </a:ext>
            </a:extLst>
          </p:cNvPr>
          <p:cNvSpPr txBox="1"/>
          <p:nvPr/>
        </p:nvSpPr>
        <p:spPr>
          <a:xfrm>
            <a:off x="596900" y="1336675"/>
            <a:ext cx="9767888" cy="30749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implementation of CNN with 4 convolution layer and one Dense layer.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ran on laptop for small dataset of Simpson images.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setup for Argo is completed and tested.  This is running successfully.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8" name="Google Shape;241;p24">
            <a:extLst>
              <a:ext uri="{FF2B5EF4-FFF2-40B4-BE49-F238E27FC236}">
                <a16:creationId xmlns:a16="http://schemas.microsoft.com/office/drawing/2014/main" id="{03B7F70B-78CA-4C01-81DE-0EFFF023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7539037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Algorithm Milestone Progress</a:t>
            </a:r>
            <a:endParaRPr lang="en-US" altLang="en-US">
              <a:cs typeface="Helvetica Neue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4CFC0-8ED7-4930-94A7-59DB8B9F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3B578A0B-78AB-4965-9DFF-98037219E69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13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29699" name="Picture 2" descr="Screen Shot 2019-06-09 at 3.47.39 PM.png">
            <a:extLst>
              <a:ext uri="{FF2B5EF4-FFF2-40B4-BE49-F238E27FC236}">
                <a16:creationId xmlns:a16="http://schemas.microsoft.com/office/drawing/2014/main" id="{3A39EDDA-4CB5-4C44-88BC-65D9C34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25675"/>
            <a:ext cx="1173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241;p24">
            <a:extLst>
              <a:ext uri="{FF2B5EF4-FFF2-40B4-BE49-F238E27FC236}">
                <a16:creationId xmlns:a16="http://schemas.microsoft.com/office/drawing/2014/main" id="{71154DE1-D377-4ADC-BC63-6AA306DA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063"/>
            <a:ext cx="753903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Execution Log </a:t>
            </a:r>
            <a:endParaRPr lang="en-US" altLang="en-US">
              <a:cs typeface="Helvetica Neue" charset="0"/>
            </a:endParaRPr>
          </a:p>
        </p:txBody>
      </p:sp>
      <p:sp>
        <p:nvSpPr>
          <p:cNvPr id="29702" name="TextBox 1">
            <a:extLst>
              <a:ext uri="{FF2B5EF4-FFF2-40B4-BE49-F238E27FC236}">
                <a16:creationId xmlns:a16="http://schemas.microsoft.com/office/drawing/2014/main" id="{0F1C3B5B-E3E8-49C7-9006-37A148F1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57363"/>
            <a:ext cx="539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sz="1800"/>
              <a:t>From ARGO: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6475D-FC86-4280-A147-2DE55B82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DA71B869-7DAA-4D17-B7DF-67CAF8248B0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14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30723" name="Picture 2" descr="Screen Shot 2019-06-09 at 3.46.55 PM.png">
            <a:extLst>
              <a:ext uri="{FF2B5EF4-FFF2-40B4-BE49-F238E27FC236}">
                <a16:creationId xmlns:a16="http://schemas.microsoft.com/office/drawing/2014/main" id="{FB2122C0-C0C1-48E8-BA3F-973458CF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397000"/>
            <a:ext cx="6589712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241;p24">
            <a:extLst>
              <a:ext uri="{FF2B5EF4-FFF2-40B4-BE49-F238E27FC236}">
                <a16:creationId xmlns:a16="http://schemas.microsoft.com/office/drawing/2014/main" id="{4289BA5D-DE9D-40EB-9BA5-3AF236E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41300"/>
            <a:ext cx="7219950" cy="635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Performance for Small Dataset</a:t>
            </a:r>
            <a:endParaRPr lang="en-US" altLang="en-US">
              <a:cs typeface="Helvetica Neue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BE12A-B170-444C-99A1-12141227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840898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Mathematics and Statistics supporting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0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787187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Implementation and Comparison of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782876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Testing and Validation of models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17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9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504689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Metrics used to assert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18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Incremental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19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Analytics / Algorithms</a:t>
            </a: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Sprint 3 – Week 1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7994-83D4-4232-8FE3-921B8E53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Visualizations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20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21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80137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3"/>
              </a:rPr>
              <a:t>https://blog.keras.io/building-powerful-image-classification-models-using-very-little-data.html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4"/>
              </a:rPr>
              <a:t>https://machinelearningmastery.com/cnn-long-short-term-memory-networks/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5"/>
              </a:rPr>
              <a:t>https://blog.algorithmia.com/introduction-to-deep-learning/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6"/>
              </a:rPr>
              <a:t>https://link.springer.com/chapter/10.1007/978-3-030-01424-7_25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7"/>
              </a:rPr>
              <a:t>https://arxiv.org/abs/1512.03385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endParaRPr lang="en-US" kern="0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err="1">
                <a:solidFill>
                  <a:schemeClr val="dk1"/>
                </a:solidFill>
                <a:highlight>
                  <a:srgbClr val="FFFF00"/>
                </a:highlight>
                <a:ea typeface="Arial"/>
                <a:cs typeface="Arial"/>
                <a:sym typeface="Arial"/>
              </a:rPr>
              <a:t>Yinchen</a:t>
            </a:r>
            <a:r>
              <a:rPr lang="en-US" sz="1800" kern="0" dirty="0">
                <a:solidFill>
                  <a:schemeClr val="dk1"/>
                </a:solidFill>
                <a:highlight>
                  <a:srgbClr val="FFFF00"/>
                </a:highlight>
                <a:ea typeface="Arial"/>
                <a:cs typeface="Arial"/>
                <a:sym typeface="Arial"/>
              </a:rPr>
              <a:t>/Z/Ravi</a:t>
            </a:r>
            <a:endParaRPr sz="1800" kern="0" dirty="0">
              <a:solidFill>
                <a:schemeClr val="dk1"/>
              </a:solidFill>
              <a:highlight>
                <a:srgbClr val="FFFF00"/>
              </a:highlight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E664-60BB-4AB6-86BE-3A04A08B6B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556000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CF859B-5287-4C30-B7DA-3B746B3A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403777"/>
            <a:ext cx="3440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–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 by learning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A1C45-F28D-48DA-AD2A-DA3EE863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CEB59-9BB7-4909-8AA1-039FA926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1" y="2261947"/>
            <a:ext cx="10402677" cy="2101897"/>
          </a:xfrm>
          <a:prstGeom prst="rect">
            <a:avLst/>
          </a:prstGeom>
        </p:spPr>
      </p:pic>
      <p:pic>
        <p:nvPicPr>
          <p:cNvPr id="2049" name="Picture 1" descr="Image result for star">
            <a:extLst>
              <a:ext uri="{FF2B5EF4-FFF2-40B4-BE49-F238E27FC236}">
                <a16:creationId xmlns:a16="http://schemas.microsoft.com/office/drawing/2014/main" id="{F4CA1DFA-7335-4100-8ADB-E1ED2A19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-52388"/>
            <a:ext cx="249237" cy="2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50863" y="949325"/>
            <a:ext cx="9772650" cy="57038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research and deep dive into proposed models and algorithms.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the mathematics and statistics supporting your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implementations and comparison of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Test and validate your model with actual historical observations.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Discuss what metrics you would use to assert your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Present your incremental and final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Early presentation and visualization effort.</a:t>
            </a:r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7A53C-86A4-4579-B242-A9B1057D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23949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7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Hybrid CNN-ELM: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Mask R- 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233713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Faster R 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5851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577</Words>
  <Application>Microsoft Office PowerPoint</Application>
  <PresentationFormat>Widescreen</PresentationFormat>
  <Paragraphs>159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Helvetica Neue</vt:lpstr>
      <vt:lpstr>Microsoft Sans Serif</vt:lpstr>
      <vt:lpstr>Noto Sans Symbols</vt:lpstr>
      <vt:lpstr>Wingdings</vt:lpstr>
      <vt:lpstr>Office Theme</vt:lpstr>
      <vt:lpstr>Image Detection of  Simpsons Characters</vt:lpstr>
      <vt:lpstr>Analytics /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mprasad4</cp:lastModifiedBy>
  <cp:revision>48</cp:revision>
  <dcterms:created xsi:type="dcterms:W3CDTF">2019-06-16T22:01:32Z</dcterms:created>
  <dcterms:modified xsi:type="dcterms:W3CDTF">2019-06-25T22:11:06Z</dcterms:modified>
</cp:coreProperties>
</file>