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4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6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EAD7E-15A6-4C45-8E9D-A4A5A859A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185CF-6C0A-4286-8159-F521953EF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560A5-B049-4B7F-BFAA-164468E94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3416-010A-4699-82A6-CE05D63B9C9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15972-AD56-4C5E-8F7B-4B7A67365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82156-2B70-45C0-9080-18EF51A88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3D52-33BA-47BA-A5A8-634828F83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2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E684D-B3F9-4917-B2EE-68920FD56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E8E1B-012B-4D46-92A3-D72686FA0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7DB96-74C2-4D99-B0B5-75C04A906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3416-010A-4699-82A6-CE05D63B9C9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B495E-A3CB-44B9-B67E-3A20A1384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2C583-325B-452E-86ED-6EAFC413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3D52-33BA-47BA-A5A8-634828F83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9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E5AAD-6D01-4419-9685-4F5774849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24834-2B01-4C8A-85FD-B4199A32C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C5738-1E2E-48ED-9756-28D0072B8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3416-010A-4699-82A6-CE05D63B9C9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2EB67-A2A6-470B-BEC0-BABD3453C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06BD3-1B53-4F2F-92D6-F7348A6AF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3D52-33BA-47BA-A5A8-634828F83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6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CE10D-CBCC-4D43-8E91-9900882DA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6FEED-6EBC-4547-AA5C-D2C43C124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07962-B852-469B-B317-467885FC6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3416-010A-4699-82A6-CE05D63B9C9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448CA-BD9C-462B-A386-2C30AC5D1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EF5E3-BFCB-42AF-A3BA-07413F73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3D52-33BA-47BA-A5A8-634828F83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6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25BC-ED35-4C93-8B3A-765B9F73E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72B29-B787-4276-8711-A92241429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E5CA1-4B44-43A7-A4EA-631F91271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3416-010A-4699-82A6-CE05D63B9C9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5E501-07D9-4279-A6A9-41624533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51F21-0B12-4275-BD0E-FFC6DD11E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3D52-33BA-47BA-A5A8-634828F83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792E2-2415-44B1-BB89-0540AFB8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56103-3EA0-4003-AABF-0C6773D4F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31AAB-19AF-4A85-BCD6-DEB051BCC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822A7-0870-4FF6-BB09-C05C722B1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3416-010A-4699-82A6-CE05D63B9C9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3EE12-5F44-4A02-B63B-D91B5BC5B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5B560-CE03-40C8-A95D-DD4D3ADDE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3D52-33BA-47BA-A5A8-634828F83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71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91E3-CC9E-4CBA-865C-0C750E128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4084B-12D5-40F2-8076-0A7D2B415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DC103-8A46-4794-A27B-A55C41E1B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4ED02-11E2-49E6-810E-02BD57E6F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99C98B-6ABD-40D2-B086-A44993305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6551D0-24D5-4020-9DEF-763A29DB2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3416-010A-4699-82A6-CE05D63B9C9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144374-D0B9-4290-96F6-6A4F7DEC2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E10B7B-B743-4E52-89A4-2ADF2393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3D52-33BA-47BA-A5A8-634828F83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6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B860-EBDC-47C2-8D89-66D2090F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13DD90-3545-47F7-8969-296121D8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3416-010A-4699-82A6-CE05D63B9C9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E4C44-697A-4D9E-A269-5C926019C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EF67A-8DAC-402D-8B1C-6F5BC2C4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3D52-33BA-47BA-A5A8-634828F83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0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A1D9D-270F-46CF-97FD-43C727484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3416-010A-4699-82A6-CE05D63B9C9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61C0CB-77FD-4C8A-8F5A-DFDBEF58F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A19E5-8A10-4BBC-AB00-72CA94A94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3D52-33BA-47BA-A5A8-634828F83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4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61E1-7FCC-4FA7-86FE-62EC2E8E4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690CA-74ED-49F4-B320-2885D0830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6D453E-1394-4064-B910-1AF2975A8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19D3D-B3C1-45E2-9365-B2AAE56D4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3416-010A-4699-82A6-CE05D63B9C9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02A3B-38BF-4F96-BCFA-5F9CADA1A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0C605-8718-43D4-99A8-EBAA192C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3D52-33BA-47BA-A5A8-634828F83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36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6B54E-61A6-444E-AA8C-954BBE33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E35194-98CF-4E74-AEC6-8F49B0AD4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05758-E61E-49AE-BBB6-5F75FD924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2CDE4-19D0-4B61-B47D-5998BF844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3416-010A-4699-82A6-CE05D63B9C9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919AB-CDE0-4F06-8F08-665175594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C29FB-1D81-42E5-9093-F67311B4B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3D52-33BA-47BA-A5A8-634828F83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92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0AD42-4A10-4126-9C04-D78BE080A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83F66-F0AF-4619-9487-43187A1B1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BECC1-AB53-4D8B-8686-8B0F2929C5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3416-010A-4699-82A6-CE05D63B9C9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44EF9-46AD-49F5-AB7C-4B62D5E17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3BEDE-3A75-439C-A633-1D995F5D7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63D52-33BA-47BA-A5A8-634828F83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99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EC4AA8-9DFB-44ED-8BDE-2D7F6ABB2B03}"/>
              </a:ext>
            </a:extLst>
          </p:cNvPr>
          <p:cNvSpPr/>
          <p:nvPr/>
        </p:nvSpPr>
        <p:spPr>
          <a:xfrm>
            <a:off x="557349" y="4111332"/>
            <a:ext cx="6096000" cy="22929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[mprasad4@ARGO-2 mprasad4]$ cat YOLO-Simpsons-MP-NODE056-928959.out</a:t>
            </a:r>
          </a:p>
          <a:p>
            <a:r>
              <a:rPr lang="en-US" sz="1100" dirty="0"/>
              <a:t>Image detection mode</a:t>
            </a:r>
          </a:p>
          <a:p>
            <a:r>
              <a:rPr lang="en-US" sz="1100" dirty="0"/>
              <a:t> Ignoring remaining command line arguments: ./path2your_video,</a:t>
            </a:r>
          </a:p>
          <a:p>
            <a:r>
              <a:rPr lang="en-US" sz="1100" dirty="0"/>
              <a:t>/scratch/mprasad4/logs/000/20190709-093952trained_weights_final.h5 model, anchors, and classes loaded.</a:t>
            </a:r>
          </a:p>
          <a:p>
            <a:r>
              <a:rPr lang="en-US" sz="1100" dirty="0"/>
              <a:t>In True</a:t>
            </a:r>
          </a:p>
          <a:p>
            <a:r>
              <a:rPr lang="en-US" sz="1100" dirty="0"/>
              <a:t>/scratch/mprasad4/</a:t>
            </a:r>
            <a:r>
              <a:rPr lang="en-US" sz="1100" dirty="0" err="1"/>
              <a:t>SampleData</a:t>
            </a:r>
            <a:r>
              <a:rPr lang="en-US" sz="1100" dirty="0"/>
              <a:t>/simpsons4.jpg</a:t>
            </a:r>
          </a:p>
          <a:p>
            <a:r>
              <a:rPr lang="en-US" sz="1100" dirty="0"/>
              <a:t>in else</a:t>
            </a:r>
          </a:p>
          <a:p>
            <a:r>
              <a:rPr lang="en-US" sz="1100" dirty="0"/>
              <a:t>(416, 416, 3)</a:t>
            </a:r>
          </a:p>
          <a:p>
            <a:r>
              <a:rPr lang="en-US" sz="1100" dirty="0"/>
              <a:t>Found 2 boxes for </a:t>
            </a:r>
            <a:r>
              <a:rPr lang="en-US" sz="1100" dirty="0" err="1"/>
              <a:t>img</a:t>
            </a:r>
            <a:endParaRPr lang="en-US" sz="1100" dirty="0"/>
          </a:p>
          <a:p>
            <a:r>
              <a:rPr lang="en-US" sz="1100" dirty="0" err="1"/>
              <a:t>marge_simpson</a:t>
            </a:r>
            <a:r>
              <a:rPr lang="en-US" sz="1100" dirty="0"/>
              <a:t> 0.41 (146, 3) (188, 78)</a:t>
            </a:r>
          </a:p>
          <a:p>
            <a:r>
              <a:rPr lang="en-US" sz="1100" dirty="0" err="1"/>
              <a:t>lisa_simpson</a:t>
            </a:r>
            <a:r>
              <a:rPr lang="en-US" sz="1100" dirty="0"/>
              <a:t> 0.47 (112, 94) (158, 171)</a:t>
            </a:r>
          </a:p>
          <a:p>
            <a:r>
              <a:rPr lang="en-US" sz="1100" dirty="0"/>
              <a:t>6.4343919940292835</a:t>
            </a:r>
          </a:p>
        </p:txBody>
      </p:sp>
      <p:pic>
        <p:nvPicPr>
          <p:cNvPr id="6" name="Picture 5" descr="A close up of a toy&#10;&#10;Description automatically generated">
            <a:extLst>
              <a:ext uri="{FF2B5EF4-FFF2-40B4-BE49-F238E27FC236}">
                <a16:creationId xmlns:a16="http://schemas.microsoft.com/office/drawing/2014/main" id="{41EA9D89-A2AC-4B41-B136-2D127744A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64" y="1165587"/>
            <a:ext cx="3598545" cy="25703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D65097-B9B7-4FCE-B047-09022AB1FF78}"/>
              </a:ext>
            </a:extLst>
          </p:cNvPr>
          <p:cNvSpPr txBox="1"/>
          <p:nvPr/>
        </p:nvSpPr>
        <p:spPr>
          <a:xfrm>
            <a:off x="792480" y="357051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20Epochs_32BatchSize (</a:t>
            </a:r>
            <a:r>
              <a:rPr lang="en-US" dirty="0" err="1"/>
              <a:t>val_err</a:t>
            </a:r>
            <a:r>
              <a:rPr lang="en-US" dirty="0"/>
              <a:t>: 19.x) + 10Epochs_10BatchSize (val_err:12.x)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910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127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mprasad4</dc:creator>
  <cp:lastModifiedBy>mprasad4</cp:lastModifiedBy>
  <cp:revision>2</cp:revision>
  <dcterms:created xsi:type="dcterms:W3CDTF">2019-07-09T19:13:41Z</dcterms:created>
  <dcterms:modified xsi:type="dcterms:W3CDTF">2019-07-10T02:46:11Z</dcterms:modified>
</cp:coreProperties>
</file>