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59" r:id="rId6"/>
    <p:sldId id="298" r:id="rId7"/>
    <p:sldId id="260" r:id="rId8"/>
    <p:sldId id="299" r:id="rId9"/>
    <p:sldId id="300" r:id="rId10"/>
    <p:sldId id="301" r:id="rId11"/>
    <p:sldId id="302" r:id="rId12"/>
    <p:sldId id="294" r:id="rId13"/>
    <p:sldId id="295" r:id="rId14"/>
    <p:sldId id="296" r:id="rId15"/>
    <p:sldId id="297" r:id="rId16"/>
    <p:sldId id="273" r:id="rId17"/>
    <p:sldId id="268" r:id="rId18"/>
    <p:sldId id="269" r:id="rId19"/>
    <p:sldId id="270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617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673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473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385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0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8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85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504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2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26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5" Type="http://schemas.openxmlformats.org/officeDocument/2006/relationships/hyperlink" Target="https://blog.algorithmia.com/introduction-to-deep-learning/" TargetMode="External"/><Relationship Id="rId4" Type="http://schemas.openxmlformats.org/officeDocument/2006/relationships/hyperlink" Target="https://machinelearningmastery.com/cnn-long-short-term-memory-network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36766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SSD: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8292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504689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Metrics used to assert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Incremental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Visualizations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800" kern="0" dirty="0">
              <a:solidFill>
                <a:schemeClr val="dk1"/>
              </a:solidFill>
              <a:highlight>
                <a:srgbClr val="FFFF00"/>
              </a:highlight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17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17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4CFC0-8ED7-4930-94A7-59DB8B9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18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6475D-FC86-4280-A147-2DE55B82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19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E12A-B170-444C-99A1-12141227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2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84089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Mathematics and Statistics supporting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787187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Implementation and Comparison of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  <p:pic>
        <p:nvPicPr>
          <p:cNvPr id="2049" name="Picture 1" descr="Image result for star">
            <a:extLst>
              <a:ext uri="{FF2B5EF4-FFF2-40B4-BE49-F238E27FC236}">
                <a16:creationId xmlns:a16="http://schemas.microsoft.com/office/drawing/2014/main" id="{F4CA1DFA-7335-4100-8ADB-E1ED2A19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-52388"/>
            <a:ext cx="249237" cy="2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research and deep dive into proposed models and algorithms.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the mathematics and statistics supporting your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implementations and comparison of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Test and validate your model with actual historical observations.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Discuss what metrics you would use to assert your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Present your incremental and final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Early presentation and visualization effort.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7" y="1258784"/>
            <a:ext cx="103188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A kind of artificial intelligence machine learning technology. It has three basic  layers:</a:t>
            </a:r>
            <a:r>
              <a:rPr lang="zh-CN" altLang="en-US" sz="2000" dirty="0"/>
              <a:t> </a:t>
            </a:r>
            <a:r>
              <a:rPr lang="en-US" altLang="zh-CN" sz="2000" dirty="0"/>
              <a:t>Convolutional Layer,</a:t>
            </a:r>
            <a:r>
              <a:rPr lang="zh-CN" altLang="en-US" sz="2000" dirty="0"/>
              <a:t> </a:t>
            </a:r>
            <a:r>
              <a:rPr lang="en-US" altLang="zh-CN" sz="2000" dirty="0"/>
              <a:t>Pooling Layer,</a:t>
            </a:r>
            <a:r>
              <a:rPr lang="zh-CN" altLang="en-US" sz="2000" dirty="0"/>
              <a:t> </a:t>
            </a:r>
            <a:r>
              <a:rPr lang="en-US" altLang="zh-CN" sz="2000" dirty="0"/>
              <a:t>Flatten</a:t>
            </a:r>
            <a:r>
              <a:rPr lang="zh-CN" altLang="en-US" sz="2000" dirty="0"/>
              <a:t> </a:t>
            </a:r>
            <a:r>
              <a:rPr lang="en-US" altLang="zh-CN" sz="2000" dirty="0"/>
              <a:t>Layer</a:t>
            </a:r>
            <a:r>
              <a:rPr lang="zh-CN" altLang="en-US" sz="2000" dirty="0"/>
              <a:t> </a:t>
            </a:r>
            <a:r>
              <a:rPr lang="en-US" altLang="zh-CN" sz="2000" dirty="0"/>
              <a:t>&amp; Fully Connected.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Based on the analysis of each character, build a model to identify each character in the </a:t>
            </a:r>
            <a:r>
              <a:rPr lang="en-US" altLang="zh-CN" sz="2000" dirty="0" err="1"/>
              <a:t>simpsons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/>
              <a:t>Advantages: Sharing convolution kernel, no pressure for processing high-dimensional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000" dirty="0" err="1"/>
              <a:t>Ddisadvantages</a:t>
            </a:r>
            <a:r>
              <a:rPr lang="en-US" altLang="zh-CN" sz="2000" dirty="0"/>
              <a:t>: Need a large samples. And the pooling layer may lose some valuable information and ignore the correlation between the parts and the whole.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z="2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172C59-43B2-471C-90F5-90A712B8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722" y="3993502"/>
            <a:ext cx="5840964" cy="27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Hybrid CNN-ELM: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106506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Mask R- CNN:</a:t>
            </a:r>
          </a:p>
          <a:p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dirty="0"/>
              <a:t>Adding a full convolution network to the top layer of CNN feature extraction layer of Faster R-CNN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dirty="0" err="1"/>
              <a:t>Maks</a:t>
            </a:r>
            <a:r>
              <a:rPr lang="en-US" altLang="zh-CN" dirty="0"/>
              <a:t> R-CNN adds a branch on the basis of Faster R-CNN to output a Binary Mask to determine whether a given pixel belongs to an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dirty="0" err="1"/>
              <a:t>RoIAlign</a:t>
            </a:r>
            <a:r>
              <a:rPr lang="en-US" altLang="zh-CN" dirty="0"/>
              <a:t> replaced </a:t>
            </a:r>
            <a:r>
              <a:rPr lang="en-US" altLang="zh-CN" dirty="0" err="1"/>
              <a:t>RoIPool</a:t>
            </a:r>
            <a:r>
              <a:rPr lang="en-US" altLang="zh-CN" dirty="0"/>
              <a:t> to traverse the image, so that the selected region of </a:t>
            </a:r>
            <a:r>
              <a:rPr lang="en-US" altLang="zh-CN" dirty="0" err="1"/>
              <a:t>RoIPool</a:t>
            </a:r>
            <a:r>
              <a:rPr lang="en-US" altLang="zh-CN" dirty="0"/>
              <a:t> corresponds more accurately with the original image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243A5-6FF7-499C-AC92-28DF958E2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22" y="3531476"/>
            <a:ext cx="4847061" cy="3189999"/>
          </a:xfrm>
          <a:prstGeom prst="rect">
            <a:avLst/>
          </a:prstGeom>
        </p:spPr>
      </p:pic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F2E797FC-AD10-4A60-9729-5B86D288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47" y="3531475"/>
            <a:ext cx="5700899" cy="318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3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Faster R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5851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684</Words>
  <Application>Microsoft Office PowerPoint</Application>
  <PresentationFormat>Widescreen</PresentationFormat>
  <Paragraphs>157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等线</vt:lpstr>
      <vt:lpstr>Helvetica Neue</vt:lpstr>
      <vt:lpstr>Noto Sans Symbols</vt:lpstr>
      <vt:lpstr>Arial</vt:lpstr>
      <vt:lpstr>Arial Narrow</vt:lpstr>
      <vt:lpstr>Calibri</vt:lpstr>
      <vt:lpstr>Calibri Light</vt:lpstr>
      <vt:lpstr>Microsoft Sans Serif</vt:lpstr>
      <vt:lpstr>Times New Roman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yniu4</cp:lastModifiedBy>
  <cp:revision>56</cp:revision>
  <dcterms:created xsi:type="dcterms:W3CDTF">2019-06-16T22:01:32Z</dcterms:created>
  <dcterms:modified xsi:type="dcterms:W3CDTF">2019-06-30T23:53:31Z</dcterms:modified>
</cp:coreProperties>
</file>