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98" r:id="rId7"/>
    <p:sldId id="260" r:id="rId8"/>
    <p:sldId id="299" r:id="rId9"/>
    <p:sldId id="300" r:id="rId10"/>
    <p:sldId id="301" r:id="rId11"/>
    <p:sldId id="302" r:id="rId12"/>
    <p:sldId id="294" r:id="rId13"/>
    <p:sldId id="295" r:id="rId14"/>
    <p:sldId id="296" r:id="rId15"/>
    <p:sldId id="297" r:id="rId16"/>
    <p:sldId id="273" r:id="rId17"/>
    <p:sldId id="268" r:id="rId18"/>
    <p:sldId id="269" r:id="rId19"/>
    <p:sldId id="27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617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673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504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2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26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3676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SSD: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8292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err="1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Yinchen</a:t>
            </a:r>
            <a:r>
              <a:rPr lang="en-US" sz="1800" kern="0" dirty="0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/Z/Ravi</a:t>
            </a:r>
            <a:endParaRPr sz="1800" kern="0" dirty="0">
              <a:solidFill>
                <a:schemeClr val="dk1"/>
              </a:solidFill>
              <a:highlight>
                <a:srgbClr val="FFFF00"/>
              </a:highlight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17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18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19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2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  <p:pic>
        <p:nvPicPr>
          <p:cNvPr id="2049" name="Picture 1" descr="Image result for star">
            <a:extLst>
              <a:ext uri="{FF2B5EF4-FFF2-40B4-BE49-F238E27FC236}">
                <a16:creationId xmlns:a16="http://schemas.microsoft.com/office/drawing/2014/main" id="{F4CA1DFA-7335-4100-8ADB-E1ED2A1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-52388"/>
            <a:ext cx="249237" cy="2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949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Hybrid CNN-ELM: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Mask R-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371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Faster R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5851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577</Words>
  <Application>Microsoft Office PowerPoint</Application>
  <PresentationFormat>Widescreen</PresentationFormat>
  <Paragraphs>159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49</cp:revision>
  <dcterms:created xsi:type="dcterms:W3CDTF">2019-06-16T22:01:32Z</dcterms:created>
  <dcterms:modified xsi:type="dcterms:W3CDTF">2019-06-25T22:19:58Z</dcterms:modified>
</cp:coreProperties>
</file>