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62" r:id="rId5"/>
    <p:sldId id="261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45" autoAdjust="0"/>
  </p:normalViewPr>
  <p:slideViewPr>
    <p:cSldViewPr snapToGrid="0">
      <p:cViewPr varScale="1">
        <p:scale>
          <a:sx n="112" d="100"/>
          <a:sy n="112" d="100"/>
        </p:scale>
        <p:origin x="-120" y="-976"/>
      </p:cViewPr>
      <p:guideLst>
        <p:guide orient="horz" pos="15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C9D4C-EFD5-4E16-9FD5-B6297126F1AC}" type="datetimeFigureOut">
              <a:rPr lang="en-US" smtClean="0"/>
              <a:pPr/>
              <a:t>08/07/15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E7B05-F66F-41CE-9A86-B93D755B0A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19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_Slides_CodeRageX_16x9_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305" y="2638371"/>
            <a:ext cx="7879662" cy="1256543"/>
          </a:xfrm>
        </p:spPr>
        <p:txBody>
          <a:bodyPr anchor="b" anchorCtr="0">
            <a:noAutofit/>
          </a:bodyPr>
          <a:lstStyle>
            <a:lvl1pPr algn="ctr">
              <a:defRPr sz="2600" b="0" i="0">
                <a:solidFill>
                  <a:srgbClr val="FFFFFF"/>
                </a:solidFill>
                <a:latin typeface="Segoe"/>
                <a:cs typeface="Segoe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779" y="3988660"/>
            <a:ext cx="7894227" cy="784097"/>
          </a:xfrm>
        </p:spPr>
        <p:txBody>
          <a:bodyPr>
            <a:noAutofit/>
          </a:bodyPr>
          <a:lstStyle>
            <a:lvl1pPr marL="0" indent="0" algn="ctr">
              <a:buNone/>
              <a:defRPr sz="2000" b="1" i="0" baseline="0">
                <a:solidFill>
                  <a:schemeClr val="bg1"/>
                </a:solidFill>
                <a:latin typeface="Segoe"/>
                <a:cs typeface="Sego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5413"/>
            <a:ext cx="8047952" cy="857250"/>
          </a:xfrm>
        </p:spPr>
        <p:txBody>
          <a:bodyPr>
            <a:normAutofit/>
          </a:bodyPr>
          <a:lstStyle>
            <a:lvl1pPr>
              <a:defRPr sz="2000" b="1" i="0">
                <a:latin typeface="Segoe"/>
                <a:cs typeface="Sego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532"/>
            <a:ext cx="8047952" cy="2847953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Segoe"/>
                <a:cs typeface="Segoe"/>
              </a:defRPr>
            </a:lvl1pPr>
            <a:lvl2pPr marL="457200" indent="0">
              <a:buNone/>
              <a:defRPr sz="1600" b="0" i="0">
                <a:latin typeface="Segoe"/>
                <a:cs typeface="Segoe"/>
              </a:defRPr>
            </a:lvl2pPr>
            <a:lvl3pPr marL="914400" indent="0">
              <a:buNone/>
              <a:defRPr sz="1600" b="0" i="0">
                <a:latin typeface="Segoe"/>
                <a:cs typeface="Segoe"/>
              </a:defRPr>
            </a:lvl3pPr>
            <a:lvl4pPr>
              <a:defRPr sz="1600" b="0" i="0">
                <a:latin typeface="Segoe"/>
                <a:cs typeface="Segoe"/>
              </a:defRPr>
            </a:lvl4pPr>
            <a:lvl5pPr>
              <a:defRPr sz="1600" b="0" i="0">
                <a:latin typeface="Segoe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9008" y="4686622"/>
            <a:ext cx="777240" cy="2357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B9D86F-0E15-46C6-88AE-086E78885E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5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5413"/>
            <a:ext cx="8194194" cy="857250"/>
          </a:xfrm>
        </p:spPr>
        <p:txBody>
          <a:bodyPr>
            <a:normAutofit/>
          </a:bodyPr>
          <a:lstStyle>
            <a:lvl1pPr>
              <a:defRPr sz="2000" b="1" i="0"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532"/>
            <a:ext cx="8194194" cy="2847953"/>
          </a:xfrm>
        </p:spPr>
        <p:txBody>
          <a:bodyPr>
            <a:normAutofit/>
          </a:bodyPr>
          <a:lstStyle>
            <a:lvl1pPr>
              <a:defRPr sz="1600" b="0" i="0">
                <a:latin typeface="Segoe"/>
                <a:cs typeface="Segoe"/>
              </a:defRPr>
            </a:lvl1pPr>
            <a:lvl2pPr>
              <a:defRPr sz="1600" b="0" i="0">
                <a:latin typeface="Segoe"/>
                <a:cs typeface="Segoe"/>
              </a:defRPr>
            </a:lvl2pPr>
            <a:lvl3pPr>
              <a:defRPr sz="1600" b="0" i="0">
                <a:latin typeface="Segoe"/>
                <a:cs typeface="Segoe"/>
              </a:defRPr>
            </a:lvl3pPr>
            <a:lvl4pPr>
              <a:defRPr sz="1600" b="0" i="0">
                <a:latin typeface="Segoe"/>
                <a:cs typeface="Segoe"/>
              </a:defRPr>
            </a:lvl4pPr>
            <a:lvl5pPr>
              <a:defRPr sz="1600" b="0" i="0">
                <a:latin typeface="Segoe"/>
                <a:cs typeface="Sego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9008" y="4686622"/>
            <a:ext cx="777240" cy="2357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B9D86F-0E15-46C6-88AE-086E78885E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08533"/>
            <a:ext cx="4007042" cy="2841266"/>
          </a:xfrm>
        </p:spPr>
        <p:txBody>
          <a:bodyPr>
            <a:normAutofit/>
          </a:bodyPr>
          <a:lstStyle>
            <a:lvl1pPr>
              <a:defRPr sz="1800" b="0" i="0">
                <a:latin typeface="Segoe"/>
                <a:cs typeface="Segoe"/>
              </a:defRPr>
            </a:lvl1pPr>
            <a:lvl2pPr>
              <a:defRPr sz="1800" b="0" i="0">
                <a:latin typeface="Segoe"/>
                <a:cs typeface="Segoe"/>
              </a:defRPr>
            </a:lvl2pPr>
            <a:lvl3pPr>
              <a:defRPr sz="1800" b="0" i="0">
                <a:latin typeface="Segoe"/>
                <a:cs typeface="Segoe"/>
              </a:defRPr>
            </a:lvl3pPr>
            <a:lvl4pPr>
              <a:defRPr sz="1800" b="0" i="0">
                <a:latin typeface="Segoe"/>
                <a:cs typeface="Segoe"/>
              </a:defRPr>
            </a:lvl4pPr>
            <a:lvl5pPr>
              <a:defRPr sz="1800" b="0" i="0">
                <a:latin typeface="Segoe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9008" y="4686622"/>
            <a:ext cx="777240" cy="2357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B9D86F-0E15-46C6-88AE-086E78885E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55413"/>
            <a:ext cx="8155709" cy="857250"/>
          </a:xfrm>
        </p:spPr>
        <p:txBody>
          <a:bodyPr>
            <a:normAutofit/>
          </a:bodyPr>
          <a:lstStyle>
            <a:lvl1pPr>
              <a:defRPr sz="2000" b="1" i="0"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610485" y="1507523"/>
            <a:ext cx="4002424" cy="2841266"/>
          </a:xfrm>
        </p:spPr>
        <p:txBody>
          <a:bodyPr>
            <a:normAutofit/>
          </a:bodyPr>
          <a:lstStyle>
            <a:lvl1pPr>
              <a:defRPr sz="1800" b="0" i="0">
                <a:latin typeface="Segoe"/>
                <a:cs typeface="Segoe"/>
              </a:defRPr>
            </a:lvl1pPr>
            <a:lvl2pPr>
              <a:defRPr sz="1800" b="0" i="0">
                <a:latin typeface="Segoe"/>
                <a:cs typeface="Segoe"/>
              </a:defRPr>
            </a:lvl2pPr>
            <a:lvl3pPr>
              <a:defRPr sz="1800" b="0" i="0">
                <a:latin typeface="Segoe"/>
                <a:cs typeface="Segoe"/>
              </a:defRPr>
            </a:lvl3pPr>
            <a:lvl4pPr>
              <a:defRPr sz="1800" b="0" i="0">
                <a:latin typeface="Segoe"/>
                <a:cs typeface="Segoe"/>
              </a:defRPr>
            </a:lvl4pPr>
            <a:lvl5pPr>
              <a:defRPr sz="1800" b="0" i="0">
                <a:latin typeface="Segoe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978" y="1508240"/>
            <a:ext cx="5891052" cy="2855942"/>
          </a:xfrm>
        </p:spPr>
        <p:txBody>
          <a:bodyPr>
            <a:normAutofit/>
          </a:bodyPr>
          <a:lstStyle>
            <a:lvl1pPr>
              <a:defRPr sz="1600" b="0" i="0">
                <a:latin typeface="Segoe"/>
                <a:cs typeface="Segoe"/>
              </a:defRPr>
            </a:lvl1pPr>
            <a:lvl2pPr>
              <a:defRPr sz="1600" b="0" i="0">
                <a:latin typeface="Segoe"/>
                <a:cs typeface="Segoe"/>
              </a:defRPr>
            </a:lvl2pPr>
            <a:lvl3pPr>
              <a:defRPr sz="1600" b="0" i="0">
                <a:latin typeface="Segoe"/>
                <a:cs typeface="Segoe"/>
              </a:defRPr>
            </a:lvl3pPr>
            <a:lvl4pPr>
              <a:defRPr sz="1600" b="0" i="0">
                <a:latin typeface="Segoe"/>
                <a:cs typeface="Segoe"/>
              </a:defRPr>
            </a:lvl4pPr>
            <a:lvl5pPr>
              <a:defRPr sz="1600" b="0" i="0">
                <a:latin typeface="Segoe"/>
                <a:cs typeface="Sego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508533"/>
            <a:ext cx="2014726" cy="2855650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Segoe"/>
                <a:cs typeface="Sego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9008" y="4686622"/>
            <a:ext cx="777240" cy="2357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B9D86F-0E15-46C6-88AE-086E78885E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55413"/>
            <a:ext cx="8101830" cy="857250"/>
          </a:xfrm>
        </p:spPr>
        <p:txBody>
          <a:bodyPr>
            <a:normAutofit/>
          </a:bodyPr>
          <a:lstStyle>
            <a:lvl1pPr>
              <a:defRPr sz="2000" b="1" i="0"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2562" y="1593762"/>
            <a:ext cx="5702711" cy="27704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9008" y="4686622"/>
            <a:ext cx="777240" cy="2357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B9D86F-0E15-46C6-88AE-086E78885E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55413"/>
            <a:ext cx="8148012" cy="857250"/>
          </a:xfrm>
        </p:spPr>
        <p:txBody>
          <a:bodyPr>
            <a:normAutofit/>
          </a:bodyPr>
          <a:lstStyle>
            <a:lvl1pPr>
              <a:defRPr sz="2000" b="1" i="0"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0061" y="2545042"/>
            <a:ext cx="2155150" cy="1816195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Segoe"/>
                <a:cs typeface="Sego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mplate_Slides_CodeRageX_16x9_Inside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5540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08533"/>
            <a:ext cx="8232679" cy="284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9008" y="4686622"/>
            <a:ext cx="777240" cy="235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4B9D86F-0E15-46C6-88AE-086E78885E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2" r:id="rId4"/>
    <p:sldLayoutId id="2147483656" r:id="rId5"/>
    <p:sldLayoutId id="2147483657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i="0" kern="1200">
          <a:solidFill>
            <a:schemeClr val="tx1"/>
          </a:solidFill>
          <a:latin typeface="Segoe"/>
          <a:ea typeface="+mj-ea"/>
          <a:cs typeface="Segoe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b="0" i="0" kern="1200">
          <a:solidFill>
            <a:schemeClr val="tx1"/>
          </a:solidFill>
          <a:latin typeface="Segoe"/>
          <a:ea typeface="+mn-ea"/>
          <a:cs typeface="Segoe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chemeClr val="tx1"/>
          </a:solidFill>
          <a:latin typeface="Segoe"/>
          <a:ea typeface="+mn-ea"/>
          <a:cs typeface="Segoe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b="0" i="0" kern="1200">
          <a:solidFill>
            <a:schemeClr val="tx1"/>
          </a:solidFill>
          <a:latin typeface="Segoe"/>
          <a:ea typeface="+mn-ea"/>
          <a:cs typeface="Segoe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chemeClr val="tx1"/>
          </a:solidFill>
          <a:latin typeface="Segoe"/>
          <a:ea typeface="+mn-ea"/>
          <a:cs typeface="Segoe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b="0" i="0" kern="1200">
          <a:solidFill>
            <a:schemeClr val="tx1"/>
          </a:solidFill>
          <a:latin typeface="Segoe"/>
          <a:ea typeface="+mn-ea"/>
          <a:cs typeface="Segoe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smtClean="0"/>
              <a:t>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/>
              <a:t>. Maecenas tempus </a:t>
            </a:r>
            <a:r>
              <a:rPr lang="en-US" dirty="0" err="1" smtClean="0"/>
              <a:t>velit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 smtClean="0"/>
              <a:t>Rellus</a:t>
            </a:r>
            <a:r>
              <a:rPr lang="en-US" dirty="0" smtClean="0"/>
              <a:t> Nisi</a:t>
            </a:r>
          </a:p>
          <a:p>
            <a:r>
              <a:rPr lang="en-US" dirty="0"/>
              <a:t>Sales Manager</a:t>
            </a:r>
          </a:p>
        </p:txBody>
      </p:sp>
    </p:spTree>
    <p:extLst>
      <p:ext uri="{BB962C8B-B14F-4D97-AF65-F5344CB8AC3E}">
        <p14:creationId xmlns:p14="http://schemas.microsoft.com/office/powerpoint/2010/main" val="18386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/>
              <a:t>id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fermentum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ante </a:t>
            </a:r>
            <a:r>
              <a:rPr lang="en-US" dirty="0" err="1"/>
              <a:t>feugiat</a:t>
            </a:r>
            <a:r>
              <a:rPr lang="en-US" dirty="0"/>
              <a:t> id.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lacus. Cum </a:t>
            </a:r>
            <a:r>
              <a:rPr lang="en-US" dirty="0" err="1"/>
              <a:t>sociis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non </a:t>
            </a:r>
            <a:r>
              <a:rPr lang="en-US" dirty="0" err="1"/>
              <a:t>urna</a:t>
            </a:r>
            <a:r>
              <a:rPr lang="en-US" dirty="0"/>
              <a:t>. Nam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“</a:t>
            </a:r>
            <a:r>
              <a:rPr lang="en-US" dirty="0"/>
              <a:t>Cum </a:t>
            </a:r>
            <a:r>
              <a:rPr lang="en-US" dirty="0" err="1"/>
              <a:t>sociis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 smtClean="0"/>
              <a:t>montes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0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/>
              <a:t>sodales</a:t>
            </a:r>
            <a:r>
              <a:rPr lang="en-US" dirty="0"/>
              <a:t> et </a:t>
            </a:r>
            <a:r>
              <a:rPr lang="en-US" dirty="0" err="1"/>
              <a:t>pulv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Mauris</a:t>
            </a:r>
            <a:r>
              <a:rPr lang="en-US" dirty="0"/>
              <a:t> non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lacus.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, </a:t>
            </a:r>
            <a:r>
              <a:rPr lang="en-US" dirty="0" err="1"/>
              <a:t>sapien</a:t>
            </a:r>
            <a:r>
              <a:rPr lang="en-US" dirty="0"/>
              <a:t> et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,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at </a:t>
            </a:r>
            <a:r>
              <a:rPr lang="en-US" dirty="0" err="1"/>
              <a:t>libero</a:t>
            </a:r>
            <a:r>
              <a:rPr lang="en-US" dirty="0"/>
              <a:t>. Integer id </a:t>
            </a:r>
            <a:r>
              <a:rPr lang="en-US" dirty="0" err="1"/>
              <a:t>maximus</a:t>
            </a:r>
            <a:r>
              <a:rPr lang="en-US" dirty="0"/>
              <a:t> quam, vitae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smtClean="0"/>
              <a:t>lacus</a:t>
            </a:r>
          </a:p>
          <a:p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smtClean="0"/>
              <a:t>et</a:t>
            </a:r>
          </a:p>
          <a:p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/>
              <a:t>ac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smtClean="0"/>
              <a:t>quam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/>
              <a:t>non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lacus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3976"/>
      </p:ext>
    </p:extLst>
  </p:cSld>
  <p:clrMapOvr>
    <a:masterClrMapping/>
  </p:clrMapOvr>
</p:sld>
</file>

<file path=ppt/theme/theme1.xml><?xml version="1.0" encoding="utf-8"?>
<a:theme xmlns:a="http://schemas.openxmlformats.org/drawingml/2006/main" name="EMBT Sales Meeting Template 2012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0DEC3B9574B6409DD98AC7B6A94797" ma:contentTypeVersion="14" ma:contentTypeDescription="Create a new document." ma:contentTypeScope="" ma:versionID="d6544c7279bfc4708c848899dcaa8fdb">
  <xsd:schema xmlns:xsd="http://www.w3.org/2001/XMLSchema" xmlns:xs="http://www.w3.org/2001/XMLSchema" xmlns:p="http://schemas.microsoft.com/office/2006/metadata/properties" xmlns:ns2="f62b9ad8-a28f-4257-b39c-24ee014a67bd" targetNamespace="http://schemas.microsoft.com/office/2006/metadata/properties" ma:root="true" ma:fieldsID="c13e37bd38289dfcccadeff979405649" ns2:_="">
    <xsd:import namespace="f62b9ad8-a28f-4257-b39c-24ee014a67bd"/>
    <xsd:element name="properties">
      <xsd:complexType>
        <xsd:sequence>
          <xsd:element name="documentManagement">
            <xsd:complexType>
              <xsd:all>
                <xsd:element ref="ns2:Family" minOccurs="0"/>
                <xsd:element ref="ns2:Product" minOccurs="0"/>
                <xsd:element ref="ns2:Release" minOccurs="0"/>
                <xsd:element ref="ns2:Doc_x0020_Type" minOccurs="0"/>
                <xsd:element ref="ns2:Year" minOccurs="0"/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b9ad8-a28f-4257-b39c-24ee014a67bd" elementFormDefault="qualified">
    <xsd:import namespace="http://schemas.microsoft.com/office/2006/documentManagement/types"/>
    <xsd:import namespace="http://schemas.microsoft.com/office/infopath/2007/PartnerControls"/>
    <xsd:element name="Family" ma:index="2" nillable="true" ma:displayName="Family" ma:description="Product family" ma:format="Dropdown" ma:internalName="Family">
      <xsd:simpleType>
        <xsd:union memberTypes="dms:Text">
          <xsd:simpleType>
            <xsd:restriction base="dms:Choice">
              <xsd:enumeration value="DB"/>
              <xsd:enumeration value="Dev Tools"/>
              <xsd:enumeration value="EMBT"/>
              <xsd:enumeration value="ER"/>
            </xsd:restriction>
          </xsd:simpleType>
        </xsd:union>
      </xsd:simpleType>
    </xsd:element>
    <xsd:element name="Product" ma:index="3" nillable="true" ma:displayName="Product" ma:description="Specific product" ma:format="Dropdown" ma:internalName="Product">
      <xsd:simpleType>
        <xsd:union memberTypes="dms:Text">
          <xsd:simpleType>
            <xsd:restriction base="dms:Choice">
              <xsd:enumeration value="Appmethod"/>
              <xsd:enumeration value="Business Architect"/>
              <xsd:enumeration value="C++Builder"/>
              <xsd:enumeration value="CONNECT"/>
              <xsd:enumeration value="Data Lineage"/>
              <xsd:enumeration value="DB Change Manager"/>
              <xsd:enumeration value="DB Optimizer"/>
              <xsd:enumeration value="DBArtisan"/>
              <xsd:enumeration value="DBArtisan Team Server"/>
              <xsd:enumeration value="DBPS"/>
              <xsd:enumeration value="Delphi"/>
              <xsd:enumeration value="ER/Studio"/>
              <xsd:enumeration value="ER/Studio Data Architect"/>
              <xsd:enumeration value="ER/Studio Team Server"/>
              <xsd:enumeration value="FireDAC"/>
              <xsd:enumeration value="FireMonkey"/>
              <xsd:enumeration value="HTML5 Builder"/>
              <xsd:enumeration value="InterBase"/>
              <xsd:enumeration value="MetaWizard"/>
              <xsd:enumeration value="Portal"/>
              <xsd:enumeration value="RAD Studio"/>
              <xsd:enumeration value="Rapid SQL"/>
              <xsd:enumeration value="Repository"/>
              <xsd:enumeration value="Software Architect"/>
              <xsd:enumeration value="UDM"/>
              <xsd:enumeration value="Viewer"/>
            </xsd:restriction>
          </xsd:simpleType>
        </xsd:union>
      </xsd:simpleType>
    </xsd:element>
    <xsd:element name="Release" ma:index="4" nillable="true" ma:displayName="Release" ma:description="Release number" ma:format="Dropdown" ma:internalName="Release">
      <xsd:simpleType>
        <xsd:union memberTypes="dms:Text">
          <xsd:simpleType>
            <xsd:restriction base="dms:Choice">
              <xsd:enumeration value="1.0"/>
              <xsd:enumeration value="1.14"/>
              <xsd:enumeration value="1.15"/>
              <xsd:enumeration value="XE9"/>
              <xsd:enumeration value="XE8"/>
              <xsd:enumeration value="XE7"/>
              <xsd:enumeration value="XE6"/>
              <xsd:enumeration value="XE5"/>
              <xsd:enumeration value="XE4"/>
              <xsd:enumeration value="XE3.5"/>
              <xsd:enumeration value="XE3"/>
              <xsd:enumeration value="XE2"/>
            </xsd:restriction>
          </xsd:simpleType>
        </xsd:union>
      </xsd:simpleType>
    </xsd:element>
    <xsd:element name="Doc_x0020_Type" ma:index="5" nillable="true" ma:displayName="Doc Type" ma:description="Type of document / item" ma:format="Dropdown" ma:internalName="Doc_x0020_Type">
      <xsd:simpleType>
        <xsd:union memberTypes="dms:Text">
          <xsd:simpleType>
            <xsd:restriction base="dms:Choice">
              <xsd:enumeration value="Ad"/>
              <xsd:enumeration value="Article"/>
              <xsd:enumeration value="Banner"/>
              <xsd:enumeration value="Budget"/>
              <xsd:enumeration value="Calendar"/>
              <xsd:enumeration value="Campaign"/>
              <xsd:enumeration value="Case Study"/>
              <xsd:enumeration value="Cheatsheet"/>
              <xsd:enumeration value="Datasheet"/>
              <xsd:enumeration value="eDM"/>
              <xsd:enumeration value="Feature Matrix"/>
              <xsd:enumeration value="Font"/>
              <xsd:enumeration value="Headshot"/>
              <xsd:enumeration value="icon"/>
              <xsd:enumeration value="Image"/>
              <xsd:enumeration value="Messaging"/>
              <xsd:enumeration value="Presentation"/>
              <xsd:enumeration value="Press Release"/>
              <xsd:enumeration value="Pricing, SKUs, Licensing"/>
              <xsd:enumeration value="Process / Guide"/>
              <xsd:enumeration value="Product graphic"/>
              <xsd:enumeration value="Screenshot"/>
              <xsd:enumeration value="Video"/>
              <xsd:enumeration value="Web page"/>
              <xsd:enumeration value="Webinar"/>
              <xsd:enumeration value="Whitepaper"/>
            </xsd:restriction>
          </xsd:simpleType>
        </xsd:union>
      </xsd:simpleType>
    </xsd:element>
    <xsd:element name="Year" ma:index="6" nillable="true" ma:displayName="Year" ma:default="2015" ma:description="Year associated with item" ma:format="Dropdown" ma:internalName="Year">
      <xsd:simpleType>
        <xsd:union memberTypes="dms:Text">
          <xsd:simpleType>
            <xsd:restriction base="dms:Choice">
              <xsd:enumeration value="2015"/>
              <xsd:enumeration value="2014"/>
              <xsd:enumeration value="2013"/>
              <xsd:enumeration value="2012"/>
            </xsd:restriction>
          </xsd:simpleType>
        </xsd:union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Sharing Hint Hash" ma:internalName="SharingHintHash" ma:readOnly="true">
      <xsd:simpleType>
        <xsd:restriction base="dms:Text"/>
      </xsd:simple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f62b9ad8-a28f-4257-b39c-24ee014a67bd">2014</Year>
    <Product xmlns="f62b9ad8-a28f-4257-b39c-24ee014a67bd" xsi:nil="true"/>
    <Release xmlns="f62b9ad8-a28f-4257-b39c-24ee014a67bd" xsi:nil="true"/>
    <Family xmlns="f62b9ad8-a28f-4257-b39c-24ee014a67bd" xsi:nil="true"/>
    <Doc_x0020_Type xmlns="f62b9ad8-a28f-4257-b39c-24ee014a67b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258DC0-6066-4455-9888-E961A91EE605}"/>
</file>

<file path=customXml/itemProps2.xml><?xml version="1.0" encoding="utf-8"?>
<ds:datastoreItem xmlns:ds="http://schemas.openxmlformats.org/officeDocument/2006/customXml" ds:itemID="{22FDF740-02CD-4136-B2DA-BE81CB99FB50}"/>
</file>

<file path=customXml/itemProps3.xml><?xml version="1.0" encoding="utf-8"?>
<ds:datastoreItem xmlns:ds="http://schemas.openxmlformats.org/officeDocument/2006/customXml" ds:itemID="{DF969D3E-2A43-4875-BB4D-F53FBF85724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</TotalTime>
  <Words>207</Words>
  <Application>Microsoft Macintosh PowerPoint</Application>
  <PresentationFormat>On-screen Show (16:9)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EMBT Sales Meeting Template 2012_v1</vt:lpstr>
      <vt:lpstr>Lorem ipsum dolor sit amet, consectetur adipiscing elit. Maecenas tempus velit</vt:lpstr>
      <vt:lpstr>Curabitur id nibh fermentum</vt:lpstr>
      <vt:lpstr>Fusce lectus velit sodales et pulv</vt:lpstr>
    </vt:vector>
  </TitlesOfParts>
  <Company>Embarcadero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 STUDIO IN THE ENTERPRISE</dc:title>
  <dc:creator>Michael Fox</dc:creator>
  <cp:lastModifiedBy>Pablo Perea</cp:lastModifiedBy>
  <cp:revision>95</cp:revision>
  <dcterms:created xsi:type="dcterms:W3CDTF">2013-03-13T15:15:14Z</dcterms:created>
  <dcterms:modified xsi:type="dcterms:W3CDTF">2015-07-08T07:43:08Z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0x0101007E0DEC3B9574B6409DD98AC7B6A94797</vt:lpwstr>
  </property>
</Properties>
</file>