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8"/>
  </p:notesMasterIdLst>
  <p:sldIdLst>
    <p:sldId id="256" r:id="rId5"/>
    <p:sldId id="261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58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845" autoAdjust="0"/>
  </p:normalViewPr>
  <p:slideViewPr>
    <p:cSldViewPr snapToGrid="0">
      <p:cViewPr varScale="1">
        <p:scale>
          <a:sx n="124" d="100"/>
          <a:sy n="124" d="100"/>
        </p:scale>
        <p:origin x="-1392" y="-112"/>
      </p:cViewPr>
      <p:guideLst>
        <p:guide orient="horz" pos="2107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notesMaster" Target="notesMasters/notes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FC9D4C-EFD5-4E16-9FD5-B6297126F1AC}" type="datetimeFigureOut">
              <a:rPr lang="en-US" smtClean="0"/>
              <a:pPr/>
              <a:t>08/07/15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1E7B05-F66F-41CE-9A86-B93D755B0A6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219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mplate_Slides_CodeRageX_4x3_Cover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7305" y="3490254"/>
            <a:ext cx="7876893" cy="1702966"/>
          </a:xfrm>
        </p:spPr>
        <p:txBody>
          <a:bodyPr anchor="b" anchorCtr="0">
            <a:noAutofit/>
          </a:bodyPr>
          <a:lstStyle>
            <a:lvl1pPr algn="ctr">
              <a:defRPr sz="2600" b="0" i="0">
                <a:solidFill>
                  <a:srgbClr val="FFFFFF"/>
                </a:solidFill>
                <a:latin typeface="Segoe"/>
                <a:cs typeface="Segoe"/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8779" y="5318214"/>
            <a:ext cx="7891453" cy="1045463"/>
          </a:xfrm>
        </p:spPr>
        <p:txBody>
          <a:bodyPr>
            <a:noAutofit/>
          </a:bodyPr>
          <a:lstStyle>
            <a:lvl1pPr marL="0" indent="0" algn="ctr">
              <a:buNone/>
              <a:defRPr sz="2000" b="1" i="0" baseline="0">
                <a:solidFill>
                  <a:schemeClr val="bg1"/>
                </a:solidFill>
                <a:latin typeface="Segoe"/>
                <a:cs typeface="Sego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740551"/>
            <a:ext cx="8203036" cy="1143000"/>
          </a:xfrm>
        </p:spPr>
        <p:txBody>
          <a:bodyPr>
            <a:normAutofit/>
          </a:bodyPr>
          <a:lstStyle>
            <a:lvl1pPr>
              <a:defRPr sz="2000" b="1" i="0">
                <a:latin typeface="Segoe"/>
                <a:cs typeface="Segoe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2011377"/>
            <a:ext cx="8203036" cy="3809047"/>
          </a:xfrm>
        </p:spPr>
        <p:txBody>
          <a:bodyPr>
            <a:normAutofit/>
          </a:bodyPr>
          <a:lstStyle>
            <a:lvl1pPr marL="0" indent="0">
              <a:buNone/>
              <a:defRPr sz="1600" b="0" i="0">
                <a:latin typeface="Segoe"/>
                <a:cs typeface="Segoe"/>
              </a:defRPr>
            </a:lvl1pPr>
            <a:lvl2pPr marL="457200" indent="0">
              <a:buNone/>
              <a:defRPr sz="1600" b="0" i="0">
                <a:latin typeface="Segoe"/>
                <a:cs typeface="Segoe"/>
              </a:defRPr>
            </a:lvl2pPr>
            <a:lvl3pPr marL="914400" indent="0">
              <a:buNone/>
              <a:defRPr sz="1600" b="0" i="0">
                <a:latin typeface="Segoe"/>
                <a:cs typeface="Segoe"/>
              </a:defRPr>
            </a:lvl3pPr>
            <a:lvl4pPr>
              <a:defRPr sz="1600" b="0" i="0">
                <a:latin typeface="Segoe"/>
                <a:cs typeface="Segoe"/>
              </a:defRPr>
            </a:lvl4pPr>
            <a:lvl5pPr>
              <a:defRPr sz="1600" b="0" i="0">
                <a:latin typeface="Segoe"/>
                <a:cs typeface="Segoe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9008" y="6249353"/>
            <a:ext cx="777240" cy="3143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4B9D86F-0E15-46C6-88AE-086E78885E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159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740551"/>
            <a:ext cx="8213036" cy="1143000"/>
          </a:xfrm>
        </p:spPr>
        <p:txBody>
          <a:bodyPr>
            <a:normAutofit/>
          </a:bodyPr>
          <a:lstStyle>
            <a:lvl1pPr>
              <a:defRPr sz="2000" b="1" i="0">
                <a:latin typeface="Segoe"/>
                <a:cs typeface="Segoe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2011378"/>
            <a:ext cx="8213036" cy="3839050"/>
          </a:xfrm>
        </p:spPr>
        <p:txBody>
          <a:bodyPr>
            <a:normAutofit/>
          </a:bodyPr>
          <a:lstStyle>
            <a:lvl1pPr>
              <a:defRPr sz="1600" b="0" i="0">
                <a:latin typeface="Segoe"/>
                <a:cs typeface="Segoe"/>
              </a:defRPr>
            </a:lvl1pPr>
            <a:lvl2pPr>
              <a:defRPr sz="1600" b="0" i="0">
                <a:latin typeface="Segoe"/>
                <a:cs typeface="Segoe"/>
              </a:defRPr>
            </a:lvl2pPr>
            <a:lvl3pPr>
              <a:defRPr sz="1600" b="0" i="0">
                <a:latin typeface="Segoe"/>
                <a:cs typeface="Segoe"/>
              </a:defRPr>
            </a:lvl3pPr>
            <a:lvl4pPr>
              <a:defRPr sz="1600" b="0" i="0">
                <a:latin typeface="Segoe"/>
                <a:cs typeface="Segoe"/>
              </a:defRPr>
            </a:lvl4pPr>
            <a:lvl5pPr>
              <a:defRPr sz="1600" b="0" i="0">
                <a:latin typeface="Segoe"/>
                <a:cs typeface="Segoe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9008" y="6249353"/>
            <a:ext cx="777240" cy="3143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4B9D86F-0E15-46C6-88AE-086E78885E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011377"/>
            <a:ext cx="4002922" cy="3829049"/>
          </a:xfrm>
        </p:spPr>
        <p:txBody>
          <a:bodyPr>
            <a:normAutofit/>
          </a:bodyPr>
          <a:lstStyle>
            <a:lvl1pPr>
              <a:defRPr sz="1800" b="0" i="0">
                <a:latin typeface="Segoe"/>
                <a:cs typeface="Segoe"/>
              </a:defRPr>
            </a:lvl1pPr>
            <a:lvl2pPr>
              <a:defRPr sz="1800" b="0" i="0">
                <a:latin typeface="Segoe"/>
                <a:cs typeface="Segoe"/>
              </a:defRPr>
            </a:lvl2pPr>
            <a:lvl3pPr>
              <a:defRPr sz="1800" b="0" i="0">
                <a:latin typeface="Segoe"/>
                <a:cs typeface="Segoe"/>
              </a:defRPr>
            </a:lvl3pPr>
            <a:lvl4pPr>
              <a:defRPr sz="1800" b="0" i="0">
                <a:latin typeface="Segoe"/>
                <a:cs typeface="Segoe"/>
              </a:defRPr>
            </a:lvl4pPr>
            <a:lvl5pPr>
              <a:defRPr sz="1800" b="0" i="0">
                <a:latin typeface="Segoe"/>
                <a:cs typeface="Segoe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59008" y="6249353"/>
            <a:ext cx="777240" cy="3143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4B9D86F-0E15-46C6-88AE-086E78885E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1" y="740551"/>
            <a:ext cx="8203036" cy="1143000"/>
          </a:xfrm>
        </p:spPr>
        <p:txBody>
          <a:bodyPr>
            <a:normAutofit/>
          </a:bodyPr>
          <a:lstStyle>
            <a:lvl1pPr>
              <a:defRPr sz="2000" b="1" i="0">
                <a:latin typeface="Segoe"/>
                <a:cs typeface="Segoe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4680127" y="2010030"/>
            <a:ext cx="3980109" cy="3820395"/>
          </a:xfrm>
        </p:spPr>
        <p:txBody>
          <a:bodyPr>
            <a:normAutofit/>
          </a:bodyPr>
          <a:lstStyle>
            <a:lvl1pPr>
              <a:defRPr sz="1800" b="0" i="0">
                <a:latin typeface="Segoe"/>
                <a:cs typeface="Segoe"/>
              </a:defRPr>
            </a:lvl1pPr>
            <a:lvl2pPr>
              <a:defRPr sz="1800" b="0" i="0">
                <a:latin typeface="Segoe"/>
                <a:cs typeface="Segoe"/>
              </a:defRPr>
            </a:lvl2pPr>
            <a:lvl3pPr>
              <a:defRPr sz="1800" b="0" i="0">
                <a:latin typeface="Segoe"/>
                <a:cs typeface="Segoe"/>
              </a:defRPr>
            </a:lvl3pPr>
            <a:lvl4pPr>
              <a:defRPr sz="1800" b="0" i="0">
                <a:latin typeface="Segoe"/>
                <a:cs typeface="Segoe"/>
              </a:defRPr>
            </a:lvl4pPr>
            <a:lvl5pPr>
              <a:defRPr sz="1800" b="0" i="0">
                <a:latin typeface="Segoe"/>
                <a:cs typeface="Segoe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0078" y="2010988"/>
            <a:ext cx="5830158" cy="3899444"/>
          </a:xfrm>
        </p:spPr>
        <p:txBody>
          <a:bodyPr>
            <a:normAutofit/>
          </a:bodyPr>
          <a:lstStyle>
            <a:lvl1pPr>
              <a:defRPr sz="1600" b="0" i="0">
                <a:latin typeface="Segoe"/>
                <a:cs typeface="Segoe"/>
              </a:defRPr>
            </a:lvl1pPr>
            <a:lvl2pPr>
              <a:defRPr sz="1600" b="0" i="0">
                <a:latin typeface="Segoe"/>
                <a:cs typeface="Segoe"/>
              </a:defRPr>
            </a:lvl2pPr>
            <a:lvl3pPr>
              <a:defRPr sz="1600" b="0" i="0">
                <a:latin typeface="Segoe"/>
                <a:cs typeface="Segoe"/>
              </a:defRPr>
            </a:lvl3pPr>
            <a:lvl4pPr>
              <a:defRPr sz="1600" b="0" i="0">
                <a:latin typeface="Segoe"/>
                <a:cs typeface="Segoe"/>
              </a:defRPr>
            </a:lvl4pPr>
            <a:lvl5pPr>
              <a:defRPr sz="1600" b="0" i="0">
                <a:latin typeface="Segoe"/>
                <a:cs typeface="Segoe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2011377"/>
            <a:ext cx="2192870" cy="3909055"/>
          </a:xfrm>
        </p:spPr>
        <p:txBody>
          <a:bodyPr>
            <a:normAutofit/>
          </a:bodyPr>
          <a:lstStyle>
            <a:lvl1pPr marL="0" indent="0">
              <a:buNone/>
              <a:defRPr sz="1600" b="0" i="0">
                <a:latin typeface="Segoe"/>
                <a:cs typeface="Segoe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59008" y="6249353"/>
            <a:ext cx="777240" cy="3143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4B9D86F-0E15-46C6-88AE-086E78885E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1" y="740551"/>
            <a:ext cx="8213036" cy="1143000"/>
          </a:xfrm>
        </p:spPr>
        <p:txBody>
          <a:bodyPr>
            <a:normAutofit/>
          </a:bodyPr>
          <a:lstStyle>
            <a:lvl1pPr>
              <a:defRPr sz="2000" b="1" i="0">
                <a:latin typeface="Segoe"/>
                <a:cs typeface="Segoe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2563" y="2125016"/>
            <a:ext cx="5377597" cy="370540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59008" y="6229351"/>
            <a:ext cx="777240" cy="3143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4B9D86F-0E15-46C6-88AE-086E78885E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1" y="740551"/>
            <a:ext cx="8223036" cy="1143000"/>
          </a:xfrm>
        </p:spPr>
        <p:txBody>
          <a:bodyPr>
            <a:normAutofit/>
          </a:bodyPr>
          <a:lstStyle>
            <a:lvl1pPr>
              <a:defRPr sz="2000" b="1" i="0">
                <a:latin typeface="Segoe"/>
                <a:cs typeface="Segoe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6010163" y="3480255"/>
            <a:ext cx="2670074" cy="2350170"/>
          </a:xfrm>
        </p:spPr>
        <p:txBody>
          <a:bodyPr>
            <a:normAutofit/>
          </a:bodyPr>
          <a:lstStyle>
            <a:lvl1pPr marL="0" indent="0">
              <a:buNone/>
              <a:defRPr sz="1600" b="0" i="0">
                <a:latin typeface="Segoe"/>
                <a:cs typeface="Segoe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emplate_Slides_CodeRageX_4x3_Inside.png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740545"/>
            <a:ext cx="8122819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2011377"/>
            <a:ext cx="8123035" cy="39090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9008" y="6249353"/>
            <a:ext cx="777240" cy="3143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4B9D86F-0E15-46C6-88AE-086E78885E3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0" r:id="rId3"/>
    <p:sldLayoutId id="2147483652" r:id="rId4"/>
    <p:sldLayoutId id="2147483656" r:id="rId5"/>
    <p:sldLayoutId id="2147483657" r:id="rId6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000" b="1" i="0" kern="1200">
          <a:solidFill>
            <a:schemeClr val="tx1"/>
          </a:solidFill>
          <a:latin typeface="Segoe"/>
          <a:ea typeface="+mj-ea"/>
          <a:cs typeface="Segoe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b="0" i="0" kern="1200">
          <a:solidFill>
            <a:schemeClr val="tx1"/>
          </a:solidFill>
          <a:latin typeface="Segoe"/>
          <a:ea typeface="+mn-ea"/>
          <a:cs typeface="Segoe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b="0" i="0" kern="1200">
          <a:solidFill>
            <a:schemeClr val="tx1"/>
          </a:solidFill>
          <a:latin typeface="Segoe"/>
          <a:ea typeface="+mn-ea"/>
          <a:cs typeface="Segoe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b="0" i="0" kern="1200">
          <a:solidFill>
            <a:schemeClr val="tx1"/>
          </a:solidFill>
          <a:latin typeface="Segoe"/>
          <a:ea typeface="+mn-ea"/>
          <a:cs typeface="Segoe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b="0" i="0" kern="1200">
          <a:solidFill>
            <a:schemeClr val="tx1"/>
          </a:solidFill>
          <a:latin typeface="Segoe"/>
          <a:ea typeface="+mn-ea"/>
          <a:cs typeface="Segoe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b="0" i="0" kern="1200">
          <a:solidFill>
            <a:schemeClr val="tx1"/>
          </a:solidFill>
          <a:latin typeface="Segoe"/>
          <a:ea typeface="+mn-ea"/>
          <a:cs typeface="Segoe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9D86F-0E15-46C6-88AE-086E78885E3D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1095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9D86F-0E15-46C6-88AE-086E78885E3D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239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EMBT Sales Meeting Template 2012_v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E0DEC3B9574B6409DD98AC7B6A94797" ma:contentTypeVersion="14" ma:contentTypeDescription="Create a new document." ma:contentTypeScope="" ma:versionID="d6544c7279bfc4708c848899dcaa8fdb">
  <xsd:schema xmlns:xsd="http://www.w3.org/2001/XMLSchema" xmlns:xs="http://www.w3.org/2001/XMLSchema" xmlns:p="http://schemas.microsoft.com/office/2006/metadata/properties" xmlns:ns2="f62b9ad8-a28f-4257-b39c-24ee014a67bd" targetNamespace="http://schemas.microsoft.com/office/2006/metadata/properties" ma:root="true" ma:fieldsID="c13e37bd38289dfcccadeff979405649" ns2:_="">
    <xsd:import namespace="f62b9ad8-a28f-4257-b39c-24ee014a67bd"/>
    <xsd:element name="properties">
      <xsd:complexType>
        <xsd:sequence>
          <xsd:element name="documentManagement">
            <xsd:complexType>
              <xsd:all>
                <xsd:element ref="ns2:Family" minOccurs="0"/>
                <xsd:element ref="ns2:Product" minOccurs="0"/>
                <xsd:element ref="ns2:Release" minOccurs="0"/>
                <xsd:element ref="ns2:Doc_x0020_Type" minOccurs="0"/>
                <xsd:element ref="ns2:Year" minOccurs="0"/>
                <xsd:element ref="ns2:SharedWithUsers" minOccurs="0"/>
                <xsd:element ref="ns2:SharingHintHash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62b9ad8-a28f-4257-b39c-24ee014a67bd" elementFormDefault="qualified">
    <xsd:import namespace="http://schemas.microsoft.com/office/2006/documentManagement/types"/>
    <xsd:import namespace="http://schemas.microsoft.com/office/infopath/2007/PartnerControls"/>
    <xsd:element name="Family" ma:index="2" nillable="true" ma:displayName="Family" ma:description="Product family" ma:format="Dropdown" ma:internalName="Family">
      <xsd:simpleType>
        <xsd:union memberTypes="dms:Text">
          <xsd:simpleType>
            <xsd:restriction base="dms:Choice">
              <xsd:enumeration value="DB"/>
              <xsd:enumeration value="Dev Tools"/>
              <xsd:enumeration value="EMBT"/>
              <xsd:enumeration value="ER"/>
            </xsd:restriction>
          </xsd:simpleType>
        </xsd:union>
      </xsd:simpleType>
    </xsd:element>
    <xsd:element name="Product" ma:index="3" nillable="true" ma:displayName="Product" ma:description="Specific product" ma:format="Dropdown" ma:internalName="Product">
      <xsd:simpleType>
        <xsd:union memberTypes="dms:Text">
          <xsd:simpleType>
            <xsd:restriction base="dms:Choice">
              <xsd:enumeration value="Appmethod"/>
              <xsd:enumeration value="Business Architect"/>
              <xsd:enumeration value="C++Builder"/>
              <xsd:enumeration value="CONNECT"/>
              <xsd:enumeration value="Data Lineage"/>
              <xsd:enumeration value="DB Change Manager"/>
              <xsd:enumeration value="DB Optimizer"/>
              <xsd:enumeration value="DBArtisan"/>
              <xsd:enumeration value="DBArtisan Team Server"/>
              <xsd:enumeration value="DBPS"/>
              <xsd:enumeration value="Delphi"/>
              <xsd:enumeration value="ER/Studio"/>
              <xsd:enumeration value="ER/Studio Data Architect"/>
              <xsd:enumeration value="ER/Studio Team Server"/>
              <xsd:enumeration value="FireDAC"/>
              <xsd:enumeration value="FireMonkey"/>
              <xsd:enumeration value="HTML5 Builder"/>
              <xsd:enumeration value="InterBase"/>
              <xsd:enumeration value="MetaWizard"/>
              <xsd:enumeration value="Portal"/>
              <xsd:enumeration value="RAD Studio"/>
              <xsd:enumeration value="Rapid SQL"/>
              <xsd:enumeration value="Repository"/>
              <xsd:enumeration value="Software Architect"/>
              <xsd:enumeration value="UDM"/>
              <xsd:enumeration value="Viewer"/>
            </xsd:restriction>
          </xsd:simpleType>
        </xsd:union>
      </xsd:simpleType>
    </xsd:element>
    <xsd:element name="Release" ma:index="4" nillable="true" ma:displayName="Release" ma:description="Release number" ma:format="Dropdown" ma:internalName="Release">
      <xsd:simpleType>
        <xsd:union memberTypes="dms:Text">
          <xsd:simpleType>
            <xsd:restriction base="dms:Choice">
              <xsd:enumeration value="1.0"/>
              <xsd:enumeration value="1.14"/>
              <xsd:enumeration value="1.15"/>
              <xsd:enumeration value="XE9"/>
              <xsd:enumeration value="XE8"/>
              <xsd:enumeration value="XE7"/>
              <xsd:enumeration value="XE6"/>
              <xsd:enumeration value="XE5"/>
              <xsd:enumeration value="XE4"/>
              <xsd:enumeration value="XE3.5"/>
              <xsd:enumeration value="XE3"/>
              <xsd:enumeration value="XE2"/>
            </xsd:restriction>
          </xsd:simpleType>
        </xsd:union>
      </xsd:simpleType>
    </xsd:element>
    <xsd:element name="Doc_x0020_Type" ma:index="5" nillable="true" ma:displayName="Doc Type" ma:description="Type of document / item" ma:format="Dropdown" ma:internalName="Doc_x0020_Type">
      <xsd:simpleType>
        <xsd:union memberTypes="dms:Text">
          <xsd:simpleType>
            <xsd:restriction base="dms:Choice">
              <xsd:enumeration value="Ad"/>
              <xsd:enumeration value="Article"/>
              <xsd:enumeration value="Banner"/>
              <xsd:enumeration value="Budget"/>
              <xsd:enumeration value="Calendar"/>
              <xsd:enumeration value="Campaign"/>
              <xsd:enumeration value="Case Study"/>
              <xsd:enumeration value="Cheatsheet"/>
              <xsd:enumeration value="Datasheet"/>
              <xsd:enumeration value="eDM"/>
              <xsd:enumeration value="Feature Matrix"/>
              <xsd:enumeration value="Font"/>
              <xsd:enumeration value="Headshot"/>
              <xsd:enumeration value="icon"/>
              <xsd:enumeration value="Image"/>
              <xsd:enumeration value="Messaging"/>
              <xsd:enumeration value="Presentation"/>
              <xsd:enumeration value="Press Release"/>
              <xsd:enumeration value="Pricing, SKUs, Licensing"/>
              <xsd:enumeration value="Process / Guide"/>
              <xsd:enumeration value="Product graphic"/>
              <xsd:enumeration value="Screenshot"/>
              <xsd:enumeration value="Video"/>
              <xsd:enumeration value="Web page"/>
              <xsd:enumeration value="Webinar"/>
              <xsd:enumeration value="Whitepaper"/>
            </xsd:restriction>
          </xsd:simpleType>
        </xsd:union>
      </xsd:simpleType>
    </xsd:element>
    <xsd:element name="Year" ma:index="6" nillable="true" ma:displayName="Year" ma:default="2015" ma:description="Year associated with item" ma:format="Dropdown" ma:internalName="Year">
      <xsd:simpleType>
        <xsd:union memberTypes="dms:Text">
          <xsd:simpleType>
            <xsd:restriction base="dms:Choice">
              <xsd:enumeration value="2015"/>
              <xsd:enumeration value="2014"/>
              <xsd:enumeration value="2013"/>
              <xsd:enumeration value="2012"/>
            </xsd:restriction>
          </xsd:simpleType>
        </xsd:union>
      </xsd:simpleType>
    </xsd:element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14" nillable="true" ma:displayName="Sharing Hint Hash" ma:internalName="SharingHintHash" ma:readOnly="true">
      <xsd:simpleType>
        <xsd:restriction base="dms:Text"/>
      </xsd:simple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9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Year xmlns="f62b9ad8-a28f-4257-b39c-24ee014a67bd">2014</Year>
    <Product xmlns="f62b9ad8-a28f-4257-b39c-24ee014a67bd" xsi:nil="true"/>
    <Release xmlns="f62b9ad8-a28f-4257-b39c-24ee014a67bd" xsi:nil="true"/>
    <Family xmlns="f62b9ad8-a28f-4257-b39c-24ee014a67bd" xsi:nil="true"/>
    <Doc_x0020_Type xmlns="f62b9ad8-a28f-4257-b39c-24ee014a67bd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CABAE96-A4F4-491C-8B92-339C8C89325B}"/>
</file>

<file path=customXml/itemProps2.xml><?xml version="1.0" encoding="utf-8"?>
<ds:datastoreItem xmlns:ds="http://schemas.openxmlformats.org/officeDocument/2006/customXml" ds:itemID="{22FDF740-02CD-4136-B2DA-BE81CB99FB50}"/>
</file>

<file path=customXml/itemProps3.xml><?xml version="1.0" encoding="utf-8"?>
<ds:datastoreItem xmlns:ds="http://schemas.openxmlformats.org/officeDocument/2006/customXml" ds:itemID="{DF969D3E-2A43-4875-BB4D-F53FBF857244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535</TotalTime>
  <Words>2</Words>
  <Application>Microsoft Macintosh PowerPoint</Application>
  <PresentationFormat>On-screen Show (4:3)</PresentationFormat>
  <Paragraphs>2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EMBT Sales Meeting Template 2012_v1</vt:lpstr>
      <vt:lpstr>PowerPoint Presentation</vt:lpstr>
      <vt:lpstr>PowerPoint Presentation</vt:lpstr>
      <vt:lpstr>PowerPoint Presentation</vt:lpstr>
    </vt:vector>
  </TitlesOfParts>
  <Company>Embarcadero Technologies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RAD STUDIO IN THE ENTERPRISE</dc:title>
  <dc:creator>Michael Fox</dc:creator>
  <cp:lastModifiedBy>Pablo Perea</cp:lastModifiedBy>
  <cp:revision>92</cp:revision>
  <dcterms:created xsi:type="dcterms:W3CDTF">2013-03-13T15:15:14Z</dcterms:created>
  <dcterms:modified xsi:type="dcterms:W3CDTF">2015-07-08T07:44:20Z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0x0101007E0DEC3B9574B6409DD98AC7B6A94797</vt:lpwstr>
  </property>
</Properties>
</file>