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C23EB-6CB2-4C14-BCD9-57381B5B8504}" v="54" dt="2025-02-13T20:06:5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7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Keshri" userId="de7e853c77249ea3" providerId="LiveId" clId="{580C23EB-6CB2-4C14-BCD9-57381B5B8504}"/>
    <pc:docChg chg="undo custSel addSld delSld modSld modMainMaster">
      <pc:chgData name="Himanshu Keshri" userId="de7e853c77249ea3" providerId="LiveId" clId="{580C23EB-6CB2-4C14-BCD9-57381B5B8504}" dt="2025-02-13T20:06:52.249" v="854"/>
      <pc:docMkLst>
        <pc:docMk/>
      </pc:docMkLst>
      <pc:sldChg chg="addSp delSp modSp mod modTransition modAnim">
        <pc:chgData name="Himanshu Keshri" userId="de7e853c77249ea3" providerId="LiveId" clId="{580C23EB-6CB2-4C14-BCD9-57381B5B8504}" dt="2025-02-13T20:06:52.249" v="854"/>
        <pc:sldMkLst>
          <pc:docMk/>
          <pc:sldMk cId="3590438727" sldId="256"/>
        </pc:sldMkLst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6" creationId="{A62CAC05-1655-2147-AD77-4A61EF3F714F}"/>
          </ac:spMkLst>
        </pc:spChg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7" creationId="{107A14A9-B60B-F8D0-7297-6BEBCC39FE2D}"/>
          </ac:spMkLst>
        </pc:spChg>
        <pc:grpChg chg="add mod">
          <ac:chgData name="Himanshu Keshri" userId="de7e853c77249ea3" providerId="LiveId" clId="{580C23EB-6CB2-4C14-BCD9-57381B5B8504}" dt="2025-02-13T19:37:11.827" v="138" actId="1076"/>
          <ac:grpSpMkLst>
            <pc:docMk/>
            <pc:sldMk cId="3590438727" sldId="256"/>
            <ac:grpSpMk id="10" creationId="{B0F1996D-6EC2-966E-11B0-A890029BDD7C}"/>
          </ac:grpSpMkLst>
        </pc:grpChg>
        <pc:graphicFrameChg chg="add del mod modGraphic">
          <ac:chgData name="Himanshu Keshri" userId="de7e853c77249ea3" providerId="LiveId" clId="{580C23EB-6CB2-4C14-BCD9-57381B5B8504}" dt="2025-02-13T19:34:46.401" v="115" actId="478"/>
          <ac:graphicFrameMkLst>
            <pc:docMk/>
            <pc:sldMk cId="3590438727" sldId="256"/>
            <ac:graphicFrameMk id="8" creationId="{76FF4594-8D37-F9E5-4C48-659941E02B28}"/>
          </ac:graphicFrameMkLst>
        </pc:graphicFrameChg>
        <pc:graphicFrameChg chg="add mod">
          <ac:chgData name="Himanshu Keshri" userId="de7e853c77249ea3" providerId="LiveId" clId="{580C23EB-6CB2-4C14-BCD9-57381B5B8504}" dt="2025-02-13T19:31:41.690" v="112" actId="1076"/>
          <ac:graphicFrameMkLst>
            <pc:docMk/>
            <pc:sldMk cId="3590438727" sldId="256"/>
            <ac:graphicFrameMk id="9" creationId="{B800F7C5-4805-0296-653B-207C360BC63F}"/>
          </ac:graphicFrameMkLst>
        </pc:graphicFrameChg>
        <pc:picChg chg="mod ord">
          <ac:chgData name="Himanshu Keshri" userId="de7e853c77249ea3" providerId="LiveId" clId="{580C23EB-6CB2-4C14-BCD9-57381B5B8504}" dt="2025-02-13T19:36:49.473" v="133" actId="1076"/>
          <ac:picMkLst>
            <pc:docMk/>
            <pc:sldMk cId="3590438727" sldId="256"/>
            <ac:picMk id="5" creationId="{49E3970F-9A63-E6C3-01F1-9D3673D801BA}"/>
          </ac:picMkLst>
        </pc:picChg>
        <pc:picChg chg="add mod">
          <ac:chgData name="Himanshu Keshri" userId="de7e853c77249ea3" providerId="LiveId" clId="{580C23EB-6CB2-4C14-BCD9-57381B5B8504}" dt="2025-02-13T20:03:47.362" v="837" actId="1076"/>
          <ac:picMkLst>
            <pc:docMk/>
            <pc:sldMk cId="3590438727" sldId="256"/>
            <ac:picMk id="11" creationId="{0EE06863-18D4-3AE6-28E6-3CB6DB3B694C}"/>
          </ac:picMkLst>
        </pc:picChg>
      </pc:sldChg>
      <pc:sldChg chg="add del">
        <pc:chgData name="Himanshu Keshri" userId="de7e853c77249ea3" providerId="LiveId" clId="{580C23EB-6CB2-4C14-BCD9-57381B5B8504}" dt="2025-02-13T19:37:17.457" v="140" actId="47"/>
        <pc:sldMkLst>
          <pc:docMk/>
          <pc:sldMk cId="379163173" sldId="257"/>
        </pc:sldMkLst>
      </pc:sldChg>
      <pc:sldChg chg="add del modTransition">
        <pc:chgData name="Himanshu Keshri" userId="de7e853c77249ea3" providerId="LiveId" clId="{580C23EB-6CB2-4C14-BCD9-57381B5B8504}" dt="2025-02-13T19:36:52.017" v="134" actId="47"/>
        <pc:sldMkLst>
          <pc:docMk/>
          <pc:sldMk cId="2613093289" sldId="257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0216026" sldId="258"/>
        </pc:sldMkLst>
        <pc:grpChg chg="mod">
          <ac:chgData name="Himanshu Keshri" userId="de7e853c77249ea3" providerId="LiveId" clId="{580C23EB-6CB2-4C14-BCD9-57381B5B8504}" dt="2025-02-13T19:37:31.863" v="144" actId="1076"/>
          <ac:grpSpMkLst>
            <pc:docMk/>
            <pc:sldMk cId="180216026" sldId="258"/>
            <ac:grpSpMk id="10" creationId="{2528D6DC-801B-3179-818E-09D272A20009}"/>
          </ac:grpSpMkLst>
        </pc:grpChg>
        <pc:picChg chg="mod">
          <ac:chgData name="Himanshu Keshri" userId="de7e853c77249ea3" providerId="LiveId" clId="{580C23EB-6CB2-4C14-BCD9-57381B5B8504}" dt="2025-02-13T19:37:26.753" v="143" actId="14100"/>
          <ac:picMkLst>
            <pc:docMk/>
            <pc:sldMk cId="180216026" sldId="258"/>
            <ac:picMk id="5" creationId="{385EDA28-1ACF-0F46-5CBC-4F1E405F3A18}"/>
          </ac:picMkLst>
        </pc:pic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065459271" sldId="259"/>
        </pc:sldMkLst>
        <pc:spChg chg="add mod">
          <ac:chgData name="Himanshu Keshri" userId="de7e853c77249ea3" providerId="LiveId" clId="{580C23EB-6CB2-4C14-BCD9-57381B5B8504}" dt="2025-02-13T19:40:01.316" v="293" actId="113"/>
          <ac:spMkLst>
            <pc:docMk/>
            <pc:sldMk cId="3065459271" sldId="259"/>
            <ac:spMk id="2" creationId="{66A04DB3-B172-A8BA-B1FF-0F8AD3DCCC1D}"/>
          </ac:spMkLst>
        </pc:spChg>
        <pc:graphicFrameChg chg="mod modGraphic">
          <ac:chgData name="Himanshu Keshri" userId="de7e853c77249ea3" providerId="LiveId" clId="{580C23EB-6CB2-4C14-BCD9-57381B5B8504}" dt="2025-02-13T19:38:50.477" v="178" actId="1076"/>
          <ac:graphicFrameMkLst>
            <pc:docMk/>
            <pc:sldMk cId="3065459271" sldId="259"/>
            <ac:graphicFrameMk id="9" creationId="{3633BE74-3704-0F6E-6BE5-73A4FF60D773}"/>
          </ac:graphicFrameMkLst>
        </pc:graphicFrameChg>
      </pc:sldChg>
      <pc:sldChg chg="modSp add del mod">
        <pc:chgData name="Himanshu Keshri" userId="de7e853c77249ea3" providerId="LiveId" clId="{580C23EB-6CB2-4C14-BCD9-57381B5B8504}" dt="2025-02-13T19:39:19.618" v="182" actId="47"/>
        <pc:sldMkLst>
          <pc:docMk/>
          <pc:sldMk cId="3284377928" sldId="260"/>
        </pc:sldMkLst>
        <pc:graphicFrameChg chg="mod">
          <ac:chgData name="Himanshu Keshri" userId="de7e853c77249ea3" providerId="LiveId" clId="{580C23EB-6CB2-4C14-BCD9-57381B5B8504}" dt="2025-02-13T19:39:11.698" v="181" actId="1076"/>
          <ac:graphicFrameMkLst>
            <pc:docMk/>
            <pc:sldMk cId="3284377928" sldId="260"/>
            <ac:graphicFrameMk id="9" creationId="{15FE7573-C491-BA6A-8E53-406596CE0F01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405562152" sldId="260"/>
        </pc:sldMkLst>
        <pc:spChg chg="mod">
          <ac:chgData name="Himanshu Keshri" userId="de7e853c77249ea3" providerId="LiveId" clId="{580C23EB-6CB2-4C14-BCD9-57381B5B8504}" dt="2025-02-13T19:41:34.393" v="348" actId="20577"/>
          <ac:spMkLst>
            <pc:docMk/>
            <pc:sldMk cId="3405562152" sldId="260"/>
            <ac:spMk id="2" creationId="{2BB078B1-9EE2-5FA6-78FE-A1C4E86D3CC4}"/>
          </ac:spMkLst>
        </pc:spChg>
        <pc:graphicFrameChg chg="mod modGraphic">
          <ac:chgData name="Himanshu Keshri" userId="de7e853c77249ea3" providerId="LiveId" clId="{580C23EB-6CB2-4C14-BCD9-57381B5B8504}" dt="2025-02-13T19:41:30.465" v="347" actId="20577"/>
          <ac:graphicFrameMkLst>
            <pc:docMk/>
            <pc:sldMk cId="3405562152" sldId="260"/>
            <ac:graphicFrameMk id="9" creationId="{C380D9B6-984C-1FE0-19FE-F28F01F8CBAF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362999723" sldId="261"/>
        </pc:sldMkLst>
        <pc:spChg chg="mod">
          <ac:chgData name="Himanshu Keshri" userId="de7e853c77249ea3" providerId="LiveId" clId="{580C23EB-6CB2-4C14-BCD9-57381B5B8504}" dt="2025-02-13T19:41:50.168" v="376" actId="20577"/>
          <ac:spMkLst>
            <pc:docMk/>
            <pc:sldMk cId="1362999723" sldId="261"/>
            <ac:spMk id="2" creationId="{B781D827-8779-05B6-0619-51DC4F3C1B0B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81917388" sldId="262"/>
        </pc:sldMkLst>
        <pc:graphicFrameChg chg="modGraphic">
          <ac:chgData name="Himanshu Keshri" userId="de7e853c77249ea3" providerId="LiveId" clId="{580C23EB-6CB2-4C14-BCD9-57381B5B8504}" dt="2025-02-13T19:42:01.424" v="391" actId="20577"/>
          <ac:graphicFrameMkLst>
            <pc:docMk/>
            <pc:sldMk cId="1881917388" sldId="262"/>
            <ac:graphicFrameMk id="9" creationId="{CF6C75A6-5202-AD0D-9BEB-304180472960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4026884983" sldId="263"/>
        </pc:sldMkLst>
        <pc:spChg chg="mod">
          <ac:chgData name="Himanshu Keshri" userId="de7e853c77249ea3" providerId="LiveId" clId="{580C23EB-6CB2-4C14-BCD9-57381B5B8504}" dt="2025-02-13T19:43:15.190" v="433" actId="20577"/>
          <ac:spMkLst>
            <pc:docMk/>
            <pc:sldMk cId="4026884983" sldId="263"/>
            <ac:spMk id="2" creationId="{CC6EC1E6-9E4E-9B92-3E44-C9C980E47084}"/>
          </ac:spMkLst>
        </pc:spChg>
        <pc:spChg chg="add">
          <ac:chgData name="Himanshu Keshri" userId="de7e853c77249ea3" providerId="LiveId" clId="{580C23EB-6CB2-4C14-BCD9-57381B5B8504}" dt="2025-02-13T19:42:58.533" v="394"/>
          <ac:spMkLst>
            <pc:docMk/>
            <pc:sldMk cId="4026884983" sldId="263"/>
            <ac:spMk id="3" creationId="{5835A44D-AD47-7D61-13FA-9C7427394C24}"/>
          </ac:spMkLst>
        </pc:spChg>
      </pc:sldChg>
      <pc:sldChg chg="add del">
        <pc:chgData name="Himanshu Keshri" userId="de7e853c77249ea3" providerId="LiveId" clId="{580C23EB-6CB2-4C14-BCD9-57381B5B8504}" dt="2025-02-13T19:43:29.902" v="435" actId="47"/>
        <pc:sldMkLst>
          <pc:docMk/>
          <pc:sldMk cId="842990706" sldId="264"/>
        </pc:sldMkLst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836312105" sldId="264"/>
        </pc:sldMkLst>
        <pc:spChg chg="add mod">
          <ac:chgData name="Himanshu Keshri" userId="de7e853c77249ea3" providerId="LiveId" clId="{580C23EB-6CB2-4C14-BCD9-57381B5B8504}" dt="2025-02-13T19:44:46.793" v="444" actId="1076"/>
          <ac:spMkLst>
            <pc:docMk/>
            <pc:sldMk cId="3836312105" sldId="264"/>
            <ac:spMk id="3" creationId="{DF1A0F4A-54AD-B9EE-82F2-58A5BE4E0672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38079748" sldId="265"/>
        </pc:sldMkLst>
        <pc:spChg chg="mod">
          <ac:chgData name="Himanshu Keshri" userId="de7e853c77249ea3" providerId="LiveId" clId="{580C23EB-6CB2-4C14-BCD9-57381B5B8504}" dt="2025-02-13T19:45:06.877" v="466" actId="20577"/>
          <ac:spMkLst>
            <pc:docMk/>
            <pc:sldMk cId="2438079748" sldId="265"/>
            <ac:spMk id="2" creationId="{6CFA4922-A3C4-B5A7-E013-B1BEE6397CB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739953179" sldId="266"/>
        </pc:sldMkLst>
        <pc:spChg chg="mod">
          <ac:chgData name="Himanshu Keshri" userId="de7e853c77249ea3" providerId="LiveId" clId="{580C23EB-6CB2-4C14-BCD9-57381B5B8504}" dt="2025-02-13T19:45:18.587" v="488" actId="1038"/>
          <ac:spMkLst>
            <pc:docMk/>
            <pc:sldMk cId="3739953179" sldId="266"/>
            <ac:spMk id="3" creationId="{A6C49391-F496-6C1F-3230-10850905C6F3}"/>
          </ac:spMkLst>
        </pc:spChg>
        <pc:cxnChg chg="add mod">
          <ac:chgData name="Himanshu Keshri" userId="de7e853c77249ea3" providerId="LiveId" clId="{580C23EB-6CB2-4C14-BCD9-57381B5B8504}" dt="2025-02-13T19:45:37.814" v="491" actId="1076"/>
          <ac:cxnSpMkLst>
            <pc:docMk/>
            <pc:sldMk cId="3739953179" sldId="266"/>
            <ac:cxnSpMk id="8" creationId="{BD5F9535-95F1-7A3C-F55B-E3BA3CB0D5A7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761034314" sldId="267"/>
        </pc:sldMkLst>
        <pc:spChg chg="mod">
          <ac:chgData name="Himanshu Keshri" userId="de7e853c77249ea3" providerId="LiveId" clId="{580C23EB-6CB2-4C14-BCD9-57381B5B8504}" dt="2025-02-13T19:46:21.738" v="546" actId="20577"/>
          <ac:spMkLst>
            <pc:docMk/>
            <pc:sldMk cId="1761034314" sldId="267"/>
            <ac:spMk id="2" creationId="{1E2EB78E-A212-B8EF-B451-44FC182EE101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1944988357" sldId="268"/>
        </pc:sldMkLst>
        <pc:spChg chg="mod">
          <ac:chgData name="Himanshu Keshri" userId="de7e853c77249ea3" providerId="LiveId" clId="{580C23EB-6CB2-4C14-BCD9-57381B5B8504}" dt="2025-02-13T19:47:04.214" v="566" actId="14100"/>
          <ac:spMkLst>
            <pc:docMk/>
            <pc:sldMk cId="1944988357" sldId="268"/>
            <ac:spMk id="3" creationId="{F87E499F-8946-805C-DC11-FF0734C9DBD6}"/>
          </ac:spMkLst>
        </pc:spChg>
        <pc:spChg chg="add mod">
          <ac:chgData name="Himanshu Keshri" userId="de7e853c77249ea3" providerId="LiveId" clId="{580C23EB-6CB2-4C14-BCD9-57381B5B8504}" dt="2025-02-13T19:47:37.125" v="581" actId="1076"/>
          <ac:spMkLst>
            <pc:docMk/>
            <pc:sldMk cId="1944988357" sldId="268"/>
            <ac:spMk id="12" creationId="{E36585EE-A34B-C913-7567-145D7A5BEF21}"/>
          </ac:spMkLst>
        </pc:spChg>
        <pc:spChg chg="add mod">
          <ac:chgData name="Himanshu Keshri" userId="de7e853c77249ea3" providerId="LiveId" clId="{580C23EB-6CB2-4C14-BCD9-57381B5B8504}" dt="2025-02-13T19:47:43.457" v="588" actId="20577"/>
          <ac:spMkLst>
            <pc:docMk/>
            <pc:sldMk cId="1944988357" sldId="268"/>
            <ac:spMk id="13" creationId="{C6E1F78E-BAD4-4B2A-D71E-22DFFB90C431}"/>
          </ac:spMkLst>
        </pc:spChg>
        <pc:graphicFrameChg chg="add mod modGraphic">
          <ac:chgData name="Himanshu Keshri" userId="de7e853c77249ea3" providerId="LiveId" clId="{580C23EB-6CB2-4C14-BCD9-57381B5B8504}" dt="2025-02-13T19:46:47.281" v="564" actId="1076"/>
          <ac:graphicFrameMkLst>
            <pc:docMk/>
            <pc:sldMk cId="1944988357" sldId="268"/>
            <ac:graphicFrameMk id="4" creationId="{B8AAC3E2-0EAB-DBC2-8CE5-44A49104FC8A}"/>
          </ac:graphicFrameMkLst>
        </pc:graphicFrameChg>
        <pc:graphicFrameChg chg="mod modGraphic">
          <ac:chgData name="Himanshu Keshri" userId="de7e853c77249ea3" providerId="LiveId" clId="{580C23EB-6CB2-4C14-BCD9-57381B5B8504}" dt="2025-02-13T19:47:04.214" v="566" actId="14100"/>
          <ac:graphicFrameMkLst>
            <pc:docMk/>
            <pc:sldMk cId="1944988357" sldId="268"/>
            <ac:graphicFrameMk id="9" creationId="{B2F2E0F3-363E-8ECF-C44E-CE9F87FA991E}"/>
          </ac:graphicFrameMkLst>
        </pc:graphicFrameChg>
        <pc:cxnChg chg="mod">
          <ac:chgData name="Himanshu Keshri" userId="de7e853c77249ea3" providerId="LiveId" clId="{580C23EB-6CB2-4C14-BCD9-57381B5B8504}" dt="2025-02-13T19:47:04.214" v="566" actId="14100"/>
          <ac:cxnSpMkLst>
            <pc:docMk/>
            <pc:sldMk cId="1944988357" sldId="268"/>
            <ac:cxnSpMk id="8" creationId="{FACEA093-2E48-1D6C-5BA6-DDF8570F9969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89954649" sldId="269"/>
        </pc:sldMkLst>
        <pc:spChg chg="mod">
          <ac:chgData name="Himanshu Keshri" userId="de7e853c77249ea3" providerId="LiveId" clId="{580C23EB-6CB2-4C14-BCD9-57381B5B8504}" dt="2025-02-13T19:48:26.153" v="625" actId="20577"/>
          <ac:spMkLst>
            <pc:docMk/>
            <pc:sldMk cId="2489954649" sldId="269"/>
            <ac:spMk id="2" creationId="{2D597D58-27FA-EAF8-713E-98F96C6D4B7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292836799" sldId="270"/>
        </pc:sldMkLst>
        <pc:spChg chg="mod">
          <ac:chgData name="Himanshu Keshri" userId="de7e853c77249ea3" providerId="LiveId" clId="{580C23EB-6CB2-4C14-BCD9-57381B5B8504}" dt="2025-02-13T19:48:42.339" v="627" actId="164"/>
          <ac:spMkLst>
            <pc:docMk/>
            <pc:sldMk cId="2292836799" sldId="270"/>
            <ac:spMk id="3" creationId="{A9742AB7-D93A-CF98-97F8-AF14FDDBF0EF}"/>
          </ac:spMkLst>
        </pc:spChg>
        <pc:spChg chg="mod">
          <ac:chgData name="Himanshu Keshri" userId="de7e853c77249ea3" providerId="LiveId" clId="{580C23EB-6CB2-4C14-BCD9-57381B5B8504}" dt="2025-02-13T19:49:02.288" v="647" actId="20577"/>
          <ac:spMkLst>
            <pc:docMk/>
            <pc:sldMk cId="2292836799" sldId="270"/>
            <ac:spMk id="15" creationId="{87259A65-A863-3F23-A64B-5BF5CE542B03}"/>
          </ac:spMkLst>
        </pc:spChg>
        <pc:grpChg chg="add mod">
          <ac:chgData name="Himanshu Keshri" userId="de7e853c77249ea3" providerId="LiveId" clId="{580C23EB-6CB2-4C14-BCD9-57381B5B8504}" dt="2025-02-13T19:48:42.339" v="627" actId="164"/>
          <ac:grpSpMkLst>
            <pc:docMk/>
            <pc:sldMk cId="2292836799" sldId="270"/>
            <ac:grpSpMk id="11" creationId="{697611AE-45EA-698B-BFF2-991458CD18F7}"/>
          </ac:grpSpMkLst>
        </pc:grpChg>
        <pc:grpChg chg="add mod">
          <ac:chgData name="Himanshu Keshri" userId="de7e853c77249ea3" providerId="LiveId" clId="{580C23EB-6CB2-4C14-BCD9-57381B5B8504}" dt="2025-02-13T19:49:15.654" v="649" actId="1076"/>
          <ac:grpSpMkLst>
            <pc:docMk/>
            <pc:sldMk cId="2292836799" sldId="270"/>
            <ac:grpSpMk id="14" creationId="{72B21382-D45B-0FD7-FAFA-73B27359C366}"/>
          </ac:grpSpMkLst>
        </pc:grpChg>
        <pc:cxnChg chg="mod">
          <ac:chgData name="Himanshu Keshri" userId="de7e853c77249ea3" providerId="LiveId" clId="{580C23EB-6CB2-4C14-BCD9-57381B5B8504}" dt="2025-02-13T19:48:42.339" v="627" actId="164"/>
          <ac:cxnSpMkLst>
            <pc:docMk/>
            <pc:sldMk cId="2292836799" sldId="270"/>
            <ac:cxnSpMk id="8" creationId="{450D5267-0BC7-7C9A-5A61-8940EE6E19A0}"/>
          </ac:cxnSpMkLst>
        </pc:cxnChg>
        <pc:cxnChg chg="mod">
          <ac:chgData name="Himanshu Keshri" userId="de7e853c77249ea3" providerId="LiveId" clId="{580C23EB-6CB2-4C14-BCD9-57381B5B8504}" dt="2025-02-13T19:48:43.943" v="628"/>
          <ac:cxnSpMkLst>
            <pc:docMk/>
            <pc:sldMk cId="2292836799" sldId="270"/>
            <ac:cxnSpMk id="16" creationId="{36C4CFD4-9CE5-8066-5322-54E7B0ED74C9}"/>
          </ac:cxnSpMkLst>
        </pc:cxn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935896502" sldId="271"/>
        </pc:sldMkLst>
        <pc:graphicFrameChg chg="modGraphic">
          <ac:chgData name="Himanshu Keshri" userId="de7e853c77249ea3" providerId="LiveId" clId="{580C23EB-6CB2-4C14-BCD9-57381B5B8504}" dt="2025-02-13T19:50:12.239" v="670" actId="20577"/>
          <ac:graphicFrameMkLst>
            <pc:docMk/>
            <pc:sldMk cId="935896502" sldId="271"/>
            <ac:graphicFrameMk id="4" creationId="{9CC008AC-BB6C-4078-D2B2-06280ADBED04}"/>
          </ac:graphicFrameMkLst>
        </pc:graphicFrameChg>
        <pc:graphicFrameChg chg="add mod modGraphic">
          <ac:chgData name="Himanshu Keshri" userId="de7e853c77249ea3" providerId="LiveId" clId="{580C23EB-6CB2-4C14-BCD9-57381B5B8504}" dt="2025-02-13T19:51:03.332" v="679" actId="1076"/>
          <ac:graphicFrameMkLst>
            <pc:docMk/>
            <pc:sldMk cId="935896502" sldId="271"/>
            <ac:graphicFrameMk id="17" creationId="{9D015757-728F-5C7F-95C8-E029E8B88E42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167443298" sldId="272"/>
        </pc:sldMkLst>
        <pc:graphicFrameChg chg="mod">
          <ac:chgData name="Himanshu Keshri" userId="de7e853c77249ea3" providerId="LiveId" clId="{580C23EB-6CB2-4C14-BCD9-57381B5B8504}" dt="2025-02-13T19:51:15.161" v="681" actId="1076"/>
          <ac:graphicFrameMkLst>
            <pc:docMk/>
            <pc:sldMk cId="1167443298" sldId="272"/>
            <ac:graphicFrameMk id="17" creationId="{793085DE-B4E9-A310-E63E-36BC71E119E2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081536570" sldId="273"/>
        </pc:sldMkLst>
        <pc:graphicFrameChg chg="modGraphic">
          <ac:chgData name="Himanshu Keshri" userId="de7e853c77249ea3" providerId="LiveId" clId="{580C23EB-6CB2-4C14-BCD9-57381B5B8504}" dt="2025-02-13T19:51:26.765" v="695" actId="20577"/>
          <ac:graphicFrameMkLst>
            <pc:docMk/>
            <pc:sldMk cId="3081536570" sldId="273"/>
            <ac:graphicFrameMk id="4" creationId="{3A8999C4-8A61-7CB7-1DD4-C4D284B0D447}"/>
          </ac:graphicFrameMkLst>
        </pc:graphicFrameChg>
        <pc:graphicFrameChg chg="del">
          <ac:chgData name="Himanshu Keshri" userId="de7e853c77249ea3" providerId="LiveId" clId="{580C23EB-6CB2-4C14-BCD9-57381B5B8504}" dt="2025-02-13T19:51:21.975" v="683" actId="478"/>
          <ac:graphicFrameMkLst>
            <pc:docMk/>
            <pc:sldMk cId="3081536570" sldId="273"/>
            <ac:graphicFrameMk id="17" creationId="{82AFFCE1-CE5A-CD60-B9A7-573D5FC7D30D}"/>
          </ac:graphicFrameMkLst>
        </pc:graphicFrameChg>
      </pc:sldChg>
      <pc:sldChg chg="add modTransition">
        <pc:chgData name="Himanshu Keshri" userId="de7e853c77249ea3" providerId="LiveId" clId="{580C23EB-6CB2-4C14-BCD9-57381B5B8504}" dt="2025-02-13T20:06:52.249" v="854"/>
        <pc:sldMkLst>
          <pc:docMk/>
          <pc:sldMk cId="3943542873" sldId="274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687822251" sldId="275"/>
        </pc:sldMkLst>
        <pc:spChg chg="mod">
          <ac:chgData name="Himanshu Keshri" userId="de7e853c77249ea3" providerId="LiveId" clId="{580C23EB-6CB2-4C14-BCD9-57381B5B8504}" dt="2025-02-13T19:55:56.384" v="733" actId="20577"/>
          <ac:spMkLst>
            <pc:docMk/>
            <pc:sldMk cId="1687822251" sldId="275"/>
            <ac:spMk id="2" creationId="{E17A869D-1C8F-82C0-16B2-7EA1810F61A2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739764540" sldId="276"/>
        </pc:sldMkLst>
        <pc:spChg chg="mod">
          <ac:chgData name="Himanshu Keshri" userId="de7e853c77249ea3" providerId="LiveId" clId="{580C23EB-6CB2-4C14-BCD9-57381B5B8504}" dt="2025-02-13T19:57:16.782" v="798" actId="20577"/>
          <ac:spMkLst>
            <pc:docMk/>
            <pc:sldMk cId="2739764540" sldId="276"/>
            <ac:spMk id="2" creationId="{2C951754-66AE-9CE8-8AEB-DEA0B2C8FD16}"/>
          </ac:spMkLst>
        </pc:spChg>
        <pc:spChg chg="add mod">
          <ac:chgData name="Himanshu Keshri" userId="de7e853c77249ea3" providerId="LiveId" clId="{580C23EB-6CB2-4C14-BCD9-57381B5B8504}" dt="2025-02-13T19:56:17.672" v="748" actId="20577"/>
          <ac:spMkLst>
            <pc:docMk/>
            <pc:sldMk cId="2739764540" sldId="276"/>
            <ac:spMk id="18" creationId="{E0EFEBF7-A180-00E1-FA6E-3EF0D7D1066D}"/>
          </ac:spMkLst>
        </pc:spChg>
        <pc:graphicFrameChg chg="add mod modGraphic">
          <ac:chgData name="Himanshu Keshri" userId="de7e853c77249ea3" providerId="LiveId" clId="{580C23EB-6CB2-4C14-BCD9-57381B5B8504}" dt="2025-02-13T19:56:45.790" v="762" actId="14100"/>
          <ac:graphicFrameMkLst>
            <pc:docMk/>
            <pc:sldMk cId="2739764540" sldId="276"/>
            <ac:graphicFrameMk id="17" creationId="{4FCD7783-90DE-8088-421C-B1544801C21D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694341502" sldId="277"/>
        </pc:sldMkLst>
        <pc:graphicFrameChg chg="modGraphic">
          <ac:chgData name="Himanshu Keshri" userId="de7e853c77249ea3" providerId="LiveId" clId="{580C23EB-6CB2-4C14-BCD9-57381B5B8504}" dt="2025-02-13T19:57:25.650" v="800" actId="6549"/>
          <ac:graphicFrameMkLst>
            <pc:docMk/>
            <pc:sldMk cId="694341502" sldId="277"/>
            <ac:graphicFrameMk id="9" creationId="{63222A7E-F6CC-49F2-4B2E-5BA98063CBC9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835710803" sldId="278"/>
        </pc:sldMkLst>
        <pc:graphicFrameChg chg="add mod">
          <ac:chgData name="Himanshu Keshri" userId="de7e853c77249ea3" providerId="LiveId" clId="{580C23EB-6CB2-4C14-BCD9-57381B5B8504}" dt="2025-02-13T19:57:42.593" v="803" actId="1076"/>
          <ac:graphicFrameMkLst>
            <pc:docMk/>
            <pc:sldMk cId="2835710803" sldId="278"/>
            <ac:graphicFrameMk id="19" creationId="{ECA945C8-DC36-56BA-1449-1606591AFE5C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224668683" sldId="279"/>
        </pc:sldMkLst>
        <pc:graphicFrameChg chg="modGraphic">
          <ac:chgData name="Himanshu Keshri" userId="de7e853c77249ea3" providerId="LiveId" clId="{580C23EB-6CB2-4C14-BCD9-57381B5B8504}" dt="2025-02-13T19:58:10.657" v="810" actId="14734"/>
          <ac:graphicFrameMkLst>
            <pc:docMk/>
            <pc:sldMk cId="3224668683" sldId="279"/>
            <ac:graphicFrameMk id="9" creationId="{B1E84308-8866-6B1C-6D9A-E34EA7C7A972}"/>
          </ac:graphicFrameMkLst>
        </pc:graphicFrameChg>
        <pc:graphicFrameChg chg="mod modGraphic">
          <ac:chgData name="Himanshu Keshri" userId="de7e853c77249ea3" providerId="LiveId" clId="{580C23EB-6CB2-4C14-BCD9-57381B5B8504}" dt="2025-02-13T19:58:30.201" v="811" actId="1076"/>
          <ac:graphicFrameMkLst>
            <pc:docMk/>
            <pc:sldMk cId="3224668683" sldId="279"/>
            <ac:graphicFrameMk id="19" creationId="{797BCFE9-5CB3-F020-1087-DD2D9413E1C4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971052031" sldId="280"/>
        </pc:sldMkLst>
        <pc:spChg chg="del topLvl">
          <ac:chgData name="Himanshu Keshri" userId="de7e853c77249ea3" providerId="LiveId" clId="{580C23EB-6CB2-4C14-BCD9-57381B5B8504}" dt="2025-02-13T19:59:50.428" v="831" actId="478"/>
          <ac:spMkLst>
            <pc:docMk/>
            <pc:sldMk cId="3971052031" sldId="280"/>
            <ac:spMk id="3" creationId="{C840AD14-3609-75AD-0DE5-407E1E47BEC0}"/>
          </ac:spMkLst>
        </pc:spChg>
        <pc:grpChg chg="del">
          <ac:chgData name="Himanshu Keshri" userId="de7e853c77249ea3" providerId="LiveId" clId="{580C23EB-6CB2-4C14-BCD9-57381B5B8504}" dt="2025-02-13T19:59:50.428" v="831" actId="478"/>
          <ac:grpSpMkLst>
            <pc:docMk/>
            <pc:sldMk cId="3971052031" sldId="280"/>
            <ac:grpSpMk id="11" creationId="{0AFFE624-823F-7409-2950-615A07E4FAE8}"/>
          </ac:grpSpMkLst>
        </pc:grpChg>
        <pc:grpChg chg="del">
          <ac:chgData name="Himanshu Keshri" userId="de7e853c77249ea3" providerId="LiveId" clId="{580C23EB-6CB2-4C14-BCD9-57381B5B8504}" dt="2025-02-13T19:59:53.388" v="833" actId="478"/>
          <ac:grpSpMkLst>
            <pc:docMk/>
            <pc:sldMk cId="3971052031" sldId="280"/>
            <ac:grpSpMk id="14" creationId="{253C9F48-38D9-5EEF-0E19-5735ACAD9847}"/>
          </ac:grpSpMkLst>
        </pc:grpChg>
        <pc:graphicFrameChg chg="mod modGraphic">
          <ac:chgData name="Himanshu Keshri" userId="de7e853c77249ea3" providerId="LiveId" clId="{580C23EB-6CB2-4C14-BCD9-57381B5B8504}" dt="2025-02-13T19:59:44.054" v="830" actId="14734"/>
          <ac:graphicFrameMkLst>
            <pc:docMk/>
            <pc:sldMk cId="3971052031" sldId="280"/>
            <ac:graphicFrameMk id="9" creationId="{86AF7491-0FEA-2322-F70A-BE456138FB52}"/>
          </ac:graphicFrameMkLst>
        </pc:graphicFrameChg>
        <pc:graphicFrameChg chg="del">
          <ac:chgData name="Himanshu Keshri" userId="de7e853c77249ea3" providerId="LiveId" clId="{580C23EB-6CB2-4C14-BCD9-57381B5B8504}" dt="2025-02-13T19:58:34.591" v="813" actId="478"/>
          <ac:graphicFrameMkLst>
            <pc:docMk/>
            <pc:sldMk cId="3971052031" sldId="280"/>
            <ac:graphicFrameMk id="19" creationId="{01CBDD44-3E69-E11F-2A65-33D3D01E0272}"/>
          </ac:graphicFrameMkLst>
        </pc:graphicFrameChg>
        <pc:cxnChg chg="del topLvl">
          <ac:chgData name="Himanshu Keshri" userId="de7e853c77249ea3" providerId="LiveId" clId="{580C23EB-6CB2-4C14-BCD9-57381B5B8504}" dt="2025-02-13T19:59:51.876" v="832" actId="478"/>
          <ac:cxnSpMkLst>
            <pc:docMk/>
            <pc:sldMk cId="3971052031" sldId="280"/>
            <ac:cxnSpMk id="8" creationId="{65045475-9713-1B28-C438-EFD180ED72F9}"/>
          </ac:cxnSpMkLst>
        </pc:cxnChg>
      </pc:sldChg>
      <pc:sldMasterChg chg="modTransition modSldLayout">
        <pc:chgData name="Himanshu Keshri" userId="de7e853c77249ea3" providerId="LiveId" clId="{580C23EB-6CB2-4C14-BCD9-57381B5B8504}" dt="2025-02-13T20:05:45.637" v="847"/>
        <pc:sldMasterMkLst>
          <pc:docMk/>
          <pc:sldMasterMk cId="1666898426" sldId="2147483660"/>
        </pc:sldMasterMkLst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14620758" sldId="2147483661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976089923" sldId="2147483662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447262498" sldId="2147483663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627956408" sldId="2147483664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254631003" sldId="2147483665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27431692" sldId="2147483666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3423420" sldId="2147483667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4068834481" sldId="2147483668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83260786" sldId="2147483669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866287544" sldId="2147483670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56434682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2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8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4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8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5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3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3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3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6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9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F1996D-6EC2-966E-11B0-A890029BDD7C}"/>
              </a:ext>
            </a:extLst>
          </p:cNvPr>
          <p:cNvGrpSpPr/>
          <p:nvPr/>
        </p:nvGrpSpPr>
        <p:grpSpPr>
          <a:xfrm>
            <a:off x="0" y="-2217698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CAC05-1655-2147-AD77-4A61EF3F714F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7A14A9-B60B-F8D0-7297-6BEBCC39FE2D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00F7C5-4805-0296-653B-207C360BC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44344"/>
              </p:ext>
            </p:extLst>
          </p:nvPr>
        </p:nvGraphicFramePr>
        <p:xfrm>
          <a:off x="-4789226" y="19640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9E3970F-9A63-E6C3-01F1-9D3673D8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689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D050A-72E9-6522-51E3-07E5166F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1439BF-BE81-2714-30BA-36AFB6E50F90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B7D1C6-46F5-F937-F2F7-DBC840E500EB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D6E7E0-F6F1-5D40-3592-65F4AA873A96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54CB06-15F6-C3D1-AB04-FB3F3801F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138"/>
              </p:ext>
            </p:extLst>
          </p:nvPr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14DB3B4-2B6F-1CBC-CAB9-76477E86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AA4D26-39D6-F110-D4E7-A791DC8DB992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D3878-CBE8-B91E-A59E-91CBD21D3D29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33C4B-37AF-7291-D60C-D8A47F9D5BFC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1B9CB-BD83-0C29-E184-D9009457814D}"/>
              </a:ext>
            </a:extLst>
          </p:cNvPr>
          <p:cNvSpPr txBox="1"/>
          <p:nvPr/>
        </p:nvSpPr>
        <p:spPr>
          <a:xfrm>
            <a:off x="2272" y="298091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EEF9D-D179-45BA-E5D8-6EA690830F44}"/>
              </a:ext>
            </a:extLst>
          </p:cNvPr>
          <p:cNvSpPr txBox="1"/>
          <p:nvPr/>
        </p:nvSpPr>
        <p:spPr>
          <a:xfrm>
            <a:off x="4545" y="324250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B5D07-2051-F6B8-4D9C-32C579B88F0A}"/>
              </a:ext>
            </a:extLst>
          </p:cNvPr>
          <p:cNvSpPr txBox="1"/>
          <p:nvPr/>
        </p:nvSpPr>
        <p:spPr>
          <a:xfrm>
            <a:off x="6820" y="349043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281757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F1AF4-B21B-412B-9AB4-D20126E4D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DBA269B-552D-2C4A-99C7-2D0AACD58DA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4BA0B-04C5-60E2-05A4-B2D9235CF92D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9C8E3-34EC-C964-6980-1DE4C0842630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0F2A95-17EA-46AE-EAE5-B2229D5C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90051"/>
              </p:ext>
            </p:extLst>
          </p:nvPr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9163132F-2DF8-296E-691C-2AB71074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B4A2C-DFFF-9FF4-3260-13BA2B29A01C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0C002-20A7-9F09-37E0-ED50907B7623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6E44-E11D-8DB0-69C7-7DC7A80C40D7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E36FC-A479-2522-7C2C-E950692160B7}"/>
              </a:ext>
            </a:extLst>
          </p:cNvPr>
          <p:cNvSpPr txBox="1"/>
          <p:nvPr/>
        </p:nvSpPr>
        <p:spPr>
          <a:xfrm>
            <a:off x="2272" y="298091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33009-56CF-119A-97BB-16FDEC601DE1}"/>
              </a:ext>
            </a:extLst>
          </p:cNvPr>
          <p:cNvSpPr txBox="1"/>
          <p:nvPr/>
        </p:nvSpPr>
        <p:spPr>
          <a:xfrm>
            <a:off x="4545" y="324250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4DD7E-7019-58F3-64E0-B21E0D57F60B}"/>
              </a:ext>
            </a:extLst>
          </p:cNvPr>
          <p:cNvSpPr txBox="1"/>
          <p:nvPr/>
        </p:nvSpPr>
        <p:spPr>
          <a:xfrm>
            <a:off x="6820" y="349043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300129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C0520D-E660-EE7C-F046-F3A65443D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CE73120-63F6-B213-BB8C-4BA54BF0AFFB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E222C9-46C6-D5CB-271A-135EAACBA4DA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3825E0-EB4E-8CD3-77D5-E670124ED251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94BB4D-3767-F48E-2AF4-E7B01BC5B2C3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3C58170-D6B8-CCEE-1047-D4C1EF1F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194D2-1D00-42B9-C3F9-490EF3CBE59A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321B4-A8BA-34E9-377E-B41296072FB5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1951F-05A2-305B-042E-EA9DA5180DA3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CC115-47AB-6D17-29E0-F5AE247E7589}"/>
              </a:ext>
            </a:extLst>
          </p:cNvPr>
          <p:cNvSpPr txBox="1"/>
          <p:nvPr/>
        </p:nvSpPr>
        <p:spPr>
          <a:xfrm>
            <a:off x="2272" y="298091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DA23B-E2C9-BD0C-3804-1C5EF5DBA464}"/>
              </a:ext>
            </a:extLst>
          </p:cNvPr>
          <p:cNvSpPr txBox="1"/>
          <p:nvPr/>
        </p:nvSpPr>
        <p:spPr>
          <a:xfrm>
            <a:off x="4545" y="324250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3DB4D-AA8B-DBB4-0AED-677F435C1DC7}"/>
              </a:ext>
            </a:extLst>
          </p:cNvPr>
          <p:cNvSpPr txBox="1"/>
          <p:nvPr/>
        </p:nvSpPr>
        <p:spPr>
          <a:xfrm>
            <a:off x="6820" y="349043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0F1F8-B662-F4D3-E5B7-F8C1F9D90BF6}"/>
              </a:ext>
            </a:extLst>
          </p:cNvPr>
          <p:cNvSpPr txBox="1"/>
          <p:nvPr/>
        </p:nvSpPr>
        <p:spPr>
          <a:xfrm>
            <a:off x="6820" y="375169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224174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EE7ED-081E-335C-7C39-6AA72973F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6A7F0DB-1D79-5F1B-7714-C35B6127925F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2649F-F58B-77CE-E760-C5E22A196F40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50EBEC-DA22-E225-0BD4-E15013E2DA47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4B1C31-5DDA-78B4-27DF-1FB0E2D3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37025"/>
              </p:ext>
            </p:extLst>
          </p:nvPr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01FBF88-343C-B260-9E7A-D823C015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25B28-EB9E-33D3-1EE7-A930DDC72B6C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C58D-1D3D-5D7F-EE09-60853A4AB1B2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6FEC1-A34B-E7C4-9D42-0A1679275E21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06B6E-A4F2-96A1-1C91-8E5488B0A190}"/>
              </a:ext>
            </a:extLst>
          </p:cNvPr>
          <p:cNvSpPr txBox="1"/>
          <p:nvPr/>
        </p:nvSpPr>
        <p:spPr>
          <a:xfrm>
            <a:off x="2272" y="298091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4D79E-F651-43F2-C7E1-D9D5D594EA8C}"/>
              </a:ext>
            </a:extLst>
          </p:cNvPr>
          <p:cNvSpPr txBox="1"/>
          <p:nvPr/>
        </p:nvSpPr>
        <p:spPr>
          <a:xfrm>
            <a:off x="4545" y="324250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29A99-2308-C771-8E11-5677C9631632}"/>
              </a:ext>
            </a:extLst>
          </p:cNvPr>
          <p:cNvSpPr txBox="1"/>
          <p:nvPr/>
        </p:nvSpPr>
        <p:spPr>
          <a:xfrm>
            <a:off x="6820" y="349043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2635E-8E38-AF74-6C09-43F9A9292EC8}"/>
              </a:ext>
            </a:extLst>
          </p:cNvPr>
          <p:cNvSpPr txBox="1"/>
          <p:nvPr/>
        </p:nvSpPr>
        <p:spPr>
          <a:xfrm>
            <a:off x="6820" y="375169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233429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E80EC-8DC9-67E5-342C-4904C41E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E53D28-08B8-7BEF-ED17-E874FF2DD0B6}"/>
              </a:ext>
            </a:extLst>
          </p:cNvPr>
          <p:cNvGraphicFramePr>
            <a:graphicFrameLocks noGrp="1"/>
          </p:cNvGraphicFramePr>
          <p:nvPr/>
        </p:nvGraphicFramePr>
        <p:xfrm>
          <a:off x="-4789226" y="19640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85EDA28-1ACF-0F46-5CBC-4F1E405F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DE86D7-78AE-61E7-5B19-2458F986A9A7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120C34-C850-6407-B271-7CB6E4D5E1E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2E1E1C-D9A6-AC37-B772-F7730FE2EF0B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1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278EE-ACD6-31CD-E49A-D4115710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707F2E-B237-D543-7149-04B6AC916590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26A5C9-0D75-C731-6D09-D7E84D399C0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30FFBB-0E85-F77B-9442-B8CF9359ED17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33BE74-3704-0F6E-6BE5-73A4FF60D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95175"/>
              </p:ext>
            </p:extLst>
          </p:nvPr>
        </p:nvGraphicFramePr>
        <p:xfrm>
          <a:off x="-4776526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7F57D0F-EA98-38B1-E6A7-988B3AF2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04DB3-B172-A8BA-B1FF-0F8AD3DCCC1D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45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4F919-F920-FC39-8642-8C20EDFF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AC2F0C-5D1F-4F68-7833-5DDEDAB7580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FF1335-9F14-FFBC-7FBD-F11AB962A422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77DA-14D6-CB2F-7BCD-B646178C8524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ADEB6-6032-92E2-FE6B-6BBD2A0B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07919"/>
              </p:ext>
            </p:extLst>
          </p:nvPr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A303A92-6BC9-31E6-2D7F-85A546172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86F763-4EB2-9BD1-42A7-29E5A00FB7D8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B9CE6-6074-7879-6563-4102F55F0E01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4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D1339-136E-3ED2-9D07-07FA4C49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B2AB08-6C28-DA11-8298-9EF9936EFA9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604AE0-30CA-9EED-6E1E-BF8846C3B57C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5AEAA3-5F03-0E03-6E2A-D2051FCF8397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BCD757-045D-1264-26FA-CAE88CCD742D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EA69788-20FE-4F01-5724-17A6A1A13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FB4C5-645E-CD2B-5B23-75F059545C60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A3A67-2165-317C-C176-B2E114E13BF1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A722F-9E39-DDCA-A765-5187B6A045AB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37923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F05B9-1950-1598-F2D8-90AC830EF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8432C-B11B-4A61-2F14-A6952577F05C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6F03F-957D-5CAF-04E4-83A67EE5CF0A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2C46B-63C2-9519-7CD7-653204CA06E8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8D5EC-68E3-0587-E306-036EB187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49835"/>
              </p:ext>
            </p:extLst>
          </p:nvPr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5A94F4D-F0F1-E839-4DE0-E18E69E63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A9EC4-C708-2928-24D5-4D8B7EC28D6C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25BB8-8901-671D-A4C3-30C7BF24AC5D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13729-1738-6CCD-7302-53A80F4C0E82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387894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DBC3B-E334-EFFF-D1D2-72C936D9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1BFF6E-4CA5-9B2D-86C0-F8923B89F1C0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0BFD79-0CED-384B-05E6-E8D4C6BAE51A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F7639A-25C0-7FD9-C447-34D5E822AF7C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F32C0F-57FD-75DC-7C56-A13B82F1D1C2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56BF2CC-3BCB-8520-9673-01157255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ED34A-D470-0EA2-E817-E465C67B562D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1A231-E12C-4868-F481-BC2F64D9F43D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E01B9-D8A2-ED26-6C8E-3D32F8F26E86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E4535-C2E2-2502-5631-69B5864C02A9}"/>
              </a:ext>
            </a:extLst>
          </p:cNvPr>
          <p:cNvSpPr txBox="1"/>
          <p:nvPr/>
        </p:nvSpPr>
        <p:spPr>
          <a:xfrm>
            <a:off x="2272" y="298091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98107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2A4B7D-9338-E978-9A7A-ECF2734F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AE0E62-F509-F42B-3546-6058F6E381D8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397103-7CB8-D87D-611A-4BEBD23C3234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2D46A-5FD2-1B3F-EF48-E3CF5706133A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2973D8-2453-0488-EA09-7E1488CD6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95194"/>
              </p:ext>
            </p:extLst>
          </p:nvPr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7DF751D-5C91-84F0-07D4-1FA568474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B65A05-C80A-1937-576A-44446653E487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D827D-992F-7D0F-844C-C457D00DD965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29FED-DDE0-5EB0-4C30-70733CDE86AF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21236-7875-F756-30EC-2EDDA78D8E18}"/>
              </a:ext>
            </a:extLst>
          </p:cNvPr>
          <p:cNvSpPr txBox="1"/>
          <p:nvPr/>
        </p:nvSpPr>
        <p:spPr>
          <a:xfrm>
            <a:off x="2272" y="298091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175534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80FA4-7AA7-E7F5-87A0-4D3303E1A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E971EA-AEBE-7BD0-9D64-9A3BE98257C8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40A812-2B0F-5AF9-50DA-B82C29F76C10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58EB99-BCBB-E4A9-3CDD-FEF2739CD899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946FA-E7B1-FBCD-107C-2C5365FBAF1B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8878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Bierstadt" panose="020B0004020202020204" pitchFamily="34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ierstadt" panose="020B0004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3AF3DB1-DA9A-7002-7C54-D06E4E1A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64FCC-7415-7F26-F461-112457EC9E1F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694A5-AFA2-D9BF-E3BE-567A6658C3F2}"/>
              </a:ext>
            </a:extLst>
          </p:cNvPr>
          <p:cNvSpPr txBox="1"/>
          <p:nvPr/>
        </p:nvSpPr>
        <p:spPr>
          <a:xfrm>
            <a:off x="122888" y="7055474"/>
            <a:ext cx="121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</a:rPr>
              <a:t>myvector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1F7CC-0E71-BD2E-E646-0A1E9C10FB70}"/>
              </a:ext>
            </a:extLst>
          </p:cNvPr>
          <p:cNvSpPr txBox="1"/>
          <p:nvPr/>
        </p:nvSpPr>
        <p:spPr>
          <a:xfrm>
            <a:off x="0" y="269203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F3D25-0630-91CD-C5AA-584E7DBCCE2C}"/>
              </a:ext>
            </a:extLst>
          </p:cNvPr>
          <p:cNvSpPr txBox="1"/>
          <p:nvPr/>
        </p:nvSpPr>
        <p:spPr>
          <a:xfrm>
            <a:off x="2272" y="298091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8C724-03D0-FF41-671C-8D1D14B4F2B1}"/>
              </a:ext>
            </a:extLst>
          </p:cNvPr>
          <p:cNvSpPr txBox="1"/>
          <p:nvPr/>
        </p:nvSpPr>
        <p:spPr>
          <a:xfrm>
            <a:off x="4545" y="324250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321121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404</Words>
  <Application>Microsoft Office PowerPoint</Application>
  <PresentationFormat>On-screen Show (16:9)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ADLaM Display</vt:lpstr>
      <vt:lpstr>Aptos</vt:lpstr>
      <vt:lpstr>Aptos Display</vt:lpstr>
      <vt:lpstr>Arial</vt:lpstr>
      <vt:lpstr>Bierstadt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Keshri</dc:creator>
  <cp:lastModifiedBy>Himanshu Keshri</cp:lastModifiedBy>
  <cp:revision>4</cp:revision>
  <dcterms:created xsi:type="dcterms:W3CDTF">2025-02-13T19:23:19Z</dcterms:created>
  <dcterms:modified xsi:type="dcterms:W3CDTF">2025-02-18T03:24:42Z</dcterms:modified>
</cp:coreProperties>
</file>