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C23EB-6CB2-4C14-BCD9-57381B5B8504}" v="54" dt="2025-02-13T20:06:5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7" autoAdjust="0"/>
    <p:restoredTop sz="94660"/>
  </p:normalViewPr>
  <p:slideViewPr>
    <p:cSldViewPr snapToGrid="0">
      <p:cViewPr>
        <p:scale>
          <a:sx n="75" d="100"/>
          <a:sy n="75" d="100"/>
        </p:scale>
        <p:origin x="448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Keshri" userId="de7e853c77249ea3" providerId="LiveId" clId="{580C23EB-6CB2-4C14-BCD9-57381B5B8504}"/>
    <pc:docChg chg="undo custSel addSld delSld modSld modMainMaster">
      <pc:chgData name="Himanshu Keshri" userId="de7e853c77249ea3" providerId="LiveId" clId="{580C23EB-6CB2-4C14-BCD9-57381B5B8504}" dt="2025-02-13T20:06:52.249" v="854"/>
      <pc:docMkLst>
        <pc:docMk/>
      </pc:docMkLst>
      <pc:sldChg chg="addSp delSp modSp mod modTransition modAnim">
        <pc:chgData name="Himanshu Keshri" userId="de7e853c77249ea3" providerId="LiveId" clId="{580C23EB-6CB2-4C14-BCD9-57381B5B8504}" dt="2025-02-13T20:06:52.249" v="854"/>
        <pc:sldMkLst>
          <pc:docMk/>
          <pc:sldMk cId="3590438727" sldId="256"/>
        </pc:sldMkLst>
        <pc:spChg chg="add mod">
          <ac:chgData name="Himanshu Keshri" userId="de7e853c77249ea3" providerId="LiveId" clId="{580C23EB-6CB2-4C14-BCD9-57381B5B8504}" dt="2025-02-13T19:36:40.367" v="130" actId="164"/>
          <ac:spMkLst>
            <pc:docMk/>
            <pc:sldMk cId="3590438727" sldId="256"/>
            <ac:spMk id="6" creationId="{A62CAC05-1655-2147-AD77-4A61EF3F714F}"/>
          </ac:spMkLst>
        </pc:spChg>
        <pc:spChg chg="add mod">
          <ac:chgData name="Himanshu Keshri" userId="de7e853c77249ea3" providerId="LiveId" clId="{580C23EB-6CB2-4C14-BCD9-57381B5B8504}" dt="2025-02-13T19:36:40.367" v="130" actId="164"/>
          <ac:spMkLst>
            <pc:docMk/>
            <pc:sldMk cId="3590438727" sldId="256"/>
            <ac:spMk id="7" creationId="{107A14A9-B60B-F8D0-7297-6BEBCC39FE2D}"/>
          </ac:spMkLst>
        </pc:spChg>
        <pc:grpChg chg="add mod">
          <ac:chgData name="Himanshu Keshri" userId="de7e853c77249ea3" providerId="LiveId" clId="{580C23EB-6CB2-4C14-BCD9-57381B5B8504}" dt="2025-02-13T19:37:11.827" v="138" actId="1076"/>
          <ac:grpSpMkLst>
            <pc:docMk/>
            <pc:sldMk cId="3590438727" sldId="256"/>
            <ac:grpSpMk id="10" creationId="{B0F1996D-6EC2-966E-11B0-A890029BDD7C}"/>
          </ac:grpSpMkLst>
        </pc:grpChg>
        <pc:graphicFrameChg chg="add del mod modGraphic">
          <ac:chgData name="Himanshu Keshri" userId="de7e853c77249ea3" providerId="LiveId" clId="{580C23EB-6CB2-4C14-BCD9-57381B5B8504}" dt="2025-02-13T19:34:46.401" v="115" actId="478"/>
          <ac:graphicFrameMkLst>
            <pc:docMk/>
            <pc:sldMk cId="3590438727" sldId="256"/>
            <ac:graphicFrameMk id="8" creationId="{76FF4594-8D37-F9E5-4C48-659941E02B28}"/>
          </ac:graphicFrameMkLst>
        </pc:graphicFrameChg>
        <pc:graphicFrameChg chg="add mod">
          <ac:chgData name="Himanshu Keshri" userId="de7e853c77249ea3" providerId="LiveId" clId="{580C23EB-6CB2-4C14-BCD9-57381B5B8504}" dt="2025-02-13T19:31:41.690" v="112" actId="1076"/>
          <ac:graphicFrameMkLst>
            <pc:docMk/>
            <pc:sldMk cId="3590438727" sldId="256"/>
            <ac:graphicFrameMk id="9" creationId="{B800F7C5-4805-0296-653B-207C360BC63F}"/>
          </ac:graphicFrameMkLst>
        </pc:graphicFrameChg>
        <pc:picChg chg="mod ord">
          <ac:chgData name="Himanshu Keshri" userId="de7e853c77249ea3" providerId="LiveId" clId="{580C23EB-6CB2-4C14-BCD9-57381B5B8504}" dt="2025-02-13T19:36:49.473" v="133" actId="1076"/>
          <ac:picMkLst>
            <pc:docMk/>
            <pc:sldMk cId="3590438727" sldId="256"/>
            <ac:picMk id="5" creationId="{49E3970F-9A63-E6C3-01F1-9D3673D801BA}"/>
          </ac:picMkLst>
        </pc:picChg>
        <pc:picChg chg="add mod">
          <ac:chgData name="Himanshu Keshri" userId="de7e853c77249ea3" providerId="LiveId" clId="{580C23EB-6CB2-4C14-BCD9-57381B5B8504}" dt="2025-02-13T20:03:47.362" v="837" actId="1076"/>
          <ac:picMkLst>
            <pc:docMk/>
            <pc:sldMk cId="3590438727" sldId="256"/>
            <ac:picMk id="11" creationId="{0EE06863-18D4-3AE6-28E6-3CB6DB3B694C}"/>
          </ac:picMkLst>
        </pc:picChg>
      </pc:sldChg>
      <pc:sldChg chg="add del">
        <pc:chgData name="Himanshu Keshri" userId="de7e853c77249ea3" providerId="LiveId" clId="{580C23EB-6CB2-4C14-BCD9-57381B5B8504}" dt="2025-02-13T19:37:17.457" v="140" actId="47"/>
        <pc:sldMkLst>
          <pc:docMk/>
          <pc:sldMk cId="379163173" sldId="257"/>
        </pc:sldMkLst>
      </pc:sldChg>
      <pc:sldChg chg="add del modTransition">
        <pc:chgData name="Himanshu Keshri" userId="de7e853c77249ea3" providerId="LiveId" clId="{580C23EB-6CB2-4C14-BCD9-57381B5B8504}" dt="2025-02-13T19:36:52.017" v="134" actId="47"/>
        <pc:sldMkLst>
          <pc:docMk/>
          <pc:sldMk cId="2613093289" sldId="257"/>
        </pc:sldMkLst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80216026" sldId="258"/>
        </pc:sldMkLst>
        <pc:grpChg chg="mod">
          <ac:chgData name="Himanshu Keshri" userId="de7e853c77249ea3" providerId="LiveId" clId="{580C23EB-6CB2-4C14-BCD9-57381B5B8504}" dt="2025-02-13T19:37:31.863" v="144" actId="1076"/>
          <ac:grpSpMkLst>
            <pc:docMk/>
            <pc:sldMk cId="180216026" sldId="258"/>
            <ac:grpSpMk id="10" creationId="{2528D6DC-801B-3179-818E-09D272A20009}"/>
          </ac:grpSpMkLst>
        </pc:grpChg>
        <pc:picChg chg="mod">
          <ac:chgData name="Himanshu Keshri" userId="de7e853c77249ea3" providerId="LiveId" clId="{580C23EB-6CB2-4C14-BCD9-57381B5B8504}" dt="2025-02-13T19:37:26.753" v="143" actId="14100"/>
          <ac:picMkLst>
            <pc:docMk/>
            <pc:sldMk cId="180216026" sldId="258"/>
            <ac:picMk id="5" creationId="{385EDA28-1ACF-0F46-5CBC-4F1E405F3A18}"/>
          </ac:picMkLst>
        </pc:pic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065459271" sldId="259"/>
        </pc:sldMkLst>
        <pc:spChg chg="add mod">
          <ac:chgData name="Himanshu Keshri" userId="de7e853c77249ea3" providerId="LiveId" clId="{580C23EB-6CB2-4C14-BCD9-57381B5B8504}" dt="2025-02-13T19:40:01.316" v="293" actId="113"/>
          <ac:spMkLst>
            <pc:docMk/>
            <pc:sldMk cId="3065459271" sldId="259"/>
            <ac:spMk id="2" creationId="{66A04DB3-B172-A8BA-B1FF-0F8AD3DCCC1D}"/>
          </ac:spMkLst>
        </pc:spChg>
        <pc:graphicFrameChg chg="mod modGraphic">
          <ac:chgData name="Himanshu Keshri" userId="de7e853c77249ea3" providerId="LiveId" clId="{580C23EB-6CB2-4C14-BCD9-57381B5B8504}" dt="2025-02-13T19:38:50.477" v="178" actId="1076"/>
          <ac:graphicFrameMkLst>
            <pc:docMk/>
            <pc:sldMk cId="3065459271" sldId="259"/>
            <ac:graphicFrameMk id="9" creationId="{3633BE74-3704-0F6E-6BE5-73A4FF60D773}"/>
          </ac:graphicFrameMkLst>
        </pc:graphicFrameChg>
      </pc:sldChg>
      <pc:sldChg chg="modSp add del mod">
        <pc:chgData name="Himanshu Keshri" userId="de7e853c77249ea3" providerId="LiveId" clId="{580C23EB-6CB2-4C14-BCD9-57381B5B8504}" dt="2025-02-13T19:39:19.618" v="182" actId="47"/>
        <pc:sldMkLst>
          <pc:docMk/>
          <pc:sldMk cId="3284377928" sldId="260"/>
        </pc:sldMkLst>
        <pc:graphicFrameChg chg="mod">
          <ac:chgData name="Himanshu Keshri" userId="de7e853c77249ea3" providerId="LiveId" clId="{580C23EB-6CB2-4C14-BCD9-57381B5B8504}" dt="2025-02-13T19:39:11.698" v="181" actId="1076"/>
          <ac:graphicFrameMkLst>
            <pc:docMk/>
            <pc:sldMk cId="3284377928" sldId="260"/>
            <ac:graphicFrameMk id="9" creationId="{15FE7573-C491-BA6A-8E53-406596CE0F01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3405562152" sldId="260"/>
        </pc:sldMkLst>
        <pc:spChg chg="mod">
          <ac:chgData name="Himanshu Keshri" userId="de7e853c77249ea3" providerId="LiveId" clId="{580C23EB-6CB2-4C14-BCD9-57381B5B8504}" dt="2025-02-13T19:41:34.393" v="348" actId="20577"/>
          <ac:spMkLst>
            <pc:docMk/>
            <pc:sldMk cId="3405562152" sldId="260"/>
            <ac:spMk id="2" creationId="{2BB078B1-9EE2-5FA6-78FE-A1C4E86D3CC4}"/>
          </ac:spMkLst>
        </pc:spChg>
        <pc:graphicFrameChg chg="mod modGraphic">
          <ac:chgData name="Himanshu Keshri" userId="de7e853c77249ea3" providerId="LiveId" clId="{580C23EB-6CB2-4C14-BCD9-57381B5B8504}" dt="2025-02-13T19:41:30.465" v="347" actId="20577"/>
          <ac:graphicFrameMkLst>
            <pc:docMk/>
            <pc:sldMk cId="3405562152" sldId="260"/>
            <ac:graphicFrameMk id="9" creationId="{C380D9B6-984C-1FE0-19FE-F28F01F8CBAF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362999723" sldId="261"/>
        </pc:sldMkLst>
        <pc:spChg chg="mod">
          <ac:chgData name="Himanshu Keshri" userId="de7e853c77249ea3" providerId="LiveId" clId="{580C23EB-6CB2-4C14-BCD9-57381B5B8504}" dt="2025-02-13T19:41:50.168" v="376" actId="20577"/>
          <ac:spMkLst>
            <pc:docMk/>
            <pc:sldMk cId="1362999723" sldId="261"/>
            <ac:spMk id="2" creationId="{B781D827-8779-05B6-0619-51DC4F3C1B0B}"/>
          </ac:spMkLst>
        </pc:sp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881917388" sldId="262"/>
        </pc:sldMkLst>
        <pc:graphicFrameChg chg="modGraphic">
          <ac:chgData name="Himanshu Keshri" userId="de7e853c77249ea3" providerId="LiveId" clId="{580C23EB-6CB2-4C14-BCD9-57381B5B8504}" dt="2025-02-13T19:42:01.424" v="391" actId="20577"/>
          <ac:graphicFrameMkLst>
            <pc:docMk/>
            <pc:sldMk cId="1881917388" sldId="262"/>
            <ac:graphicFrameMk id="9" creationId="{CF6C75A6-5202-AD0D-9BEB-304180472960}"/>
          </ac:graphicFrameMkLst>
        </pc:graphicFrame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4026884983" sldId="263"/>
        </pc:sldMkLst>
        <pc:spChg chg="mod">
          <ac:chgData name="Himanshu Keshri" userId="de7e853c77249ea3" providerId="LiveId" clId="{580C23EB-6CB2-4C14-BCD9-57381B5B8504}" dt="2025-02-13T19:43:15.190" v="433" actId="20577"/>
          <ac:spMkLst>
            <pc:docMk/>
            <pc:sldMk cId="4026884983" sldId="263"/>
            <ac:spMk id="2" creationId="{CC6EC1E6-9E4E-9B92-3E44-C9C980E47084}"/>
          </ac:spMkLst>
        </pc:spChg>
        <pc:spChg chg="add">
          <ac:chgData name="Himanshu Keshri" userId="de7e853c77249ea3" providerId="LiveId" clId="{580C23EB-6CB2-4C14-BCD9-57381B5B8504}" dt="2025-02-13T19:42:58.533" v="394"/>
          <ac:spMkLst>
            <pc:docMk/>
            <pc:sldMk cId="4026884983" sldId="263"/>
            <ac:spMk id="3" creationId="{5835A44D-AD47-7D61-13FA-9C7427394C24}"/>
          </ac:spMkLst>
        </pc:spChg>
      </pc:sldChg>
      <pc:sldChg chg="add del">
        <pc:chgData name="Himanshu Keshri" userId="de7e853c77249ea3" providerId="LiveId" clId="{580C23EB-6CB2-4C14-BCD9-57381B5B8504}" dt="2025-02-13T19:43:29.902" v="435" actId="47"/>
        <pc:sldMkLst>
          <pc:docMk/>
          <pc:sldMk cId="842990706" sldId="264"/>
        </pc:sldMkLst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836312105" sldId="264"/>
        </pc:sldMkLst>
        <pc:spChg chg="add mod">
          <ac:chgData name="Himanshu Keshri" userId="de7e853c77249ea3" providerId="LiveId" clId="{580C23EB-6CB2-4C14-BCD9-57381B5B8504}" dt="2025-02-13T19:44:46.793" v="444" actId="1076"/>
          <ac:spMkLst>
            <pc:docMk/>
            <pc:sldMk cId="3836312105" sldId="264"/>
            <ac:spMk id="3" creationId="{DF1A0F4A-54AD-B9EE-82F2-58A5BE4E0672}"/>
          </ac:spMkLst>
        </pc:sp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2438079748" sldId="265"/>
        </pc:sldMkLst>
        <pc:spChg chg="mod">
          <ac:chgData name="Himanshu Keshri" userId="de7e853c77249ea3" providerId="LiveId" clId="{580C23EB-6CB2-4C14-BCD9-57381B5B8504}" dt="2025-02-13T19:45:06.877" v="466" actId="20577"/>
          <ac:spMkLst>
            <pc:docMk/>
            <pc:sldMk cId="2438079748" sldId="265"/>
            <ac:spMk id="2" creationId="{6CFA4922-A3C4-B5A7-E013-B1BEE6397CB7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739953179" sldId="266"/>
        </pc:sldMkLst>
        <pc:spChg chg="mod">
          <ac:chgData name="Himanshu Keshri" userId="de7e853c77249ea3" providerId="LiveId" clId="{580C23EB-6CB2-4C14-BCD9-57381B5B8504}" dt="2025-02-13T19:45:18.587" v="488" actId="1038"/>
          <ac:spMkLst>
            <pc:docMk/>
            <pc:sldMk cId="3739953179" sldId="266"/>
            <ac:spMk id="3" creationId="{A6C49391-F496-6C1F-3230-10850905C6F3}"/>
          </ac:spMkLst>
        </pc:spChg>
        <pc:cxnChg chg="add mod">
          <ac:chgData name="Himanshu Keshri" userId="de7e853c77249ea3" providerId="LiveId" clId="{580C23EB-6CB2-4C14-BCD9-57381B5B8504}" dt="2025-02-13T19:45:37.814" v="491" actId="1076"/>
          <ac:cxnSpMkLst>
            <pc:docMk/>
            <pc:sldMk cId="3739953179" sldId="266"/>
            <ac:cxnSpMk id="8" creationId="{BD5F9535-95F1-7A3C-F55B-E3BA3CB0D5A7}"/>
          </ac:cxnSpMkLst>
        </pc:cxn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761034314" sldId="267"/>
        </pc:sldMkLst>
        <pc:spChg chg="mod">
          <ac:chgData name="Himanshu Keshri" userId="de7e853c77249ea3" providerId="LiveId" clId="{580C23EB-6CB2-4C14-BCD9-57381B5B8504}" dt="2025-02-13T19:46:21.738" v="546" actId="20577"/>
          <ac:spMkLst>
            <pc:docMk/>
            <pc:sldMk cId="1761034314" sldId="267"/>
            <ac:spMk id="2" creationId="{1E2EB78E-A212-B8EF-B451-44FC182EE101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1944988357" sldId="268"/>
        </pc:sldMkLst>
        <pc:spChg chg="mod">
          <ac:chgData name="Himanshu Keshri" userId="de7e853c77249ea3" providerId="LiveId" clId="{580C23EB-6CB2-4C14-BCD9-57381B5B8504}" dt="2025-02-13T19:47:04.214" v="566" actId="14100"/>
          <ac:spMkLst>
            <pc:docMk/>
            <pc:sldMk cId="1944988357" sldId="268"/>
            <ac:spMk id="3" creationId="{F87E499F-8946-805C-DC11-FF0734C9DBD6}"/>
          </ac:spMkLst>
        </pc:spChg>
        <pc:spChg chg="add mod">
          <ac:chgData name="Himanshu Keshri" userId="de7e853c77249ea3" providerId="LiveId" clId="{580C23EB-6CB2-4C14-BCD9-57381B5B8504}" dt="2025-02-13T19:47:37.125" v="581" actId="1076"/>
          <ac:spMkLst>
            <pc:docMk/>
            <pc:sldMk cId="1944988357" sldId="268"/>
            <ac:spMk id="12" creationId="{E36585EE-A34B-C913-7567-145D7A5BEF21}"/>
          </ac:spMkLst>
        </pc:spChg>
        <pc:spChg chg="add mod">
          <ac:chgData name="Himanshu Keshri" userId="de7e853c77249ea3" providerId="LiveId" clId="{580C23EB-6CB2-4C14-BCD9-57381B5B8504}" dt="2025-02-13T19:47:43.457" v="588" actId="20577"/>
          <ac:spMkLst>
            <pc:docMk/>
            <pc:sldMk cId="1944988357" sldId="268"/>
            <ac:spMk id="13" creationId="{C6E1F78E-BAD4-4B2A-D71E-22DFFB90C431}"/>
          </ac:spMkLst>
        </pc:spChg>
        <pc:graphicFrameChg chg="add mod modGraphic">
          <ac:chgData name="Himanshu Keshri" userId="de7e853c77249ea3" providerId="LiveId" clId="{580C23EB-6CB2-4C14-BCD9-57381B5B8504}" dt="2025-02-13T19:46:47.281" v="564" actId="1076"/>
          <ac:graphicFrameMkLst>
            <pc:docMk/>
            <pc:sldMk cId="1944988357" sldId="268"/>
            <ac:graphicFrameMk id="4" creationId="{B8AAC3E2-0EAB-DBC2-8CE5-44A49104FC8A}"/>
          </ac:graphicFrameMkLst>
        </pc:graphicFrameChg>
        <pc:graphicFrameChg chg="mod modGraphic">
          <ac:chgData name="Himanshu Keshri" userId="de7e853c77249ea3" providerId="LiveId" clId="{580C23EB-6CB2-4C14-BCD9-57381B5B8504}" dt="2025-02-13T19:47:04.214" v="566" actId="14100"/>
          <ac:graphicFrameMkLst>
            <pc:docMk/>
            <pc:sldMk cId="1944988357" sldId="268"/>
            <ac:graphicFrameMk id="9" creationId="{B2F2E0F3-363E-8ECF-C44E-CE9F87FA991E}"/>
          </ac:graphicFrameMkLst>
        </pc:graphicFrameChg>
        <pc:cxnChg chg="mod">
          <ac:chgData name="Himanshu Keshri" userId="de7e853c77249ea3" providerId="LiveId" clId="{580C23EB-6CB2-4C14-BCD9-57381B5B8504}" dt="2025-02-13T19:47:04.214" v="566" actId="14100"/>
          <ac:cxnSpMkLst>
            <pc:docMk/>
            <pc:sldMk cId="1944988357" sldId="268"/>
            <ac:cxnSpMk id="8" creationId="{FACEA093-2E48-1D6C-5BA6-DDF8570F9969}"/>
          </ac:cxnSpMkLst>
        </pc:cxn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2489954649" sldId="269"/>
        </pc:sldMkLst>
        <pc:spChg chg="mod">
          <ac:chgData name="Himanshu Keshri" userId="de7e853c77249ea3" providerId="LiveId" clId="{580C23EB-6CB2-4C14-BCD9-57381B5B8504}" dt="2025-02-13T19:48:26.153" v="625" actId="20577"/>
          <ac:spMkLst>
            <pc:docMk/>
            <pc:sldMk cId="2489954649" sldId="269"/>
            <ac:spMk id="2" creationId="{2D597D58-27FA-EAF8-713E-98F96C6D4B77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292836799" sldId="270"/>
        </pc:sldMkLst>
        <pc:spChg chg="mod">
          <ac:chgData name="Himanshu Keshri" userId="de7e853c77249ea3" providerId="LiveId" clId="{580C23EB-6CB2-4C14-BCD9-57381B5B8504}" dt="2025-02-13T19:48:42.339" v="627" actId="164"/>
          <ac:spMkLst>
            <pc:docMk/>
            <pc:sldMk cId="2292836799" sldId="270"/>
            <ac:spMk id="3" creationId="{A9742AB7-D93A-CF98-97F8-AF14FDDBF0EF}"/>
          </ac:spMkLst>
        </pc:spChg>
        <pc:spChg chg="mod">
          <ac:chgData name="Himanshu Keshri" userId="de7e853c77249ea3" providerId="LiveId" clId="{580C23EB-6CB2-4C14-BCD9-57381B5B8504}" dt="2025-02-13T19:49:02.288" v="647" actId="20577"/>
          <ac:spMkLst>
            <pc:docMk/>
            <pc:sldMk cId="2292836799" sldId="270"/>
            <ac:spMk id="15" creationId="{87259A65-A863-3F23-A64B-5BF5CE542B03}"/>
          </ac:spMkLst>
        </pc:spChg>
        <pc:grpChg chg="add mod">
          <ac:chgData name="Himanshu Keshri" userId="de7e853c77249ea3" providerId="LiveId" clId="{580C23EB-6CB2-4C14-BCD9-57381B5B8504}" dt="2025-02-13T19:48:42.339" v="627" actId="164"/>
          <ac:grpSpMkLst>
            <pc:docMk/>
            <pc:sldMk cId="2292836799" sldId="270"/>
            <ac:grpSpMk id="11" creationId="{697611AE-45EA-698B-BFF2-991458CD18F7}"/>
          </ac:grpSpMkLst>
        </pc:grpChg>
        <pc:grpChg chg="add mod">
          <ac:chgData name="Himanshu Keshri" userId="de7e853c77249ea3" providerId="LiveId" clId="{580C23EB-6CB2-4C14-BCD9-57381B5B8504}" dt="2025-02-13T19:49:15.654" v="649" actId="1076"/>
          <ac:grpSpMkLst>
            <pc:docMk/>
            <pc:sldMk cId="2292836799" sldId="270"/>
            <ac:grpSpMk id="14" creationId="{72B21382-D45B-0FD7-FAFA-73B27359C366}"/>
          </ac:grpSpMkLst>
        </pc:grpChg>
        <pc:cxnChg chg="mod">
          <ac:chgData name="Himanshu Keshri" userId="de7e853c77249ea3" providerId="LiveId" clId="{580C23EB-6CB2-4C14-BCD9-57381B5B8504}" dt="2025-02-13T19:48:42.339" v="627" actId="164"/>
          <ac:cxnSpMkLst>
            <pc:docMk/>
            <pc:sldMk cId="2292836799" sldId="270"/>
            <ac:cxnSpMk id="8" creationId="{450D5267-0BC7-7C9A-5A61-8940EE6E19A0}"/>
          </ac:cxnSpMkLst>
        </pc:cxnChg>
        <pc:cxnChg chg="mod">
          <ac:chgData name="Himanshu Keshri" userId="de7e853c77249ea3" providerId="LiveId" clId="{580C23EB-6CB2-4C14-BCD9-57381B5B8504}" dt="2025-02-13T19:48:43.943" v="628"/>
          <ac:cxnSpMkLst>
            <pc:docMk/>
            <pc:sldMk cId="2292836799" sldId="270"/>
            <ac:cxnSpMk id="16" creationId="{36C4CFD4-9CE5-8066-5322-54E7B0ED74C9}"/>
          </ac:cxnSpMkLst>
        </pc:cxn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935896502" sldId="271"/>
        </pc:sldMkLst>
        <pc:graphicFrameChg chg="modGraphic">
          <ac:chgData name="Himanshu Keshri" userId="de7e853c77249ea3" providerId="LiveId" clId="{580C23EB-6CB2-4C14-BCD9-57381B5B8504}" dt="2025-02-13T19:50:12.239" v="670" actId="20577"/>
          <ac:graphicFrameMkLst>
            <pc:docMk/>
            <pc:sldMk cId="935896502" sldId="271"/>
            <ac:graphicFrameMk id="4" creationId="{9CC008AC-BB6C-4078-D2B2-06280ADBED04}"/>
          </ac:graphicFrameMkLst>
        </pc:graphicFrameChg>
        <pc:graphicFrameChg chg="add mod modGraphic">
          <ac:chgData name="Himanshu Keshri" userId="de7e853c77249ea3" providerId="LiveId" clId="{580C23EB-6CB2-4C14-BCD9-57381B5B8504}" dt="2025-02-13T19:51:03.332" v="679" actId="1076"/>
          <ac:graphicFrameMkLst>
            <pc:docMk/>
            <pc:sldMk cId="935896502" sldId="271"/>
            <ac:graphicFrameMk id="17" creationId="{9D015757-728F-5C7F-95C8-E029E8B88E42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167443298" sldId="272"/>
        </pc:sldMkLst>
        <pc:graphicFrameChg chg="mod">
          <ac:chgData name="Himanshu Keshri" userId="de7e853c77249ea3" providerId="LiveId" clId="{580C23EB-6CB2-4C14-BCD9-57381B5B8504}" dt="2025-02-13T19:51:15.161" v="681" actId="1076"/>
          <ac:graphicFrameMkLst>
            <pc:docMk/>
            <pc:sldMk cId="1167443298" sldId="272"/>
            <ac:graphicFrameMk id="17" creationId="{793085DE-B4E9-A310-E63E-36BC71E119E2}"/>
          </ac:graphicFrameMkLst>
        </pc:graphicFrameChg>
      </pc:sldChg>
      <pc:sldChg chg="delSp modSp add mod modTransition">
        <pc:chgData name="Himanshu Keshri" userId="de7e853c77249ea3" providerId="LiveId" clId="{580C23EB-6CB2-4C14-BCD9-57381B5B8504}" dt="2025-02-13T20:06:52.249" v="854"/>
        <pc:sldMkLst>
          <pc:docMk/>
          <pc:sldMk cId="3081536570" sldId="273"/>
        </pc:sldMkLst>
        <pc:graphicFrameChg chg="modGraphic">
          <ac:chgData name="Himanshu Keshri" userId="de7e853c77249ea3" providerId="LiveId" clId="{580C23EB-6CB2-4C14-BCD9-57381B5B8504}" dt="2025-02-13T19:51:26.765" v="695" actId="20577"/>
          <ac:graphicFrameMkLst>
            <pc:docMk/>
            <pc:sldMk cId="3081536570" sldId="273"/>
            <ac:graphicFrameMk id="4" creationId="{3A8999C4-8A61-7CB7-1DD4-C4D284B0D447}"/>
          </ac:graphicFrameMkLst>
        </pc:graphicFrameChg>
        <pc:graphicFrameChg chg="del">
          <ac:chgData name="Himanshu Keshri" userId="de7e853c77249ea3" providerId="LiveId" clId="{580C23EB-6CB2-4C14-BCD9-57381B5B8504}" dt="2025-02-13T19:51:21.975" v="683" actId="478"/>
          <ac:graphicFrameMkLst>
            <pc:docMk/>
            <pc:sldMk cId="3081536570" sldId="273"/>
            <ac:graphicFrameMk id="17" creationId="{82AFFCE1-CE5A-CD60-B9A7-573D5FC7D30D}"/>
          </ac:graphicFrameMkLst>
        </pc:graphicFrameChg>
      </pc:sldChg>
      <pc:sldChg chg="add modTransition">
        <pc:chgData name="Himanshu Keshri" userId="de7e853c77249ea3" providerId="LiveId" clId="{580C23EB-6CB2-4C14-BCD9-57381B5B8504}" dt="2025-02-13T20:06:52.249" v="854"/>
        <pc:sldMkLst>
          <pc:docMk/>
          <pc:sldMk cId="3943542873" sldId="274"/>
        </pc:sldMkLst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687822251" sldId="275"/>
        </pc:sldMkLst>
        <pc:spChg chg="mod">
          <ac:chgData name="Himanshu Keshri" userId="de7e853c77249ea3" providerId="LiveId" clId="{580C23EB-6CB2-4C14-BCD9-57381B5B8504}" dt="2025-02-13T19:55:56.384" v="733" actId="20577"/>
          <ac:spMkLst>
            <pc:docMk/>
            <pc:sldMk cId="1687822251" sldId="275"/>
            <ac:spMk id="2" creationId="{E17A869D-1C8F-82C0-16B2-7EA1810F61A2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739764540" sldId="276"/>
        </pc:sldMkLst>
        <pc:spChg chg="mod">
          <ac:chgData name="Himanshu Keshri" userId="de7e853c77249ea3" providerId="LiveId" clId="{580C23EB-6CB2-4C14-BCD9-57381B5B8504}" dt="2025-02-13T19:57:16.782" v="798" actId="20577"/>
          <ac:spMkLst>
            <pc:docMk/>
            <pc:sldMk cId="2739764540" sldId="276"/>
            <ac:spMk id="2" creationId="{2C951754-66AE-9CE8-8AEB-DEA0B2C8FD16}"/>
          </ac:spMkLst>
        </pc:spChg>
        <pc:spChg chg="add mod">
          <ac:chgData name="Himanshu Keshri" userId="de7e853c77249ea3" providerId="LiveId" clId="{580C23EB-6CB2-4C14-BCD9-57381B5B8504}" dt="2025-02-13T19:56:17.672" v="748" actId="20577"/>
          <ac:spMkLst>
            <pc:docMk/>
            <pc:sldMk cId="2739764540" sldId="276"/>
            <ac:spMk id="18" creationId="{E0EFEBF7-A180-00E1-FA6E-3EF0D7D1066D}"/>
          </ac:spMkLst>
        </pc:spChg>
        <pc:graphicFrameChg chg="add mod modGraphic">
          <ac:chgData name="Himanshu Keshri" userId="de7e853c77249ea3" providerId="LiveId" clId="{580C23EB-6CB2-4C14-BCD9-57381B5B8504}" dt="2025-02-13T19:56:45.790" v="762" actId="14100"/>
          <ac:graphicFrameMkLst>
            <pc:docMk/>
            <pc:sldMk cId="2739764540" sldId="276"/>
            <ac:graphicFrameMk id="17" creationId="{4FCD7783-90DE-8088-421C-B1544801C21D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694341502" sldId="277"/>
        </pc:sldMkLst>
        <pc:graphicFrameChg chg="modGraphic">
          <ac:chgData name="Himanshu Keshri" userId="de7e853c77249ea3" providerId="LiveId" clId="{580C23EB-6CB2-4C14-BCD9-57381B5B8504}" dt="2025-02-13T19:57:25.650" v="800" actId="6549"/>
          <ac:graphicFrameMkLst>
            <pc:docMk/>
            <pc:sldMk cId="694341502" sldId="277"/>
            <ac:graphicFrameMk id="9" creationId="{63222A7E-F6CC-49F2-4B2E-5BA98063CBC9}"/>
          </ac:graphicFrameMkLst>
        </pc:graphicFrame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835710803" sldId="278"/>
        </pc:sldMkLst>
        <pc:graphicFrameChg chg="add mod">
          <ac:chgData name="Himanshu Keshri" userId="de7e853c77249ea3" providerId="LiveId" clId="{580C23EB-6CB2-4C14-BCD9-57381B5B8504}" dt="2025-02-13T19:57:42.593" v="803" actId="1076"/>
          <ac:graphicFrameMkLst>
            <pc:docMk/>
            <pc:sldMk cId="2835710803" sldId="278"/>
            <ac:graphicFrameMk id="19" creationId="{ECA945C8-DC36-56BA-1449-1606591AFE5C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3224668683" sldId="279"/>
        </pc:sldMkLst>
        <pc:graphicFrameChg chg="modGraphic">
          <ac:chgData name="Himanshu Keshri" userId="de7e853c77249ea3" providerId="LiveId" clId="{580C23EB-6CB2-4C14-BCD9-57381B5B8504}" dt="2025-02-13T19:58:10.657" v="810" actId="14734"/>
          <ac:graphicFrameMkLst>
            <pc:docMk/>
            <pc:sldMk cId="3224668683" sldId="279"/>
            <ac:graphicFrameMk id="9" creationId="{B1E84308-8866-6B1C-6D9A-E34EA7C7A972}"/>
          </ac:graphicFrameMkLst>
        </pc:graphicFrameChg>
        <pc:graphicFrameChg chg="mod modGraphic">
          <ac:chgData name="Himanshu Keshri" userId="de7e853c77249ea3" providerId="LiveId" clId="{580C23EB-6CB2-4C14-BCD9-57381B5B8504}" dt="2025-02-13T19:58:30.201" v="811" actId="1076"/>
          <ac:graphicFrameMkLst>
            <pc:docMk/>
            <pc:sldMk cId="3224668683" sldId="279"/>
            <ac:graphicFrameMk id="19" creationId="{797BCFE9-5CB3-F020-1087-DD2D9413E1C4}"/>
          </ac:graphicFrameMkLst>
        </pc:graphicFrameChg>
      </pc:sldChg>
      <pc:sldChg chg="delSp modSp add mod modTransition">
        <pc:chgData name="Himanshu Keshri" userId="de7e853c77249ea3" providerId="LiveId" clId="{580C23EB-6CB2-4C14-BCD9-57381B5B8504}" dt="2025-02-13T20:06:52.249" v="854"/>
        <pc:sldMkLst>
          <pc:docMk/>
          <pc:sldMk cId="3971052031" sldId="280"/>
        </pc:sldMkLst>
        <pc:spChg chg="del topLvl">
          <ac:chgData name="Himanshu Keshri" userId="de7e853c77249ea3" providerId="LiveId" clId="{580C23EB-6CB2-4C14-BCD9-57381B5B8504}" dt="2025-02-13T19:59:50.428" v="831" actId="478"/>
          <ac:spMkLst>
            <pc:docMk/>
            <pc:sldMk cId="3971052031" sldId="280"/>
            <ac:spMk id="3" creationId="{C840AD14-3609-75AD-0DE5-407E1E47BEC0}"/>
          </ac:spMkLst>
        </pc:spChg>
        <pc:grpChg chg="del">
          <ac:chgData name="Himanshu Keshri" userId="de7e853c77249ea3" providerId="LiveId" clId="{580C23EB-6CB2-4C14-BCD9-57381B5B8504}" dt="2025-02-13T19:59:50.428" v="831" actId="478"/>
          <ac:grpSpMkLst>
            <pc:docMk/>
            <pc:sldMk cId="3971052031" sldId="280"/>
            <ac:grpSpMk id="11" creationId="{0AFFE624-823F-7409-2950-615A07E4FAE8}"/>
          </ac:grpSpMkLst>
        </pc:grpChg>
        <pc:grpChg chg="del">
          <ac:chgData name="Himanshu Keshri" userId="de7e853c77249ea3" providerId="LiveId" clId="{580C23EB-6CB2-4C14-BCD9-57381B5B8504}" dt="2025-02-13T19:59:53.388" v="833" actId="478"/>
          <ac:grpSpMkLst>
            <pc:docMk/>
            <pc:sldMk cId="3971052031" sldId="280"/>
            <ac:grpSpMk id="14" creationId="{253C9F48-38D9-5EEF-0E19-5735ACAD9847}"/>
          </ac:grpSpMkLst>
        </pc:grpChg>
        <pc:graphicFrameChg chg="mod modGraphic">
          <ac:chgData name="Himanshu Keshri" userId="de7e853c77249ea3" providerId="LiveId" clId="{580C23EB-6CB2-4C14-BCD9-57381B5B8504}" dt="2025-02-13T19:59:44.054" v="830" actId="14734"/>
          <ac:graphicFrameMkLst>
            <pc:docMk/>
            <pc:sldMk cId="3971052031" sldId="280"/>
            <ac:graphicFrameMk id="9" creationId="{86AF7491-0FEA-2322-F70A-BE456138FB52}"/>
          </ac:graphicFrameMkLst>
        </pc:graphicFrameChg>
        <pc:graphicFrameChg chg="del">
          <ac:chgData name="Himanshu Keshri" userId="de7e853c77249ea3" providerId="LiveId" clId="{580C23EB-6CB2-4C14-BCD9-57381B5B8504}" dt="2025-02-13T19:58:34.591" v="813" actId="478"/>
          <ac:graphicFrameMkLst>
            <pc:docMk/>
            <pc:sldMk cId="3971052031" sldId="280"/>
            <ac:graphicFrameMk id="19" creationId="{01CBDD44-3E69-E11F-2A65-33D3D01E0272}"/>
          </ac:graphicFrameMkLst>
        </pc:graphicFrameChg>
        <pc:cxnChg chg="del topLvl">
          <ac:chgData name="Himanshu Keshri" userId="de7e853c77249ea3" providerId="LiveId" clId="{580C23EB-6CB2-4C14-BCD9-57381B5B8504}" dt="2025-02-13T19:59:51.876" v="832" actId="478"/>
          <ac:cxnSpMkLst>
            <pc:docMk/>
            <pc:sldMk cId="3971052031" sldId="280"/>
            <ac:cxnSpMk id="8" creationId="{65045475-9713-1B28-C438-EFD180ED72F9}"/>
          </ac:cxnSpMkLst>
        </pc:cxnChg>
      </pc:sldChg>
      <pc:sldMasterChg chg="modTransition modSldLayout">
        <pc:chgData name="Himanshu Keshri" userId="de7e853c77249ea3" providerId="LiveId" clId="{580C23EB-6CB2-4C14-BCD9-57381B5B8504}" dt="2025-02-13T20:05:45.637" v="847"/>
        <pc:sldMasterMkLst>
          <pc:docMk/>
          <pc:sldMasterMk cId="1666898426" sldId="2147483660"/>
        </pc:sldMasterMkLst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014620758" sldId="2147483661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976089923" sldId="2147483662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447262498" sldId="2147483663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627956408" sldId="2147483664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254631003" sldId="2147483665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027431692" sldId="2147483666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83423420" sldId="2147483667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4068834481" sldId="2147483668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883260786" sldId="2147483669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866287544" sldId="2147483670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56434682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20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87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46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89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62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56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31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31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3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34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60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A293C-950F-4950-8782-64A433F2B6E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9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F1996D-6EC2-966E-11B0-A890029BDD7C}"/>
              </a:ext>
            </a:extLst>
          </p:cNvPr>
          <p:cNvGrpSpPr/>
          <p:nvPr/>
        </p:nvGrpSpPr>
        <p:grpSpPr>
          <a:xfrm>
            <a:off x="0" y="-2217698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CAC05-1655-2147-AD77-4A61EF3F714F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7A14A9-B60B-F8D0-7297-6BEBCC39FE2D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00F7C5-4805-0296-653B-207C360BC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44344"/>
              </p:ext>
            </p:extLst>
          </p:nvPr>
        </p:nvGraphicFramePr>
        <p:xfrm>
          <a:off x="-4789226" y="19640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9E3970F-9A63-E6C3-01F1-9D3673D80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689"/>
            <a:ext cx="5143500" cy="5143500"/>
          </a:xfrm>
          <a:prstGeom prst="rect">
            <a:avLst/>
          </a:prstGeom>
        </p:spPr>
      </p:pic>
      <p:pic>
        <p:nvPicPr>
          <p:cNvPr id="11" name="alone-296348">
            <a:hlinkClick r:id="" action="ppaction://media"/>
            <a:extLst>
              <a:ext uri="{FF2B5EF4-FFF2-40B4-BE49-F238E27FC236}">
                <a16:creationId xmlns:a16="http://schemas.microsoft.com/office/drawing/2014/main" id="{0EE06863-18D4-3AE6-28E6-3CB6DB3B69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5398826" y="55448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8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7FD87D-81D8-C92F-796D-50F1A6D9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3305E54-587E-5B14-103D-08DF79D6582D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07BFDB-F134-DCF5-A663-276A584DFF75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EAC226-3DA4-D537-1EFE-F5016D854F81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AED756-1733-357C-6DBC-CB0E6E907513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D866DF9A-2AA1-D048-1B00-B15BA2BA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5D1F0F-089B-6709-58B0-9EB38599766C}"/>
              </a:ext>
            </a:extLst>
          </p:cNvPr>
          <p:cNvSpPr txBox="1"/>
          <p:nvPr/>
        </p:nvSpPr>
        <p:spPr>
          <a:xfrm>
            <a:off x="0" y="2430778"/>
            <a:ext cx="514350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49391-F496-6C1F-3230-10850905C6F3}"/>
              </a:ext>
            </a:extLst>
          </p:cNvPr>
          <p:cNvSpPr txBox="1"/>
          <p:nvPr/>
        </p:nvSpPr>
        <p:spPr>
          <a:xfrm>
            <a:off x="913074" y="58751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5F9535-95F1-7A3C-F55B-E3BA3CB0D5A7}"/>
              </a:ext>
            </a:extLst>
          </p:cNvPr>
          <p:cNvCxnSpPr>
            <a:cxnSpLocks/>
          </p:cNvCxnSpPr>
          <p:nvPr/>
        </p:nvCxnSpPr>
        <p:spPr>
          <a:xfrm>
            <a:off x="1143265" y="6183491"/>
            <a:ext cx="0" cy="31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53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B394B-A7B4-48F5-7203-D60F782D0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B15FCB-A7DC-63CA-3B17-D14FD3DAF603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4CEEF9-19E4-5173-100E-FD9966698C54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FF557F-FBA4-3677-31AE-A7F27476AC6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FDEEAA-B7DE-6CC0-F66D-26F3149A1143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5A8AD32-2937-1765-7006-4FC29D55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EB78E-A212-B8EF-B451-44FC182EE101}"/>
              </a:ext>
            </a:extLst>
          </p:cNvPr>
          <p:cNvSpPr txBox="1"/>
          <p:nvPr/>
        </p:nvSpPr>
        <p:spPr>
          <a:xfrm>
            <a:off x="0" y="2430778"/>
            <a:ext cx="514350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E56A6-B0F2-1E62-24FD-FE04B63DA385}"/>
              </a:ext>
            </a:extLst>
          </p:cNvPr>
          <p:cNvSpPr txBox="1"/>
          <p:nvPr/>
        </p:nvSpPr>
        <p:spPr>
          <a:xfrm>
            <a:off x="913074" y="58751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671490-03D0-8D5B-F31B-E8BF41336FE5}"/>
              </a:ext>
            </a:extLst>
          </p:cNvPr>
          <p:cNvCxnSpPr>
            <a:cxnSpLocks/>
          </p:cNvCxnSpPr>
          <p:nvPr/>
        </p:nvCxnSpPr>
        <p:spPr>
          <a:xfrm>
            <a:off x="1143265" y="6183491"/>
            <a:ext cx="0" cy="31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34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A71E25-D1CE-889B-784F-C593A2343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CCBAC1-FADC-BBEE-4907-150DB83FDC8A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8380E5-4C48-B703-4856-1B01E78A2EA3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E1AF6B-47C0-9CA0-8590-8D87E5A6F26B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F2E0F3-363E-8ECF-C44E-CE9F87FA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67449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D415A90C-FAF5-D48D-B409-7463E0A20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20B6E6-97CC-82BA-5FF8-4736566AB8F1}"/>
              </a:ext>
            </a:extLst>
          </p:cNvPr>
          <p:cNvSpPr txBox="1"/>
          <p:nvPr/>
        </p:nvSpPr>
        <p:spPr>
          <a:xfrm>
            <a:off x="0" y="2430778"/>
            <a:ext cx="514350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E499F-8946-805C-DC11-FF0734C9DBD6}"/>
              </a:ext>
            </a:extLst>
          </p:cNvPr>
          <p:cNvSpPr txBox="1"/>
          <p:nvPr/>
        </p:nvSpPr>
        <p:spPr>
          <a:xfrm>
            <a:off x="913074" y="5875119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EA093-2E48-1D6C-5BA6-DDF8570F9969}"/>
              </a:ext>
            </a:extLst>
          </p:cNvPr>
          <p:cNvCxnSpPr>
            <a:cxnSpLocks/>
          </p:cNvCxnSpPr>
          <p:nvPr/>
        </p:nvCxnSpPr>
        <p:spPr>
          <a:xfrm>
            <a:off x="1143265" y="6183491"/>
            <a:ext cx="0" cy="31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AC3E2-0EAB-DBC2-8CE5-44A49104F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60171"/>
              </p:ext>
            </p:extLst>
          </p:nvPr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585EE-A34B-C913-7567-145D7A5BEF21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1F78E-BAD4-4B2A-D71E-22DFFB90C431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944988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32B0D-6A49-FA7B-3046-9D74EC9C2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26E26E5-9CC3-4B75-2E0B-39A2FF1B9584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39F321-D2E9-6B79-ECB7-F0DD3268E1A4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CF3C72-E2CD-5CA6-3EE0-4EC330EFE4A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81EB75-2D1A-D77D-530C-41E80E7362B7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5EBA99F-2F9F-F085-D914-A0E3EAC3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597D58-27FA-EAF8-713E-98F96C6D4B77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F8821-1E26-4554-E91D-40406D14C944}"/>
              </a:ext>
            </a:extLst>
          </p:cNvPr>
          <p:cNvSpPr txBox="1"/>
          <p:nvPr/>
        </p:nvSpPr>
        <p:spPr>
          <a:xfrm>
            <a:off x="913074" y="5875119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E5CC2-21D0-7D7C-4F08-A45C122289C7}"/>
              </a:ext>
            </a:extLst>
          </p:cNvPr>
          <p:cNvCxnSpPr>
            <a:cxnSpLocks/>
          </p:cNvCxnSpPr>
          <p:nvPr/>
        </p:nvCxnSpPr>
        <p:spPr>
          <a:xfrm>
            <a:off x="1143265" y="6183491"/>
            <a:ext cx="0" cy="31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D7C11C-EC55-A4CB-5657-9BD3A9FCAD09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FB5EF4-64B8-7973-0DCC-418988CC5C7D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1767C-4B73-B2B0-AD83-0AC160895F0D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89954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74E8F-E566-B64E-CE41-296D1712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3A2A3C-C368-0AF4-9C1F-417AA40ACCB4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624CFA-5A38-1E9C-76F4-003BC4E1C025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948F49-A174-A911-27AF-3F9EE8F98896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6F020E-D742-3307-DFB0-227F6314C139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B3582F5B-0FC8-972B-C18D-A4F02F32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820F5-C5DE-9E7B-60FC-79D7DB8512AC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7611AE-45EA-698B-BFF2-991458CD18F7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742AB7-D93A-CF98-97F8-AF14FDDBF0EF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0D5267-0BC7-7C9A-5A61-8940EE6E19A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960BD-D071-B901-3045-00C9F99F5061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96D94C-E9D6-74FA-084B-042415A787BF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FC15-232E-7A06-3005-89A88508C047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B21382-D45B-0FD7-FAFA-73B27359C366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259A65-A863-3F23-A64B-5BF5CE542B03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C4CFD4-9CE5-8066-5322-54E7B0ED74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83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53EFED-77F0-8494-7634-4F8B0B8E9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1631AE-18CE-CAA8-115A-F316DD10CE9F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E62362-5E32-F4B8-B562-43B897056D98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50014A-98E2-439E-0689-5C6147ADB754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5EB0C2-C0FA-059C-0B52-8CCAF825BA28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E2E3361-C2EE-8618-0472-4C94B1A1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809021-7FA1-99DE-3488-1BD9E1401F45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A21AF2-9041-2555-569C-B8DC01F21CCA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6625BA-AFE2-5482-DA5C-5DAB7A7B9298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ADD51C-41EE-059E-3057-6986F3A92EC8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C008AC-BB6C-4078-D2B2-06280ADBE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99116"/>
              </p:ext>
            </p:extLst>
          </p:nvPr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EB35D7-9E3F-711C-A510-CFA2123984E8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E6A7A-19DE-ADFB-C6B7-CA5FB0DDEFC7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40839F-4888-D2CF-7F27-ECC8A04656FF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B2CBD4-87AA-E8E2-6292-9C6F75924BB3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74CA3-B316-1BA1-DE29-CF81620507EC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D015757-728F-5C7F-95C8-E029E8B8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95743"/>
              </p:ext>
            </p:extLst>
          </p:nvPr>
        </p:nvGraphicFramePr>
        <p:xfrm>
          <a:off x="821676" y="6591969"/>
          <a:ext cx="2907540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896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6DC71D-2A7C-3ED3-C5C8-D0912C0EC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9E3132B-8CE5-B558-6182-C168666318EA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18EB6-A5F3-3427-9CF0-E6852E0DA279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B48AE1-BA41-D9FA-308B-47586B7EB0B5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34D597-6209-17C6-940D-0CD5F8A92F5B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41BFEBB-5026-F94C-D4AD-BA058AD0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C3DD3-C629-40D2-249C-9AAC99CDB5FB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800E59-3B18-2DC0-3EB1-387388BD7BA9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66823F-9F20-2D8E-6677-78F641ADC42D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830F57-F1BF-2BC2-4CFF-63B8D98AD61C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1094CB-2319-38A4-1BF7-5001182963CA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484B869-4D4E-43CD-5ED3-5C485AF4AAAA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57885-11A5-CA62-4933-5C479A8F65EA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7E8B45-2080-9A19-023F-CB6971CDABC7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FE4E51-17CE-7FE1-43AB-30068C7ACB93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4DD4C9-0D88-763B-27D6-2B90DA11B981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93085DE-B4E9-A310-E63E-36BC71E11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01778"/>
              </p:ext>
            </p:extLst>
          </p:nvPr>
        </p:nvGraphicFramePr>
        <p:xfrm>
          <a:off x="238762" y="7413245"/>
          <a:ext cx="2907540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443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3208A-AD3E-F8D0-E28C-349D0D36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FB14CE-388F-FBE2-BFBA-36E9E5C3F71B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79F808-BA0C-37DE-F8CA-4ABF331641F1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6C8151-9152-F79F-82F9-607A3685B1EA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F8E7E3-F095-C157-EEB2-BB5BEDEE1694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2787C4BA-7BF7-EB36-2989-D79575A21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28FEE-1328-F083-D46B-2B87B83714B6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4503EC-DBA3-B392-5F5E-2985C73D827C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7663C0-2A90-7A49-888D-1C939FE817D2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80FEBC-14E6-3198-7B18-A0A143D2709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8999C4-8A61-7CB7-1DD4-C4D284B0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84380"/>
              </p:ext>
            </p:extLst>
          </p:nvPr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CE8059-9C8F-4DEB-297B-B29360E40B1A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D526C-6107-39D1-A80A-F6260B51A1E8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6C8B19-F320-B4D0-7714-B90DB47E56F1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7EC4A6-2201-FD2E-2617-BA57325357E7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A13E54-2F1D-D1BB-76DB-601731E5F8F1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536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6A084-B518-F604-43D2-26D732E7A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06FD50A-8563-CCF2-EE76-A88CFB3B9DCD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06698-2583-B14F-A79F-F1746C613675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B95705-083A-95AD-9842-16417C2E9B8F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CA6CD8-9187-11D5-BB28-C0DA04ECF2D2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8E9EF41-70AE-1978-F2B2-7BC5B370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925778-1758-C16D-509A-AAAE92743674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282219-8FDD-B144-F3AA-06A1D75E062E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1AF42-7958-E188-B7F6-200BFA2E8E86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C09EED-4701-8034-4C0D-976F4056A0D3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86F3F5-DD7C-6584-04DC-874D68AF2A1F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0D567D-09A0-FFF7-8167-6574E040BBD6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5B95B-DDE9-767E-FBFD-9C2BC371497E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7B409C-AA32-95BB-830D-1ACCDCA3F749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11B471-5E3C-844B-8E46-65DC45703310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BE4501-27C8-8D23-3E6C-2A213C369DC4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542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FAB0A-2FD4-AFE1-27C8-059758FB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4E25A6F-D1C7-6D7E-4F78-0B76497DB0FE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3849F2-4F10-CD89-14CB-668ECCF6CD8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5F767D-C980-37B5-6BA9-E88B418AD928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92A520-6B07-4EE6-D64F-5EDBBDB03E55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CCB7248-77C0-2437-17A6-B1DE78DA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A869D-1C8F-82C0-16B2-7EA1810F61A2}"/>
              </a:ext>
            </a:extLst>
          </p:cNvPr>
          <p:cNvSpPr txBox="1"/>
          <p:nvPr/>
        </p:nvSpPr>
        <p:spPr>
          <a:xfrm>
            <a:off x="0" y="2430778"/>
            <a:ext cx="514350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C8BDAD-1F2C-82D7-8C4A-A273AB7812D1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EC0F6C-DD51-87E1-A948-C6504B396D09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C6BA700-6706-E63A-613B-31CB3831F34B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CC6DE4-568D-810D-CD79-F0939F13A981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9F346A-1817-FF49-E3A3-6597BC5D2A9B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1CD4D-141B-76C0-2729-85060D175193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97223A-3468-5CE7-FDA6-D61D7BFCFE77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401B3D-9C34-CAD5-7652-510FAC200A11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C68728E-50D3-4E12-17A2-C954C195F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822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E80EC-8DC9-67E5-342C-4904C41E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28D6DC-801B-3179-818E-09D272A2000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FA1B08-E3B5-17A6-5032-A649A9300923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257188-284F-6A70-9F89-E27D43A924B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E53D28-08B8-7BEF-ED17-E874FF2DD0B6}"/>
              </a:ext>
            </a:extLst>
          </p:cNvPr>
          <p:cNvGraphicFramePr>
            <a:graphicFrameLocks noGrp="1"/>
          </p:cNvGraphicFramePr>
          <p:nvPr/>
        </p:nvGraphicFramePr>
        <p:xfrm>
          <a:off x="-4789226" y="19640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385EDA28-1ACF-0F46-5CBC-4F1E405F3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470C4-7D89-6489-BC76-673BD33C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B7422BA-16D5-5946-C6AF-B4777C052584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E3F202-2017-FDB4-F7EE-FC229B918E6A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02ABD-D114-202B-C90D-8AF1B1F8146F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8E6174-D94F-D8FD-4DA4-E27E4C753167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B07E260-7BE9-E8BA-5DC0-55D2A2092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951754-66AE-9CE8-8AEB-DEA0B2C8FD16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8184DA-11B3-A1B8-2D81-41E51E4A472D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43BBCF-4BA5-FE79-80C5-13B6644C8A9D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88F5B9F-9D96-F9CE-83FA-A6F1B0BD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4C047D-DCC6-7F18-5C58-14DFF3A91FBB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F7EAC6-6327-706E-7324-F84476FB12B0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ED8A1-CF4E-39CE-DB95-CCCCB258E918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3D1BCB-5FFC-E27E-99DA-8298EF17FE2C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59EF8F-C421-4884-3B95-0ECF6F8D3D90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481115F-4C44-9C4B-5B42-2D92840187AE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FCD7783-90DE-8088-421C-B1544801C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17454"/>
              </p:ext>
            </p:extLst>
          </p:nvPr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0EFEBF7-A180-00E1-FA6E-3EF0D7D1066D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64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4D498B-2ACD-D51D-33F6-3C3899FE1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BDB491-79F1-8718-328B-13052A64AFE0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2F6DB2-5510-9474-45BF-7467352B3E93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389C6-0025-DC87-690B-B5060282878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222A7E-F6CC-49F2-4B2E-5BA98063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19024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E5AC4D66-DEF7-F4CF-0469-A8A91D12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CEA983-3935-4370-2F2B-BF1A5FB0BAC3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F0AB97-EC53-0FC8-7F37-C4B7C7AACC1D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584853-0542-71AA-7D95-C5834137E9F7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D36D1B-3E13-9433-E7E4-48169AA6617C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98E67E-6A36-359D-94B1-E9BA0232FB00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E987EF-7852-CDFA-59BF-64DB4C53FB6A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FB6C2-B19A-A762-69A7-DE5E08B71C39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D98BBB-9B1C-7DB8-3F2F-479452C089DD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872DEA-44D6-059B-7A2E-56E01A3AA6C9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606B23B-5966-E995-C16B-67EADABFACA9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ABE586C-3FE1-EFA6-28D7-F64D10F80743}"/>
              </a:ext>
            </a:extLst>
          </p:cNvPr>
          <p:cNvGraphicFramePr>
            <a:graphicFrameLocks noGrp="1"/>
          </p:cNvGraphicFramePr>
          <p:nvPr/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EAF52FD-30FF-3505-7C38-0ADCE7A0F670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41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E2648-D6CB-5018-7775-99BDBCDD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9C43F3B-255B-B64D-54C1-99576F762158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C5FD4B-41F3-EC3E-DCC2-48944106C4CD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F5ED8F-1E9E-A162-031F-7F9C0CE3FD71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13AA41-9933-07F9-19A6-6FA518D505A1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B67785A7-9D78-91A1-6BF0-B68963CDE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C4E2F0-E35F-1122-F07B-AD221D01D166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EAEF6-4D03-BB8C-9A17-C4E734AB5073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64FD6D-2DED-86FE-AE48-1E936E7D10E3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3735D7-7398-DC58-90E3-887898735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D6FD4-C23C-5398-F4DB-EF2F30BC24A0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592DE86-A7A5-9B2A-ACC9-368852F8B11C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0E944-85E2-667F-080B-C69097ED3F42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638669-EF64-E265-4D34-3D02179BE909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2AED9-CBA4-0CAF-47F2-A2E20D6EBD5A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3C9FC0-5002-0BF2-EE80-541A311ED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43CFDA-D2C5-38E7-5EFE-1C7A03C2B879}"/>
              </a:ext>
            </a:extLst>
          </p:cNvPr>
          <p:cNvGraphicFramePr>
            <a:graphicFrameLocks noGrp="1"/>
          </p:cNvGraphicFramePr>
          <p:nvPr/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88423FC-764D-0658-A358-7FB596910BB0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CA945C8-DC36-56BA-1449-1606591AF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44648"/>
              </p:ext>
            </p:extLst>
          </p:nvPr>
        </p:nvGraphicFramePr>
        <p:xfrm>
          <a:off x="216431" y="82836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10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9FF6E-4E35-7996-DA95-BA3A37A6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91F6EF-2E90-7C2A-26DB-4C51DC60A20F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876371-73A2-FB29-6BE3-90FEE3B5DC8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B2D839-D7B2-5561-C16F-60D90A192C2A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E84308-8866-6B1C-6D9A-E34EA7C7A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94941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8DE1F28D-8F84-DF80-F388-A263B9BA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8C88D4-60CE-11E5-3B7F-88F36F2A9EF9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3B7AE6-1F42-D17D-DD85-C4CE73B76874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0A01B6-96E4-8397-35FC-621C256AC9B6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0D2157-8333-7436-74AB-A16CDA051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A1364F-8EA8-8035-DF8C-1192130457A7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C9CE5D-CE5B-1260-39CC-0F1EAAD01B06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5F56D-ACCF-7428-20E7-7F7EE504AE05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08C997-69D2-5987-BC0B-8DF67E14E229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3B4DCA-58DD-5BDC-B321-16BA119C0D16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9BC44B-E79C-03EF-FBE5-30A9D4988371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AEB1B5D-7715-1671-E0A7-2AAC4E3C831D}"/>
              </a:ext>
            </a:extLst>
          </p:cNvPr>
          <p:cNvGraphicFramePr>
            <a:graphicFrameLocks noGrp="1"/>
          </p:cNvGraphicFramePr>
          <p:nvPr/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A725E94-128B-06FD-DA64-09E750728456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97BCFE9-5CB3-F020-1087-DD2D9413E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63171"/>
              </p:ext>
            </p:extLst>
          </p:nvPr>
        </p:nvGraphicFramePr>
        <p:xfrm>
          <a:off x="252675" y="6573722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66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2FA89-3D94-38E7-F8E2-8296093BA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AEFA2F-3269-EE6B-396A-0E9E37C4B844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00097B-7FD7-7A82-5EEE-3EB8B1CAD664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446B39-B608-5F64-15F5-F1F2234C57F0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AF7491-0FEA-2322-F70A-BE456138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6457"/>
              </p:ext>
            </p:extLst>
          </p:nvPr>
        </p:nvGraphicFramePr>
        <p:xfrm>
          <a:off x="252674" y="6561489"/>
          <a:ext cx="2551486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3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674831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1664555-6B9B-5009-6348-434219FA8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37BE0-BDA5-1314-50C1-699E7B6E00DB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66E626-1A16-0BC8-0FF9-9554F336A15E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ABAF8E-8225-D0EE-2F01-C18A4479D23B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1EADA-811D-1221-2BC1-471649DCAE03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4554702-C8CE-861D-1B57-2E01817A3ECB}"/>
              </a:ext>
            </a:extLst>
          </p:cNvPr>
          <p:cNvGraphicFramePr>
            <a:graphicFrameLocks noGrp="1"/>
          </p:cNvGraphicFramePr>
          <p:nvPr/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E80AB70-1ED5-10CB-97E3-ED48C7BECC37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52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278EE-ACD6-31CD-E49A-D4115710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707F2E-B237-D543-7149-04B6AC916590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26A5C9-0D75-C731-6D09-D7E84D399C0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30FFBB-0E85-F77B-9442-B8CF9359ED17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33BE74-3704-0F6E-6BE5-73A4FF60D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95175"/>
              </p:ext>
            </p:extLst>
          </p:nvPr>
        </p:nvGraphicFramePr>
        <p:xfrm>
          <a:off x="-4776526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7F57D0F-EA98-38B1-E6A7-988B3AF2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04DB3-B172-A8BA-B1FF-0F8AD3DCCC1D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</p:txBody>
      </p:sp>
    </p:spTree>
    <p:extLst>
      <p:ext uri="{BB962C8B-B14F-4D97-AF65-F5344CB8AC3E}">
        <p14:creationId xmlns:p14="http://schemas.microsoft.com/office/powerpoint/2010/main" val="3065459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3EBE4-DE05-C706-0FD7-CCC0C33BD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0EB5DB-A310-29FD-49A7-A20D304EBCA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4449BB-6ACC-99A3-0123-7363DE7BE813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F2F4AA-8159-1834-4278-F70382063BAE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80D9B6-984C-1FE0-19FE-F28F01F8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7912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6CAB67D-FB41-8623-D7BD-BB8B37B72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B078B1-9EE2-5FA6-78FE-A1C4E86D3CC4}"/>
              </a:ext>
            </a:extLst>
          </p:cNvPr>
          <p:cNvSpPr txBox="1"/>
          <p:nvPr/>
        </p:nvSpPr>
        <p:spPr>
          <a:xfrm>
            <a:off x="0" y="2430778"/>
            <a:ext cx="51435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</p:txBody>
      </p:sp>
    </p:spTree>
    <p:extLst>
      <p:ext uri="{BB962C8B-B14F-4D97-AF65-F5344CB8AC3E}">
        <p14:creationId xmlns:p14="http://schemas.microsoft.com/office/powerpoint/2010/main" val="3405562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A364D-6B7B-8297-9AB3-7F6755F4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6DF865-32C6-0408-3802-4A1FD75EEFC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5596A3-2124-778A-C547-54E9E1F4556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709992-1C2B-242B-7685-8A8BF376351B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E7F0C8-37AE-6EC2-3636-DC4FAD8A12D2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80CCED3B-E785-5D10-46B0-AA6DE7330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81D827-8779-05B6-0619-51DC4F3C1B0B}"/>
              </a:ext>
            </a:extLst>
          </p:cNvPr>
          <p:cNvSpPr txBox="1"/>
          <p:nvPr/>
        </p:nvSpPr>
        <p:spPr>
          <a:xfrm>
            <a:off x="0" y="2430778"/>
            <a:ext cx="51435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</p:txBody>
      </p:sp>
    </p:spTree>
    <p:extLst>
      <p:ext uri="{BB962C8B-B14F-4D97-AF65-F5344CB8AC3E}">
        <p14:creationId xmlns:p14="http://schemas.microsoft.com/office/powerpoint/2010/main" val="1362999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945BF-F798-5638-E4C6-E5A7877D7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105B56-F711-AA4B-6DBD-14F681774098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E952D1-2203-C70B-058F-EBE08400F246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C44D6C-2F6F-0B3F-981E-1E20F39914CB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6C75A6-5202-AD0D-9BEB-304180472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63380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FCB20D2-5D29-3465-D258-33A9B041E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79B98-A698-3108-F63B-19B1A39FB594}"/>
              </a:ext>
            </a:extLst>
          </p:cNvPr>
          <p:cNvSpPr txBox="1"/>
          <p:nvPr/>
        </p:nvSpPr>
        <p:spPr>
          <a:xfrm>
            <a:off x="0" y="2430778"/>
            <a:ext cx="51435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</p:txBody>
      </p:sp>
    </p:spTree>
    <p:extLst>
      <p:ext uri="{BB962C8B-B14F-4D97-AF65-F5344CB8AC3E}">
        <p14:creationId xmlns:p14="http://schemas.microsoft.com/office/powerpoint/2010/main" val="1881917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86A5E-8BB0-DF0A-E28C-C38AFCC7B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AB13DB5-A2B2-A2A0-102E-D147C1894792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840C7D-D93E-1876-4FCD-F564A9BC6D5B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BAC04B-BFDD-6055-6695-E5753556E46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474C3C-FB74-601D-E286-80580E3C8436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03D908EA-9709-5410-056C-B368B903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6EC1E6-9E4E-9B92-3E44-C9C980E47084}"/>
              </a:ext>
            </a:extLst>
          </p:cNvPr>
          <p:cNvSpPr txBox="1"/>
          <p:nvPr/>
        </p:nvSpPr>
        <p:spPr>
          <a:xfrm>
            <a:off x="0" y="2430778"/>
            <a:ext cx="51435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</p:txBody>
      </p:sp>
    </p:spTree>
    <p:extLst>
      <p:ext uri="{BB962C8B-B14F-4D97-AF65-F5344CB8AC3E}">
        <p14:creationId xmlns:p14="http://schemas.microsoft.com/office/powerpoint/2010/main" val="4026884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26D82-B220-E2B4-C9E3-719B30BA3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111289-AA0F-554A-1DCF-4CEF4F366FF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8141EC-8A31-EB81-A435-514A92EE4B08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87027E-1CFD-1DC2-2C44-C40A9CB4244D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760560-92FD-236C-2F14-29EEC0EDAC34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B0D79DA1-D785-E1F5-CD12-264E6FEB6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D26DF-E267-707E-3FE0-9EB991916842}"/>
              </a:ext>
            </a:extLst>
          </p:cNvPr>
          <p:cNvSpPr txBox="1"/>
          <p:nvPr/>
        </p:nvSpPr>
        <p:spPr>
          <a:xfrm>
            <a:off x="0" y="2430778"/>
            <a:ext cx="51435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A0F4A-54AD-B9EE-82F2-58A5BE4E0672}"/>
              </a:ext>
            </a:extLst>
          </p:cNvPr>
          <p:cNvSpPr txBox="1"/>
          <p:nvPr/>
        </p:nvSpPr>
        <p:spPr>
          <a:xfrm>
            <a:off x="252674" y="58751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836312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828C7-2C87-9BCF-9B9A-CF62220D0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A99FCD-A7C4-B604-2EFE-B91E75F0FA9D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7F6B6E-7918-8866-E3D1-71F0AC3578DD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0097B-E892-E67F-E490-5376804587AC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E6979-F948-4630-8FDC-83FDB0F1B300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ECDC230-5E14-3E33-C5E0-0D4771279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FA4922-A3C4-B5A7-E013-B1BEE6397CB7}"/>
              </a:ext>
            </a:extLst>
          </p:cNvPr>
          <p:cNvSpPr txBox="1"/>
          <p:nvPr/>
        </p:nvSpPr>
        <p:spPr>
          <a:xfrm>
            <a:off x="0" y="2430778"/>
            <a:ext cx="514350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5FBE3-7AD3-C795-7436-53476C2E040B}"/>
              </a:ext>
            </a:extLst>
          </p:cNvPr>
          <p:cNvSpPr txBox="1"/>
          <p:nvPr/>
        </p:nvSpPr>
        <p:spPr>
          <a:xfrm>
            <a:off x="252674" y="58751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438079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1310</Words>
  <Application>Microsoft Office PowerPoint</Application>
  <PresentationFormat>On-screen Show (16:9)</PresentationFormat>
  <Paragraphs>413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ADLaM Display</vt:lpstr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Keshri</dc:creator>
  <cp:lastModifiedBy>Himanshu Keshri</cp:lastModifiedBy>
  <cp:revision>1</cp:revision>
  <dcterms:created xsi:type="dcterms:W3CDTF">2025-02-13T19:23:19Z</dcterms:created>
  <dcterms:modified xsi:type="dcterms:W3CDTF">2025-02-13T20:06:57Z</dcterms:modified>
</cp:coreProperties>
</file>