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C23EB-6CB2-4C14-BCD9-57381B5B8504}" v="54" dt="2025-02-13T20:06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eshri" userId="de7e853c77249ea3" providerId="LiveId" clId="{580C23EB-6CB2-4C14-BCD9-57381B5B8504}"/>
    <pc:docChg chg="undo custSel addSld delSld modSld modMainMaster">
      <pc:chgData name="Himanshu Keshri" userId="de7e853c77249ea3" providerId="LiveId" clId="{580C23EB-6CB2-4C14-BCD9-57381B5B8504}" dt="2025-02-13T20:06:52.249" v="854"/>
      <pc:docMkLst>
        <pc:docMk/>
      </pc:docMkLst>
      <pc:sldChg chg="addSp delSp modSp mod modTransition modAnim">
        <pc:chgData name="Himanshu Keshri" userId="de7e853c77249ea3" providerId="LiveId" clId="{580C23EB-6CB2-4C14-BCD9-57381B5B8504}" dt="2025-02-13T20:06:52.249" v="854"/>
        <pc:sldMkLst>
          <pc:docMk/>
          <pc:sldMk cId="3590438727" sldId="256"/>
        </pc:sldMkLst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6" creationId="{A62CAC05-1655-2147-AD77-4A61EF3F714F}"/>
          </ac:spMkLst>
        </pc:spChg>
        <pc:spChg chg="add mod">
          <ac:chgData name="Himanshu Keshri" userId="de7e853c77249ea3" providerId="LiveId" clId="{580C23EB-6CB2-4C14-BCD9-57381B5B8504}" dt="2025-02-13T19:36:40.367" v="130" actId="164"/>
          <ac:spMkLst>
            <pc:docMk/>
            <pc:sldMk cId="3590438727" sldId="256"/>
            <ac:spMk id="7" creationId="{107A14A9-B60B-F8D0-7297-6BEBCC39FE2D}"/>
          </ac:spMkLst>
        </pc:spChg>
        <pc:grpChg chg="add mod">
          <ac:chgData name="Himanshu Keshri" userId="de7e853c77249ea3" providerId="LiveId" clId="{580C23EB-6CB2-4C14-BCD9-57381B5B8504}" dt="2025-02-13T19:37:11.827" v="138" actId="1076"/>
          <ac:grpSpMkLst>
            <pc:docMk/>
            <pc:sldMk cId="3590438727" sldId="256"/>
            <ac:grpSpMk id="10" creationId="{B0F1996D-6EC2-966E-11B0-A890029BDD7C}"/>
          </ac:grpSpMkLst>
        </pc:grpChg>
        <pc:graphicFrameChg chg="add del mod modGraphic">
          <ac:chgData name="Himanshu Keshri" userId="de7e853c77249ea3" providerId="LiveId" clId="{580C23EB-6CB2-4C14-BCD9-57381B5B8504}" dt="2025-02-13T19:34:46.401" v="115" actId="478"/>
          <ac:graphicFrameMkLst>
            <pc:docMk/>
            <pc:sldMk cId="3590438727" sldId="256"/>
            <ac:graphicFrameMk id="8" creationId="{76FF4594-8D37-F9E5-4C48-659941E02B28}"/>
          </ac:graphicFrameMkLst>
        </pc:graphicFrameChg>
        <pc:graphicFrameChg chg="add mod">
          <ac:chgData name="Himanshu Keshri" userId="de7e853c77249ea3" providerId="LiveId" clId="{580C23EB-6CB2-4C14-BCD9-57381B5B8504}" dt="2025-02-13T19:31:41.690" v="112" actId="1076"/>
          <ac:graphicFrameMkLst>
            <pc:docMk/>
            <pc:sldMk cId="3590438727" sldId="256"/>
            <ac:graphicFrameMk id="9" creationId="{B800F7C5-4805-0296-653B-207C360BC63F}"/>
          </ac:graphicFrameMkLst>
        </pc:graphicFrameChg>
        <pc:picChg chg="mod ord">
          <ac:chgData name="Himanshu Keshri" userId="de7e853c77249ea3" providerId="LiveId" clId="{580C23EB-6CB2-4C14-BCD9-57381B5B8504}" dt="2025-02-13T19:36:49.473" v="133" actId="1076"/>
          <ac:picMkLst>
            <pc:docMk/>
            <pc:sldMk cId="3590438727" sldId="256"/>
            <ac:picMk id="5" creationId="{49E3970F-9A63-E6C3-01F1-9D3673D801BA}"/>
          </ac:picMkLst>
        </pc:picChg>
        <pc:picChg chg="add mod">
          <ac:chgData name="Himanshu Keshri" userId="de7e853c77249ea3" providerId="LiveId" clId="{580C23EB-6CB2-4C14-BCD9-57381B5B8504}" dt="2025-02-13T20:03:47.362" v="837" actId="1076"/>
          <ac:picMkLst>
            <pc:docMk/>
            <pc:sldMk cId="3590438727" sldId="256"/>
            <ac:picMk id="11" creationId="{0EE06863-18D4-3AE6-28E6-3CB6DB3B694C}"/>
          </ac:picMkLst>
        </pc:picChg>
      </pc:sldChg>
      <pc:sldChg chg="add del">
        <pc:chgData name="Himanshu Keshri" userId="de7e853c77249ea3" providerId="LiveId" clId="{580C23EB-6CB2-4C14-BCD9-57381B5B8504}" dt="2025-02-13T19:37:17.457" v="140" actId="47"/>
        <pc:sldMkLst>
          <pc:docMk/>
          <pc:sldMk cId="379163173" sldId="257"/>
        </pc:sldMkLst>
      </pc:sldChg>
      <pc:sldChg chg="add del modTransition">
        <pc:chgData name="Himanshu Keshri" userId="de7e853c77249ea3" providerId="LiveId" clId="{580C23EB-6CB2-4C14-BCD9-57381B5B8504}" dt="2025-02-13T19:36:52.017" v="134" actId="47"/>
        <pc:sldMkLst>
          <pc:docMk/>
          <pc:sldMk cId="2613093289" sldId="257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0216026" sldId="258"/>
        </pc:sldMkLst>
        <pc:grpChg chg="mod">
          <ac:chgData name="Himanshu Keshri" userId="de7e853c77249ea3" providerId="LiveId" clId="{580C23EB-6CB2-4C14-BCD9-57381B5B8504}" dt="2025-02-13T19:37:31.863" v="144" actId="1076"/>
          <ac:grpSpMkLst>
            <pc:docMk/>
            <pc:sldMk cId="180216026" sldId="258"/>
            <ac:grpSpMk id="10" creationId="{2528D6DC-801B-3179-818E-09D272A20009}"/>
          </ac:grpSpMkLst>
        </pc:grpChg>
        <pc:picChg chg="mod">
          <ac:chgData name="Himanshu Keshri" userId="de7e853c77249ea3" providerId="LiveId" clId="{580C23EB-6CB2-4C14-BCD9-57381B5B8504}" dt="2025-02-13T19:37:26.753" v="143" actId="14100"/>
          <ac:picMkLst>
            <pc:docMk/>
            <pc:sldMk cId="180216026" sldId="258"/>
            <ac:picMk id="5" creationId="{385EDA28-1ACF-0F46-5CBC-4F1E405F3A18}"/>
          </ac:picMkLst>
        </pc:pic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065459271" sldId="259"/>
        </pc:sldMkLst>
        <pc:spChg chg="add mod">
          <ac:chgData name="Himanshu Keshri" userId="de7e853c77249ea3" providerId="LiveId" clId="{580C23EB-6CB2-4C14-BCD9-57381B5B8504}" dt="2025-02-13T19:40:01.316" v="293" actId="113"/>
          <ac:spMkLst>
            <pc:docMk/>
            <pc:sldMk cId="3065459271" sldId="259"/>
            <ac:spMk id="2" creationId="{66A04DB3-B172-A8BA-B1FF-0F8AD3DCCC1D}"/>
          </ac:spMkLst>
        </pc:spChg>
        <pc:graphicFrameChg chg="mod modGraphic">
          <ac:chgData name="Himanshu Keshri" userId="de7e853c77249ea3" providerId="LiveId" clId="{580C23EB-6CB2-4C14-BCD9-57381B5B8504}" dt="2025-02-13T19:38:50.477" v="178" actId="1076"/>
          <ac:graphicFrameMkLst>
            <pc:docMk/>
            <pc:sldMk cId="3065459271" sldId="259"/>
            <ac:graphicFrameMk id="9" creationId="{3633BE74-3704-0F6E-6BE5-73A4FF60D773}"/>
          </ac:graphicFrameMkLst>
        </pc:graphicFrameChg>
      </pc:sldChg>
      <pc:sldChg chg="modSp add del mod">
        <pc:chgData name="Himanshu Keshri" userId="de7e853c77249ea3" providerId="LiveId" clId="{580C23EB-6CB2-4C14-BCD9-57381B5B8504}" dt="2025-02-13T19:39:19.618" v="182" actId="47"/>
        <pc:sldMkLst>
          <pc:docMk/>
          <pc:sldMk cId="3284377928" sldId="260"/>
        </pc:sldMkLst>
        <pc:graphicFrameChg chg="mod">
          <ac:chgData name="Himanshu Keshri" userId="de7e853c77249ea3" providerId="LiveId" clId="{580C23EB-6CB2-4C14-BCD9-57381B5B8504}" dt="2025-02-13T19:39:11.698" v="181" actId="1076"/>
          <ac:graphicFrameMkLst>
            <pc:docMk/>
            <pc:sldMk cId="3284377928" sldId="260"/>
            <ac:graphicFrameMk id="9" creationId="{15FE7573-C491-BA6A-8E53-406596CE0F01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405562152" sldId="260"/>
        </pc:sldMkLst>
        <pc:spChg chg="mod">
          <ac:chgData name="Himanshu Keshri" userId="de7e853c77249ea3" providerId="LiveId" clId="{580C23EB-6CB2-4C14-BCD9-57381B5B8504}" dt="2025-02-13T19:41:34.393" v="348" actId="20577"/>
          <ac:spMkLst>
            <pc:docMk/>
            <pc:sldMk cId="3405562152" sldId="260"/>
            <ac:spMk id="2" creationId="{2BB078B1-9EE2-5FA6-78FE-A1C4E86D3CC4}"/>
          </ac:spMkLst>
        </pc:spChg>
        <pc:graphicFrameChg chg="mod modGraphic">
          <ac:chgData name="Himanshu Keshri" userId="de7e853c77249ea3" providerId="LiveId" clId="{580C23EB-6CB2-4C14-BCD9-57381B5B8504}" dt="2025-02-13T19:41:30.465" v="347" actId="20577"/>
          <ac:graphicFrameMkLst>
            <pc:docMk/>
            <pc:sldMk cId="3405562152" sldId="260"/>
            <ac:graphicFrameMk id="9" creationId="{C380D9B6-984C-1FE0-19FE-F28F01F8CBAF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362999723" sldId="261"/>
        </pc:sldMkLst>
        <pc:spChg chg="mod">
          <ac:chgData name="Himanshu Keshri" userId="de7e853c77249ea3" providerId="LiveId" clId="{580C23EB-6CB2-4C14-BCD9-57381B5B8504}" dt="2025-02-13T19:41:50.168" v="376" actId="20577"/>
          <ac:spMkLst>
            <pc:docMk/>
            <pc:sldMk cId="1362999723" sldId="261"/>
            <ac:spMk id="2" creationId="{B781D827-8779-05B6-0619-51DC4F3C1B0B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881917388" sldId="262"/>
        </pc:sldMkLst>
        <pc:graphicFrameChg chg="modGraphic">
          <ac:chgData name="Himanshu Keshri" userId="de7e853c77249ea3" providerId="LiveId" clId="{580C23EB-6CB2-4C14-BCD9-57381B5B8504}" dt="2025-02-13T19:42:01.424" v="391" actId="20577"/>
          <ac:graphicFrameMkLst>
            <pc:docMk/>
            <pc:sldMk cId="1881917388" sldId="262"/>
            <ac:graphicFrameMk id="9" creationId="{CF6C75A6-5202-AD0D-9BEB-304180472960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4026884983" sldId="263"/>
        </pc:sldMkLst>
        <pc:spChg chg="mod">
          <ac:chgData name="Himanshu Keshri" userId="de7e853c77249ea3" providerId="LiveId" clId="{580C23EB-6CB2-4C14-BCD9-57381B5B8504}" dt="2025-02-13T19:43:15.190" v="433" actId="20577"/>
          <ac:spMkLst>
            <pc:docMk/>
            <pc:sldMk cId="4026884983" sldId="263"/>
            <ac:spMk id="2" creationId="{CC6EC1E6-9E4E-9B92-3E44-C9C980E47084}"/>
          </ac:spMkLst>
        </pc:spChg>
        <pc:spChg chg="add">
          <ac:chgData name="Himanshu Keshri" userId="de7e853c77249ea3" providerId="LiveId" clId="{580C23EB-6CB2-4C14-BCD9-57381B5B8504}" dt="2025-02-13T19:42:58.533" v="394"/>
          <ac:spMkLst>
            <pc:docMk/>
            <pc:sldMk cId="4026884983" sldId="263"/>
            <ac:spMk id="3" creationId="{5835A44D-AD47-7D61-13FA-9C7427394C24}"/>
          </ac:spMkLst>
        </pc:spChg>
      </pc:sldChg>
      <pc:sldChg chg="add del">
        <pc:chgData name="Himanshu Keshri" userId="de7e853c77249ea3" providerId="LiveId" clId="{580C23EB-6CB2-4C14-BCD9-57381B5B8504}" dt="2025-02-13T19:43:29.902" v="435" actId="47"/>
        <pc:sldMkLst>
          <pc:docMk/>
          <pc:sldMk cId="842990706" sldId="264"/>
        </pc:sldMkLst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836312105" sldId="264"/>
        </pc:sldMkLst>
        <pc:spChg chg="add mod">
          <ac:chgData name="Himanshu Keshri" userId="de7e853c77249ea3" providerId="LiveId" clId="{580C23EB-6CB2-4C14-BCD9-57381B5B8504}" dt="2025-02-13T19:44:46.793" v="444" actId="1076"/>
          <ac:spMkLst>
            <pc:docMk/>
            <pc:sldMk cId="3836312105" sldId="264"/>
            <ac:spMk id="3" creationId="{DF1A0F4A-54AD-B9EE-82F2-58A5BE4E0672}"/>
          </ac:spMkLst>
        </pc:sp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38079748" sldId="265"/>
        </pc:sldMkLst>
        <pc:spChg chg="mod">
          <ac:chgData name="Himanshu Keshri" userId="de7e853c77249ea3" providerId="LiveId" clId="{580C23EB-6CB2-4C14-BCD9-57381B5B8504}" dt="2025-02-13T19:45:06.877" v="466" actId="20577"/>
          <ac:spMkLst>
            <pc:docMk/>
            <pc:sldMk cId="2438079748" sldId="265"/>
            <ac:spMk id="2" creationId="{6CFA4922-A3C4-B5A7-E013-B1BEE6397CB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3739953179" sldId="266"/>
        </pc:sldMkLst>
        <pc:spChg chg="mod">
          <ac:chgData name="Himanshu Keshri" userId="de7e853c77249ea3" providerId="LiveId" clId="{580C23EB-6CB2-4C14-BCD9-57381B5B8504}" dt="2025-02-13T19:45:18.587" v="488" actId="1038"/>
          <ac:spMkLst>
            <pc:docMk/>
            <pc:sldMk cId="3739953179" sldId="266"/>
            <ac:spMk id="3" creationId="{A6C49391-F496-6C1F-3230-10850905C6F3}"/>
          </ac:spMkLst>
        </pc:spChg>
        <pc:cxnChg chg="add mod">
          <ac:chgData name="Himanshu Keshri" userId="de7e853c77249ea3" providerId="LiveId" clId="{580C23EB-6CB2-4C14-BCD9-57381B5B8504}" dt="2025-02-13T19:45:37.814" v="491" actId="1076"/>
          <ac:cxnSpMkLst>
            <pc:docMk/>
            <pc:sldMk cId="3739953179" sldId="266"/>
            <ac:cxnSpMk id="8" creationId="{BD5F9535-95F1-7A3C-F55B-E3BA3CB0D5A7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761034314" sldId="267"/>
        </pc:sldMkLst>
        <pc:spChg chg="mod">
          <ac:chgData name="Himanshu Keshri" userId="de7e853c77249ea3" providerId="LiveId" clId="{580C23EB-6CB2-4C14-BCD9-57381B5B8504}" dt="2025-02-13T19:46:21.738" v="546" actId="20577"/>
          <ac:spMkLst>
            <pc:docMk/>
            <pc:sldMk cId="1761034314" sldId="267"/>
            <ac:spMk id="2" creationId="{1E2EB78E-A212-B8EF-B451-44FC182EE101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1944988357" sldId="268"/>
        </pc:sldMkLst>
        <pc:spChg chg="mod">
          <ac:chgData name="Himanshu Keshri" userId="de7e853c77249ea3" providerId="LiveId" clId="{580C23EB-6CB2-4C14-BCD9-57381B5B8504}" dt="2025-02-13T19:47:04.214" v="566" actId="14100"/>
          <ac:spMkLst>
            <pc:docMk/>
            <pc:sldMk cId="1944988357" sldId="268"/>
            <ac:spMk id="3" creationId="{F87E499F-8946-805C-DC11-FF0734C9DBD6}"/>
          </ac:spMkLst>
        </pc:spChg>
        <pc:spChg chg="add mod">
          <ac:chgData name="Himanshu Keshri" userId="de7e853c77249ea3" providerId="LiveId" clId="{580C23EB-6CB2-4C14-BCD9-57381B5B8504}" dt="2025-02-13T19:47:37.125" v="581" actId="1076"/>
          <ac:spMkLst>
            <pc:docMk/>
            <pc:sldMk cId="1944988357" sldId="268"/>
            <ac:spMk id="12" creationId="{E36585EE-A34B-C913-7567-145D7A5BEF21}"/>
          </ac:spMkLst>
        </pc:spChg>
        <pc:spChg chg="add mod">
          <ac:chgData name="Himanshu Keshri" userId="de7e853c77249ea3" providerId="LiveId" clId="{580C23EB-6CB2-4C14-BCD9-57381B5B8504}" dt="2025-02-13T19:47:43.457" v="588" actId="20577"/>
          <ac:spMkLst>
            <pc:docMk/>
            <pc:sldMk cId="1944988357" sldId="268"/>
            <ac:spMk id="13" creationId="{C6E1F78E-BAD4-4B2A-D71E-22DFFB90C431}"/>
          </ac:spMkLst>
        </pc:spChg>
        <pc:graphicFrameChg chg="add mod modGraphic">
          <ac:chgData name="Himanshu Keshri" userId="de7e853c77249ea3" providerId="LiveId" clId="{580C23EB-6CB2-4C14-BCD9-57381B5B8504}" dt="2025-02-13T19:46:47.281" v="564" actId="1076"/>
          <ac:graphicFrameMkLst>
            <pc:docMk/>
            <pc:sldMk cId="1944988357" sldId="268"/>
            <ac:graphicFrameMk id="4" creationId="{B8AAC3E2-0EAB-DBC2-8CE5-44A49104FC8A}"/>
          </ac:graphicFrameMkLst>
        </pc:graphicFrameChg>
        <pc:graphicFrameChg chg="mod modGraphic">
          <ac:chgData name="Himanshu Keshri" userId="de7e853c77249ea3" providerId="LiveId" clId="{580C23EB-6CB2-4C14-BCD9-57381B5B8504}" dt="2025-02-13T19:47:04.214" v="566" actId="14100"/>
          <ac:graphicFrameMkLst>
            <pc:docMk/>
            <pc:sldMk cId="1944988357" sldId="268"/>
            <ac:graphicFrameMk id="9" creationId="{B2F2E0F3-363E-8ECF-C44E-CE9F87FA991E}"/>
          </ac:graphicFrameMkLst>
        </pc:graphicFrameChg>
        <pc:cxnChg chg="mod">
          <ac:chgData name="Himanshu Keshri" userId="de7e853c77249ea3" providerId="LiveId" clId="{580C23EB-6CB2-4C14-BCD9-57381B5B8504}" dt="2025-02-13T19:47:04.214" v="566" actId="14100"/>
          <ac:cxnSpMkLst>
            <pc:docMk/>
            <pc:sldMk cId="1944988357" sldId="268"/>
            <ac:cxnSpMk id="8" creationId="{FACEA093-2E48-1D6C-5BA6-DDF8570F9969}"/>
          </ac:cxnSpMkLst>
        </pc:cxn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2489954649" sldId="269"/>
        </pc:sldMkLst>
        <pc:spChg chg="mod">
          <ac:chgData name="Himanshu Keshri" userId="de7e853c77249ea3" providerId="LiveId" clId="{580C23EB-6CB2-4C14-BCD9-57381B5B8504}" dt="2025-02-13T19:48:26.153" v="625" actId="20577"/>
          <ac:spMkLst>
            <pc:docMk/>
            <pc:sldMk cId="2489954649" sldId="269"/>
            <ac:spMk id="2" creationId="{2D597D58-27FA-EAF8-713E-98F96C6D4B77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292836799" sldId="270"/>
        </pc:sldMkLst>
        <pc:spChg chg="mod">
          <ac:chgData name="Himanshu Keshri" userId="de7e853c77249ea3" providerId="LiveId" clId="{580C23EB-6CB2-4C14-BCD9-57381B5B8504}" dt="2025-02-13T19:48:42.339" v="627" actId="164"/>
          <ac:spMkLst>
            <pc:docMk/>
            <pc:sldMk cId="2292836799" sldId="270"/>
            <ac:spMk id="3" creationId="{A9742AB7-D93A-CF98-97F8-AF14FDDBF0EF}"/>
          </ac:spMkLst>
        </pc:spChg>
        <pc:spChg chg="mod">
          <ac:chgData name="Himanshu Keshri" userId="de7e853c77249ea3" providerId="LiveId" clId="{580C23EB-6CB2-4C14-BCD9-57381B5B8504}" dt="2025-02-13T19:49:02.288" v="647" actId="20577"/>
          <ac:spMkLst>
            <pc:docMk/>
            <pc:sldMk cId="2292836799" sldId="270"/>
            <ac:spMk id="15" creationId="{87259A65-A863-3F23-A64B-5BF5CE542B03}"/>
          </ac:spMkLst>
        </pc:spChg>
        <pc:grpChg chg="add mod">
          <ac:chgData name="Himanshu Keshri" userId="de7e853c77249ea3" providerId="LiveId" clId="{580C23EB-6CB2-4C14-BCD9-57381B5B8504}" dt="2025-02-13T19:48:42.339" v="627" actId="164"/>
          <ac:grpSpMkLst>
            <pc:docMk/>
            <pc:sldMk cId="2292836799" sldId="270"/>
            <ac:grpSpMk id="11" creationId="{697611AE-45EA-698B-BFF2-991458CD18F7}"/>
          </ac:grpSpMkLst>
        </pc:grpChg>
        <pc:grpChg chg="add mod">
          <ac:chgData name="Himanshu Keshri" userId="de7e853c77249ea3" providerId="LiveId" clId="{580C23EB-6CB2-4C14-BCD9-57381B5B8504}" dt="2025-02-13T19:49:15.654" v="649" actId="1076"/>
          <ac:grpSpMkLst>
            <pc:docMk/>
            <pc:sldMk cId="2292836799" sldId="270"/>
            <ac:grpSpMk id="14" creationId="{72B21382-D45B-0FD7-FAFA-73B27359C366}"/>
          </ac:grpSpMkLst>
        </pc:grpChg>
        <pc:cxnChg chg="mod">
          <ac:chgData name="Himanshu Keshri" userId="de7e853c77249ea3" providerId="LiveId" clId="{580C23EB-6CB2-4C14-BCD9-57381B5B8504}" dt="2025-02-13T19:48:42.339" v="627" actId="164"/>
          <ac:cxnSpMkLst>
            <pc:docMk/>
            <pc:sldMk cId="2292836799" sldId="270"/>
            <ac:cxnSpMk id="8" creationId="{450D5267-0BC7-7C9A-5A61-8940EE6E19A0}"/>
          </ac:cxnSpMkLst>
        </pc:cxnChg>
        <pc:cxnChg chg="mod">
          <ac:chgData name="Himanshu Keshri" userId="de7e853c77249ea3" providerId="LiveId" clId="{580C23EB-6CB2-4C14-BCD9-57381B5B8504}" dt="2025-02-13T19:48:43.943" v="628"/>
          <ac:cxnSpMkLst>
            <pc:docMk/>
            <pc:sldMk cId="2292836799" sldId="270"/>
            <ac:cxnSpMk id="16" creationId="{36C4CFD4-9CE5-8066-5322-54E7B0ED74C9}"/>
          </ac:cxnSpMkLst>
        </pc:cxn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935896502" sldId="271"/>
        </pc:sldMkLst>
        <pc:graphicFrameChg chg="modGraphic">
          <ac:chgData name="Himanshu Keshri" userId="de7e853c77249ea3" providerId="LiveId" clId="{580C23EB-6CB2-4C14-BCD9-57381B5B8504}" dt="2025-02-13T19:50:12.239" v="670" actId="20577"/>
          <ac:graphicFrameMkLst>
            <pc:docMk/>
            <pc:sldMk cId="935896502" sldId="271"/>
            <ac:graphicFrameMk id="4" creationId="{9CC008AC-BB6C-4078-D2B2-06280ADBED04}"/>
          </ac:graphicFrameMkLst>
        </pc:graphicFrameChg>
        <pc:graphicFrameChg chg="add mod modGraphic">
          <ac:chgData name="Himanshu Keshri" userId="de7e853c77249ea3" providerId="LiveId" clId="{580C23EB-6CB2-4C14-BCD9-57381B5B8504}" dt="2025-02-13T19:51:03.332" v="679" actId="1076"/>
          <ac:graphicFrameMkLst>
            <pc:docMk/>
            <pc:sldMk cId="935896502" sldId="271"/>
            <ac:graphicFrameMk id="17" creationId="{9D015757-728F-5C7F-95C8-E029E8B88E42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167443298" sldId="272"/>
        </pc:sldMkLst>
        <pc:graphicFrameChg chg="mod">
          <ac:chgData name="Himanshu Keshri" userId="de7e853c77249ea3" providerId="LiveId" clId="{580C23EB-6CB2-4C14-BCD9-57381B5B8504}" dt="2025-02-13T19:51:15.161" v="681" actId="1076"/>
          <ac:graphicFrameMkLst>
            <pc:docMk/>
            <pc:sldMk cId="1167443298" sldId="272"/>
            <ac:graphicFrameMk id="17" creationId="{793085DE-B4E9-A310-E63E-36BC71E119E2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081536570" sldId="273"/>
        </pc:sldMkLst>
        <pc:graphicFrameChg chg="modGraphic">
          <ac:chgData name="Himanshu Keshri" userId="de7e853c77249ea3" providerId="LiveId" clId="{580C23EB-6CB2-4C14-BCD9-57381B5B8504}" dt="2025-02-13T19:51:26.765" v="695" actId="20577"/>
          <ac:graphicFrameMkLst>
            <pc:docMk/>
            <pc:sldMk cId="3081536570" sldId="273"/>
            <ac:graphicFrameMk id="4" creationId="{3A8999C4-8A61-7CB7-1DD4-C4D284B0D447}"/>
          </ac:graphicFrameMkLst>
        </pc:graphicFrameChg>
        <pc:graphicFrameChg chg="del">
          <ac:chgData name="Himanshu Keshri" userId="de7e853c77249ea3" providerId="LiveId" clId="{580C23EB-6CB2-4C14-BCD9-57381B5B8504}" dt="2025-02-13T19:51:21.975" v="683" actId="478"/>
          <ac:graphicFrameMkLst>
            <pc:docMk/>
            <pc:sldMk cId="3081536570" sldId="273"/>
            <ac:graphicFrameMk id="17" creationId="{82AFFCE1-CE5A-CD60-B9A7-573D5FC7D30D}"/>
          </ac:graphicFrameMkLst>
        </pc:graphicFrameChg>
      </pc:sldChg>
      <pc:sldChg chg="add modTransition">
        <pc:chgData name="Himanshu Keshri" userId="de7e853c77249ea3" providerId="LiveId" clId="{580C23EB-6CB2-4C14-BCD9-57381B5B8504}" dt="2025-02-13T20:06:52.249" v="854"/>
        <pc:sldMkLst>
          <pc:docMk/>
          <pc:sldMk cId="3943542873" sldId="274"/>
        </pc:sldMkLst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1687822251" sldId="275"/>
        </pc:sldMkLst>
        <pc:spChg chg="mod">
          <ac:chgData name="Himanshu Keshri" userId="de7e853c77249ea3" providerId="LiveId" clId="{580C23EB-6CB2-4C14-BCD9-57381B5B8504}" dt="2025-02-13T19:55:56.384" v="733" actId="20577"/>
          <ac:spMkLst>
            <pc:docMk/>
            <pc:sldMk cId="1687822251" sldId="275"/>
            <ac:spMk id="2" creationId="{E17A869D-1C8F-82C0-16B2-7EA1810F61A2}"/>
          </ac:spMkLst>
        </pc:sp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739764540" sldId="276"/>
        </pc:sldMkLst>
        <pc:spChg chg="mod">
          <ac:chgData name="Himanshu Keshri" userId="de7e853c77249ea3" providerId="LiveId" clId="{580C23EB-6CB2-4C14-BCD9-57381B5B8504}" dt="2025-02-13T19:57:16.782" v="798" actId="20577"/>
          <ac:spMkLst>
            <pc:docMk/>
            <pc:sldMk cId="2739764540" sldId="276"/>
            <ac:spMk id="2" creationId="{2C951754-66AE-9CE8-8AEB-DEA0B2C8FD16}"/>
          </ac:spMkLst>
        </pc:spChg>
        <pc:spChg chg="add mod">
          <ac:chgData name="Himanshu Keshri" userId="de7e853c77249ea3" providerId="LiveId" clId="{580C23EB-6CB2-4C14-BCD9-57381B5B8504}" dt="2025-02-13T19:56:17.672" v="748" actId="20577"/>
          <ac:spMkLst>
            <pc:docMk/>
            <pc:sldMk cId="2739764540" sldId="276"/>
            <ac:spMk id="18" creationId="{E0EFEBF7-A180-00E1-FA6E-3EF0D7D1066D}"/>
          </ac:spMkLst>
        </pc:spChg>
        <pc:graphicFrameChg chg="add mod modGraphic">
          <ac:chgData name="Himanshu Keshri" userId="de7e853c77249ea3" providerId="LiveId" clId="{580C23EB-6CB2-4C14-BCD9-57381B5B8504}" dt="2025-02-13T19:56:45.790" v="762" actId="14100"/>
          <ac:graphicFrameMkLst>
            <pc:docMk/>
            <pc:sldMk cId="2739764540" sldId="276"/>
            <ac:graphicFrameMk id="17" creationId="{4FCD7783-90DE-8088-421C-B1544801C21D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694341502" sldId="277"/>
        </pc:sldMkLst>
        <pc:graphicFrameChg chg="modGraphic">
          <ac:chgData name="Himanshu Keshri" userId="de7e853c77249ea3" providerId="LiveId" clId="{580C23EB-6CB2-4C14-BCD9-57381B5B8504}" dt="2025-02-13T19:57:25.650" v="800" actId="6549"/>
          <ac:graphicFrameMkLst>
            <pc:docMk/>
            <pc:sldMk cId="694341502" sldId="277"/>
            <ac:graphicFrameMk id="9" creationId="{63222A7E-F6CC-49F2-4B2E-5BA98063CBC9}"/>
          </ac:graphicFrameMkLst>
        </pc:graphicFrameChg>
      </pc:sldChg>
      <pc:sldChg chg="addSp modSp add mod modTransition">
        <pc:chgData name="Himanshu Keshri" userId="de7e853c77249ea3" providerId="LiveId" clId="{580C23EB-6CB2-4C14-BCD9-57381B5B8504}" dt="2025-02-13T20:06:52.249" v="854"/>
        <pc:sldMkLst>
          <pc:docMk/>
          <pc:sldMk cId="2835710803" sldId="278"/>
        </pc:sldMkLst>
        <pc:graphicFrameChg chg="add mod">
          <ac:chgData name="Himanshu Keshri" userId="de7e853c77249ea3" providerId="LiveId" clId="{580C23EB-6CB2-4C14-BCD9-57381B5B8504}" dt="2025-02-13T19:57:42.593" v="803" actId="1076"/>
          <ac:graphicFrameMkLst>
            <pc:docMk/>
            <pc:sldMk cId="2835710803" sldId="278"/>
            <ac:graphicFrameMk id="19" creationId="{ECA945C8-DC36-56BA-1449-1606591AFE5C}"/>
          </ac:graphicFrameMkLst>
        </pc:graphicFrameChg>
      </pc:sldChg>
      <pc:sldChg chg="modSp add mod modTransition">
        <pc:chgData name="Himanshu Keshri" userId="de7e853c77249ea3" providerId="LiveId" clId="{580C23EB-6CB2-4C14-BCD9-57381B5B8504}" dt="2025-02-13T20:06:52.249" v="854"/>
        <pc:sldMkLst>
          <pc:docMk/>
          <pc:sldMk cId="3224668683" sldId="279"/>
        </pc:sldMkLst>
        <pc:graphicFrameChg chg="modGraphic">
          <ac:chgData name="Himanshu Keshri" userId="de7e853c77249ea3" providerId="LiveId" clId="{580C23EB-6CB2-4C14-BCD9-57381B5B8504}" dt="2025-02-13T19:58:10.657" v="810" actId="14734"/>
          <ac:graphicFrameMkLst>
            <pc:docMk/>
            <pc:sldMk cId="3224668683" sldId="279"/>
            <ac:graphicFrameMk id="9" creationId="{B1E84308-8866-6B1C-6D9A-E34EA7C7A972}"/>
          </ac:graphicFrameMkLst>
        </pc:graphicFrameChg>
        <pc:graphicFrameChg chg="mod modGraphic">
          <ac:chgData name="Himanshu Keshri" userId="de7e853c77249ea3" providerId="LiveId" clId="{580C23EB-6CB2-4C14-BCD9-57381B5B8504}" dt="2025-02-13T19:58:30.201" v="811" actId="1076"/>
          <ac:graphicFrameMkLst>
            <pc:docMk/>
            <pc:sldMk cId="3224668683" sldId="279"/>
            <ac:graphicFrameMk id="19" creationId="{797BCFE9-5CB3-F020-1087-DD2D9413E1C4}"/>
          </ac:graphicFrameMkLst>
        </pc:graphicFrameChg>
      </pc:sldChg>
      <pc:sldChg chg="delSp modSp add mod modTransition">
        <pc:chgData name="Himanshu Keshri" userId="de7e853c77249ea3" providerId="LiveId" clId="{580C23EB-6CB2-4C14-BCD9-57381B5B8504}" dt="2025-02-13T20:06:52.249" v="854"/>
        <pc:sldMkLst>
          <pc:docMk/>
          <pc:sldMk cId="3971052031" sldId="280"/>
        </pc:sldMkLst>
        <pc:spChg chg="del topLvl">
          <ac:chgData name="Himanshu Keshri" userId="de7e853c77249ea3" providerId="LiveId" clId="{580C23EB-6CB2-4C14-BCD9-57381B5B8504}" dt="2025-02-13T19:59:50.428" v="831" actId="478"/>
          <ac:spMkLst>
            <pc:docMk/>
            <pc:sldMk cId="3971052031" sldId="280"/>
            <ac:spMk id="3" creationId="{C840AD14-3609-75AD-0DE5-407E1E47BEC0}"/>
          </ac:spMkLst>
        </pc:spChg>
        <pc:grpChg chg="del">
          <ac:chgData name="Himanshu Keshri" userId="de7e853c77249ea3" providerId="LiveId" clId="{580C23EB-6CB2-4C14-BCD9-57381B5B8504}" dt="2025-02-13T19:59:50.428" v="831" actId="478"/>
          <ac:grpSpMkLst>
            <pc:docMk/>
            <pc:sldMk cId="3971052031" sldId="280"/>
            <ac:grpSpMk id="11" creationId="{0AFFE624-823F-7409-2950-615A07E4FAE8}"/>
          </ac:grpSpMkLst>
        </pc:grpChg>
        <pc:grpChg chg="del">
          <ac:chgData name="Himanshu Keshri" userId="de7e853c77249ea3" providerId="LiveId" clId="{580C23EB-6CB2-4C14-BCD9-57381B5B8504}" dt="2025-02-13T19:59:53.388" v="833" actId="478"/>
          <ac:grpSpMkLst>
            <pc:docMk/>
            <pc:sldMk cId="3971052031" sldId="280"/>
            <ac:grpSpMk id="14" creationId="{253C9F48-38D9-5EEF-0E19-5735ACAD9847}"/>
          </ac:grpSpMkLst>
        </pc:grpChg>
        <pc:graphicFrameChg chg="mod modGraphic">
          <ac:chgData name="Himanshu Keshri" userId="de7e853c77249ea3" providerId="LiveId" clId="{580C23EB-6CB2-4C14-BCD9-57381B5B8504}" dt="2025-02-13T19:59:44.054" v="830" actId="14734"/>
          <ac:graphicFrameMkLst>
            <pc:docMk/>
            <pc:sldMk cId="3971052031" sldId="280"/>
            <ac:graphicFrameMk id="9" creationId="{86AF7491-0FEA-2322-F70A-BE456138FB52}"/>
          </ac:graphicFrameMkLst>
        </pc:graphicFrameChg>
        <pc:graphicFrameChg chg="del">
          <ac:chgData name="Himanshu Keshri" userId="de7e853c77249ea3" providerId="LiveId" clId="{580C23EB-6CB2-4C14-BCD9-57381B5B8504}" dt="2025-02-13T19:58:34.591" v="813" actId="478"/>
          <ac:graphicFrameMkLst>
            <pc:docMk/>
            <pc:sldMk cId="3971052031" sldId="280"/>
            <ac:graphicFrameMk id="19" creationId="{01CBDD44-3E69-E11F-2A65-33D3D01E0272}"/>
          </ac:graphicFrameMkLst>
        </pc:graphicFrameChg>
        <pc:cxnChg chg="del topLvl">
          <ac:chgData name="Himanshu Keshri" userId="de7e853c77249ea3" providerId="LiveId" clId="{580C23EB-6CB2-4C14-BCD9-57381B5B8504}" dt="2025-02-13T19:59:51.876" v="832" actId="478"/>
          <ac:cxnSpMkLst>
            <pc:docMk/>
            <pc:sldMk cId="3971052031" sldId="280"/>
            <ac:cxnSpMk id="8" creationId="{65045475-9713-1B28-C438-EFD180ED72F9}"/>
          </ac:cxnSpMkLst>
        </pc:cxnChg>
      </pc:sldChg>
      <pc:sldMasterChg chg="modTransition modSldLayout">
        <pc:chgData name="Himanshu Keshri" userId="de7e853c77249ea3" providerId="LiveId" clId="{580C23EB-6CB2-4C14-BCD9-57381B5B8504}" dt="2025-02-13T20:05:45.637" v="847"/>
        <pc:sldMasterMkLst>
          <pc:docMk/>
          <pc:sldMasterMk cId="1666898426" sldId="2147483660"/>
        </pc:sldMasterMkLst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14620758" sldId="2147483661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976089923" sldId="2147483662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447262498" sldId="2147483663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627956408" sldId="2147483664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254631003" sldId="2147483665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1027431692" sldId="2147483666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3423420" sldId="2147483667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4068834481" sldId="2147483668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2883260786" sldId="2147483669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866287544" sldId="2147483670"/>
          </pc:sldLayoutMkLst>
        </pc:sldLayoutChg>
        <pc:sldLayoutChg chg="modTransition">
          <pc:chgData name="Himanshu Keshri" userId="de7e853c77249ea3" providerId="LiveId" clId="{580C23EB-6CB2-4C14-BCD9-57381B5B8504}" dt="2025-02-13T20:05:45.637" v="847"/>
          <pc:sldLayoutMkLst>
            <pc:docMk/>
            <pc:sldMasterMk cId="1666898426" sldId="2147483660"/>
            <pc:sldLayoutMk cId="356434682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8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4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5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3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3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3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6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A293C-950F-4950-8782-64A433F2B6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1871-3BE6-42D5-A64A-A438C8091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9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9E3970F-9A63-E6C3-01F1-9D3673D8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689"/>
            <a:ext cx="51435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D9821-BB94-D132-9829-CAEB9B451CC8}"/>
              </a:ext>
            </a:extLst>
          </p:cNvPr>
          <p:cNvSpPr txBox="1"/>
          <p:nvPr/>
        </p:nvSpPr>
        <p:spPr>
          <a:xfrm>
            <a:off x="-95535" y="-1107996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66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5516-5EA7-D170-A790-302C496156F9}"/>
              </a:ext>
            </a:extLst>
          </p:cNvPr>
          <p:cNvSpPr txBox="1"/>
          <p:nvPr/>
        </p:nvSpPr>
        <p:spPr>
          <a:xfrm>
            <a:off x="-272954" y="-2020120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47E17-AF63-91CA-66B4-123A7E971A20}"/>
              </a:ext>
            </a:extLst>
          </p:cNvPr>
          <p:cNvSpPr txBox="1"/>
          <p:nvPr/>
        </p:nvSpPr>
        <p:spPr>
          <a:xfrm>
            <a:off x="0" y="-2932244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99E510-1F7F-A341-896F-8D41EA88B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9568"/>
              </p:ext>
            </p:extLst>
          </p:nvPr>
        </p:nvGraphicFramePr>
        <p:xfrm>
          <a:off x="-4925018" y="6508983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681CD-6E1B-B8F9-AD0B-72BD3EE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DCC0A6F-9A88-A89B-AF94-9875EDAC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08383-100D-2986-0729-DFA899CAB3E3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87CE3-339B-1209-EEC6-50EA8206D676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20508-B537-FF41-06F2-044E41DA995B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76661E-5330-C9DF-AE99-14FD39F8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89631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A7082E-29DA-6F00-3649-A12CFD86E0B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66835-51F0-2204-6E6A-112A7A284687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45A3B-13EA-7EBF-A88C-B3FBAA5A2477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78568-9D08-4D53-6399-C181F2620B4D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EBAF8-1DB4-47DF-7702-BEAB4BDF7301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556C0-6764-7A18-03D2-EC18D11266DB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14048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3A525-B20F-B0B9-4BFA-45F2FD2B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D9BD11BA-C09F-C42F-67A7-8AEDED45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52C48-DD64-BE5C-8F77-41AD24900BFF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F89C5-A851-9916-4B08-C0BEA2F78F37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D7263-A874-FDDA-0635-CA28E38D4AAB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F8195D-F327-DE3D-026E-3C112D750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72670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0FE657-B6CB-05B9-EC86-ED066BA677EE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D0A89-1FA0-99CD-B07E-CFBF53B45794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1A43A-C3A1-886A-A37D-B3742CD45C67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5469A-A260-11CE-01FE-7A209DEF5424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61E4-BF7F-27FD-EF29-1570687E5432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F9E8B-60E5-8906-8185-6649A82FCB4C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1953513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7D847-91FD-B991-C430-BCEDFF6F9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F581135-66FA-3412-73CD-FCCBC560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33E708-B9BF-1EC2-E297-86CF2651754B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235DA-DB3F-A7D7-1F10-FDB18886568C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49D95-5684-C90A-7976-3D303796DAD1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789007-22EF-1036-14EC-9FBC7807C58F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651D6B-9D8F-547D-7BF4-4E81E15BBCA3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B088B-2AF5-49A1-A115-686D8B831FEE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F7E73-E9F5-4868-D201-962C6FB34DA7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0A8B1-EDC8-2561-3AB2-E28ADCCA04AB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ED19B-702C-0368-E370-036B5BAE9D3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16A8-7805-E8D1-E130-0E769601BD82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405255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75A77-9053-89FB-E874-6C92EB4A3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C46484B-01E7-5A6E-87CF-B5968815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F49D1-BEAB-F1C1-1E86-AD9F80DF9B63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2D7A-548A-A8BD-6544-99045AFBE3CA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1AD6-3DE9-5013-F661-0550DD0D15B1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3CF616-0A2B-2C60-4FBF-13E0F63E2E22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98958E-85E6-7A3A-F2B6-870B0DDB7E4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4519B-8273-F80E-7A41-EABB7B17A0A8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9C0A0-D017-390F-490E-B8B9C1EFDB78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BA8EC-6B46-4C0A-7402-EB8F14AB7C99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CAF90-7948-20F6-988C-9EB21256BE6A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6C190-0C06-B687-09F8-B3E0E5F11AC4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50EDC-2BD3-84BC-5134-E486EA42EAAC}"/>
              </a:ext>
            </a:extLst>
          </p:cNvPr>
          <p:cNvSpPr txBox="1"/>
          <p:nvPr/>
        </p:nvSpPr>
        <p:spPr>
          <a:xfrm>
            <a:off x="245718" y="299568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</p:spTree>
    <p:extLst>
      <p:ext uri="{BB962C8B-B14F-4D97-AF65-F5344CB8AC3E}">
        <p14:creationId xmlns:p14="http://schemas.microsoft.com/office/powerpoint/2010/main" val="111431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3614C-1BB5-131F-8887-BF34BA335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B1D242C3-5C1D-A00A-824A-7CA7CCB2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BB074-13B5-DF3B-9065-3147965E3B75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F6C2-1B9B-F7C1-F9B5-71C480857DC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C9DB-A2B1-C81E-CF67-8B81CE265B85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019858-3C9E-6484-5D30-2DB970C7A129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12E3617-4A92-8989-AC9D-57E58AFD87CC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4563-648D-A6AC-13FA-B872113D74AA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F554C-EA7F-FC81-D27D-13496181B3CE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14A77-2DFF-424C-D321-37677D896455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F15C0-348D-C331-9353-A083E602285C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37F45-A921-783C-B88E-4B06DDA96ADD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91C92-FB32-BC61-246C-2A51DF576030}"/>
              </a:ext>
            </a:extLst>
          </p:cNvPr>
          <p:cNvSpPr txBox="1"/>
          <p:nvPr/>
        </p:nvSpPr>
        <p:spPr>
          <a:xfrm>
            <a:off x="245718" y="299568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4FD43-8AEC-B66F-A2A1-93F3C29BAC52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353857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4435D-83A0-75E1-CA8A-F2B273EB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1D15979-CD6B-7A9F-1B9B-C525F12F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ACF149-A261-9E2B-3EDB-FA8D999D77F2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3B439-8156-E17D-6A7C-CA8ADE37D90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8D5DC-FFAF-C2F3-BF11-1669A8D2ECB4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5A4AB5-A790-139C-8578-281D420A21F7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B1151E-3E65-F6CF-51F0-171174FF466D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13CA3-1071-944C-590B-A11980037A50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D7E5A-A9CA-9656-7155-CCC33B67CB62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45221-1F8E-E462-F70D-698C60FFF3CA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1E074-44C4-02FE-73DD-97C3FCB9EE9E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CC628-CD5B-56F2-B738-D867F6A59E0C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59D1F-2317-7078-1D2C-CBA9067023F3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0BA5C-CC53-66FC-ED34-6197BAF7383D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4D7AA-4DED-A5A7-5D69-E38440B463CD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20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496FA-B08E-5527-821B-1EE493DA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332ED0C-8E0E-7339-6971-70B40B28A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8820E-D05D-97A2-AA6A-E7FBED702B8D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B0220-91DA-7A71-1137-5B838D5AEAA9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BD2EE-6C68-2780-71C5-8A252A1EBA7C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6E1D52-5BE1-6606-441D-175ED0A8F790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4E34D3C-62A6-5E70-DE50-9358D279F377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6FC50-C64A-6ECE-9192-C7737B1214A3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B22DA-5B73-44E0-36F6-584AAED2EC2F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D11B-BFA3-8ECC-744C-DA6A47F7203F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A483-08E5-D459-30F7-501B7615DE2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FB973-A9CE-3FCC-1915-F0E1E91FCB9D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01743-0E09-FCDB-4358-282F52E3F5FD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4DA02-3A21-191C-C0CB-D63379F7165C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C54C-1083-2F24-E041-DB92B1219A91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F7A93B-4D0D-3AB5-58D1-974E673AFA93}"/>
              </a:ext>
            </a:extLst>
          </p:cNvPr>
          <p:cNvSpPr/>
          <p:nvPr/>
        </p:nvSpPr>
        <p:spPr>
          <a:xfrm flipH="1">
            <a:off x="2940841" y="3312112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11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E007A-6977-1C20-4585-48FFE7DF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729CFAF-97C0-2029-919D-40F85BA2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B5C71-50A0-E3F9-CF04-3A95078A65A6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9D277-1181-C112-F334-3E87FAE8F7FA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F7A97-4A76-1EA6-1E33-3EFE6930018E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441956-BA46-753D-B377-CB437F91990B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E39D01-BD92-71A6-F7B6-7B6E6EDEB147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4F73A-D647-9AE8-6A03-BE5A79E79E66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4BA3E-6547-C11E-F120-2DF36F7C62C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EE69F-BAE2-BD68-E294-4184A9D3E5A5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8261B-B0BD-1DE5-393A-9D228A6290E9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3B88-06DC-FBB8-6060-91F4EA71F0BE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12DA3-3949-4CE7-17ED-EBAA9F8B21C6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2DCDF-1EAF-F5A6-25A6-476450728180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64873-0152-34FD-687A-5B2EA5655286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B75FA-DE3C-B533-5BD1-0A555AEFAB21}"/>
              </a:ext>
            </a:extLst>
          </p:cNvPr>
          <p:cNvSpPr txBox="1"/>
          <p:nvPr/>
        </p:nvSpPr>
        <p:spPr>
          <a:xfrm>
            <a:off x="1819385" y="5741548"/>
            <a:ext cx="1892806" cy="34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5DF7A3-1B86-508A-9087-9C6B46E52214}"/>
              </a:ext>
            </a:extLst>
          </p:cNvPr>
          <p:cNvCxnSpPr/>
          <p:nvPr/>
        </p:nvCxnSpPr>
        <p:spPr>
          <a:xfrm>
            <a:off x="2238233" y="6086215"/>
            <a:ext cx="0" cy="3675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A51EB2-D68B-3AA6-836C-B1C1626BCDFF}"/>
              </a:ext>
            </a:extLst>
          </p:cNvPr>
          <p:cNvSpPr/>
          <p:nvPr/>
        </p:nvSpPr>
        <p:spPr>
          <a:xfrm flipH="1">
            <a:off x="3125338" y="3858264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8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2768D-17BD-559C-3D86-144243DC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32F70A2-DA68-4EB6-62D7-049EA75D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8E93E-F1ED-CDE0-73A3-4919393DDC78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AEA85-EF3F-4E8B-8AD0-1579FD8175CD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7130D-3513-03B2-77CB-325E7B776018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9F7AE5-8FFF-42CE-BD8C-A7FDB58BFEC6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972279-0856-F39C-FA76-842F85699662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05A8D-04A3-CDBE-296B-007B9560684C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2D3C8-7AF3-51E4-6F80-50A5C6A285ED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B4102-D3D8-39AC-5BE3-AF33C89816A4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21AB5-7C3A-CCC1-D985-C242A52938F1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B9E70-AC23-115F-BA63-DA12A77F0D41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D90A6-E99A-BEB6-1B5E-49C25AD86905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97707-5226-1C36-0EDF-1FB30B5A1B20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0 + 4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3F6FA-66C1-92CA-471D-22F23ECF4E48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70E9D-16E5-FCD6-7758-97D64FE9AD88}"/>
              </a:ext>
            </a:extLst>
          </p:cNvPr>
          <p:cNvSpPr txBox="1"/>
          <p:nvPr/>
        </p:nvSpPr>
        <p:spPr>
          <a:xfrm>
            <a:off x="1819385" y="5741548"/>
            <a:ext cx="1892806" cy="34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7CC456-25D2-BC70-2F03-A7D8621A614D}"/>
              </a:ext>
            </a:extLst>
          </p:cNvPr>
          <p:cNvCxnSpPr/>
          <p:nvPr/>
        </p:nvCxnSpPr>
        <p:spPr>
          <a:xfrm>
            <a:off x="2238233" y="6086215"/>
            <a:ext cx="0" cy="3675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DD89E3-FBFA-C55C-D45E-6A5549D75D89}"/>
              </a:ext>
            </a:extLst>
          </p:cNvPr>
          <p:cNvSpPr/>
          <p:nvPr/>
        </p:nvSpPr>
        <p:spPr>
          <a:xfrm flipH="1">
            <a:off x="3125338" y="3858264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31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1098F-AD3B-55B4-A2A7-B0CC4C1F7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1B1356D9-E460-4523-9C26-9E4C39FF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C974E-5B09-D1D9-0BAF-767A952F98EB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63C5-892F-45BB-8B00-A5D1F969CF07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9C4B-1297-EDF1-E00B-99A243BC34E6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85F0C3-D7B6-41A0-C093-EF50A234B42F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6DDB82-0932-57DA-FF9C-BF244E770BB0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FF811-63B0-C14F-1C2E-84CC383ABD9B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7146-5EAB-5FF1-7D6B-01EA3B15AF4E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627BD-5684-0221-38A0-4FEC057B7070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10D8E-D1A1-8088-A221-8E31399943E7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385E6-E2A0-A545-E753-4CAD948E9E1B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F2A04-E1C5-FDB5-A6C0-F7BC0596D172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294A4-4860-C9FB-86A5-B24A82637168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F835E-C007-79ED-3DFD-ECED87C16B1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6679-B6FE-D1F7-C5DB-9D64204AEDF0}"/>
              </a:ext>
            </a:extLst>
          </p:cNvPr>
          <p:cNvSpPr txBox="1"/>
          <p:nvPr/>
        </p:nvSpPr>
        <p:spPr>
          <a:xfrm>
            <a:off x="1819385" y="5741548"/>
            <a:ext cx="1892806" cy="34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F64003-F828-D970-344F-04A7B2A1620B}"/>
              </a:ext>
            </a:extLst>
          </p:cNvPr>
          <p:cNvCxnSpPr/>
          <p:nvPr/>
        </p:nvCxnSpPr>
        <p:spPr>
          <a:xfrm>
            <a:off x="2238233" y="6086215"/>
            <a:ext cx="0" cy="3675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80189C-2082-A650-CC45-61C8A66187C3}"/>
              </a:ext>
            </a:extLst>
          </p:cNvPr>
          <p:cNvSpPr/>
          <p:nvPr/>
        </p:nvSpPr>
        <p:spPr>
          <a:xfrm flipH="1">
            <a:off x="3125338" y="4117571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69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B84C7-0562-60AA-4A6B-BDFA475A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EF50C9D-ABE8-6178-C60D-93735B84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EBB18-B3B6-4689-3649-61FB74E69258}"/>
              </a:ext>
            </a:extLst>
          </p:cNvPr>
          <p:cNvSpPr txBox="1"/>
          <p:nvPr/>
        </p:nvSpPr>
        <p:spPr>
          <a:xfrm>
            <a:off x="0" y="5033497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66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51E19-E2CA-8477-7D41-82B139F0AD5B}"/>
              </a:ext>
            </a:extLst>
          </p:cNvPr>
          <p:cNvSpPr txBox="1"/>
          <p:nvPr/>
        </p:nvSpPr>
        <p:spPr>
          <a:xfrm>
            <a:off x="95535" y="4121122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304C1-5E0B-6E16-D480-D948D82C6CFA}"/>
              </a:ext>
            </a:extLst>
          </p:cNvPr>
          <p:cNvSpPr txBox="1"/>
          <p:nvPr/>
        </p:nvSpPr>
        <p:spPr>
          <a:xfrm>
            <a:off x="95535" y="3209249"/>
            <a:ext cx="514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AF116B-BE28-9D61-09B0-FBA8625AB6A4}"/>
              </a:ext>
            </a:extLst>
          </p:cNvPr>
          <p:cNvGraphicFramePr>
            <a:graphicFrameLocks noGrp="1"/>
          </p:cNvGraphicFramePr>
          <p:nvPr/>
        </p:nvGraphicFramePr>
        <p:xfrm>
          <a:off x="-4925018" y="6508983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9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6741D-7F8D-067B-F4CF-2267CA747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EFF68B4-F49F-0CA3-7219-05B2F9D1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A8D4DA-0FAC-46F0-60AA-6B172AA3BA94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5768F-3EC0-4E17-ECCB-B88E3A343F62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074A9-B8C0-E57E-7D69-162B726C7800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54C14F-081A-36E5-2551-F0CB27244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06044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AB3C4A-34D4-36F8-11E0-87AFFE073BDA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B976F-EAEC-AF99-1081-BAF35434D5E5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FE0DA-993F-4382-82EE-116CC0C7BB51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A70A5-6610-2A5D-7A93-E6B340201BDD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4EAC2-BC07-2A1B-840C-A3FCBAF1E475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566FC-8FF9-BCEB-FA72-3DA9456B972E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9130E-88F8-A0BE-71F4-385CB1229553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722FC-D226-E28E-87E8-527E3AF82AA6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0E1F6-FA0C-F740-B361-02D45AED67CB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0F81EC-033C-8083-849C-8A7CFF8C1916}"/>
              </a:ext>
            </a:extLst>
          </p:cNvPr>
          <p:cNvGrpSpPr/>
          <p:nvPr/>
        </p:nvGrpSpPr>
        <p:grpSpPr>
          <a:xfrm>
            <a:off x="1259825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277041-EA90-D1E7-DE31-A9A7AF9FEBC7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9D2009-3CC3-58E3-ACAB-D484DEA2F2DA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FDDB00-4B45-1310-8387-545E709FC2F1}"/>
              </a:ext>
            </a:extLst>
          </p:cNvPr>
          <p:cNvSpPr/>
          <p:nvPr/>
        </p:nvSpPr>
        <p:spPr>
          <a:xfrm flipH="1">
            <a:off x="3125338" y="4117571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9193D-3FCF-0358-B0DF-C88605EF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27C8D7A-C1F7-93F3-C17F-5BC6FF79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A7EF7-8620-D8D2-3E4B-D500D9C53051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A1B1-3629-527F-3337-C5B34C8C72FE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9016C-248B-BC64-49D1-CDCFCBF9662F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CF2600-5351-DF0D-1798-291272BCABC1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739710-A94E-B0E0-8237-58DCD643A78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BEA8E-8D39-02F9-C06D-257EED5B426F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17D79-0283-6BF4-3A4E-82D32C0D79DD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82DFF-38E3-02EE-D974-00F9FA379DDE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695F-16C5-4250-97A8-EFE5CD02F1C3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2E35E-B9BA-59C3-1EA1-77B22F162FC4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EDB09-9D47-76FE-89A2-68E5A21284D1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A9AC0-8298-0925-AEB0-16757178F88D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6F3EB-B8D9-3250-48E0-E151562D364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784528-D2E8-D434-9271-3FF31654B5C6}"/>
              </a:ext>
            </a:extLst>
          </p:cNvPr>
          <p:cNvGrpSpPr/>
          <p:nvPr/>
        </p:nvGrpSpPr>
        <p:grpSpPr>
          <a:xfrm>
            <a:off x="1259825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1BC49-0D3C-B7EA-A523-28ECE1CD1BAB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726237-5AAA-0469-80CD-6278BEA6704C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283766-9CEF-1707-D3CF-1C2F8C7AE6C1}"/>
              </a:ext>
            </a:extLst>
          </p:cNvPr>
          <p:cNvSpPr/>
          <p:nvPr/>
        </p:nvSpPr>
        <p:spPr>
          <a:xfrm flipH="1">
            <a:off x="3152631" y="3267457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77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014B1-630D-1BC6-09F5-B2CB6EFAB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D526D7C-EEAC-C852-B1FC-D5DEECD0C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31C4A-4A1E-D096-E953-4B94350FEE8B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69CD7-0E7C-BF66-6BE5-90D7B9B9886E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FD7DD-FE08-22B6-5C7F-494C310425A4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2ADDCD-9908-75B8-34AA-3567A7E0F1F8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BE9CC24-D46D-0B0D-BE53-8C550C0E1D9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E269B-A2AF-7DA5-701E-17FED4B9C2CB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A6BFA-5736-811A-04BD-7DBE16A03EE0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C9994-0409-8689-B411-25D8CB14FE0A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17279-5313-5CFE-A986-2C83B18C2523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2FA0E-FB93-D483-0676-01484B95729F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37769-2987-FA38-6CEE-BFFC248FF1F4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8CB38-D9E5-6E28-E19A-62350E85DE9D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4 + 3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78F6C-53C9-3222-C4D1-FDEA53BB635A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5480EA-2094-CFAF-BA77-AFB90DB50C20}"/>
              </a:ext>
            </a:extLst>
          </p:cNvPr>
          <p:cNvGrpSpPr/>
          <p:nvPr/>
        </p:nvGrpSpPr>
        <p:grpSpPr>
          <a:xfrm>
            <a:off x="1259825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1F68C-0A08-455E-9440-3728D55CC6A3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B047E7-0417-34E6-2F1E-18F96266CDF9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134066-C58C-8644-406C-6317BA129D04}"/>
              </a:ext>
            </a:extLst>
          </p:cNvPr>
          <p:cNvSpPr/>
          <p:nvPr/>
        </p:nvSpPr>
        <p:spPr>
          <a:xfrm flipH="1">
            <a:off x="3152631" y="3840666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1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CF7BA-0EAD-0556-43EA-843A88676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6CF8E22-B686-9EB4-E74F-C7881AB2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A51672-5CA2-7C76-0A35-47D637D5D934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D1FF0-C06F-3C3F-A24C-B3FB941DF46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895D9-9F24-628B-2873-E002D02FD407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C6BBC4-2942-0DF5-D0C5-6DCE34D0BF31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60B442-09B6-95EB-FA63-E89313D6C1D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C209D-21A2-91D7-0CF0-0B864647331F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588B3-1049-DEA0-0D66-7111B6FD91FE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47DF-DD34-6CD0-1B93-0CBA4E44707E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AEAE5-4E52-D6B9-79F6-5288A4F2D449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1AC6C-0ECE-625A-62AC-138C074E70FD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22364-6F8F-1067-F1C4-F5D52AC87F5A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F4664-E04F-0073-E514-21EE26EEA396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4F914-A8F7-3288-59BC-17BFAFA802FA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F6AF0-88C4-72CF-7AC3-4AE20483E4D2}"/>
              </a:ext>
            </a:extLst>
          </p:cNvPr>
          <p:cNvGrpSpPr/>
          <p:nvPr/>
        </p:nvGrpSpPr>
        <p:grpSpPr>
          <a:xfrm>
            <a:off x="1259825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15A8B4-C438-2CA6-39B6-093774C56ECE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41898BE-4279-DD21-8B6E-DC9DCFF30D28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55CFBE-C060-117A-443E-F6F5627487C3}"/>
              </a:ext>
            </a:extLst>
          </p:cNvPr>
          <p:cNvSpPr/>
          <p:nvPr/>
        </p:nvSpPr>
        <p:spPr>
          <a:xfrm flipH="1">
            <a:off x="3152631" y="4140922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56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2072C-E3E4-3FD9-8115-EE50EC8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76BFF2E-1FAE-68C7-CB62-0438CC21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22B587-A601-E349-DD4B-1675D237030C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5957-64F8-2396-6F8F-DDD658DF4C1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0910A-2981-E0C9-4134-0DA8F347E5F3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34B9D-E98C-888B-66E9-E8E0E50DD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75042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70E0FC-0F87-5032-EC30-3A7D35A062A8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5389D-1B60-5830-A4B8-3F0EF5223D6E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BDEC-9388-E059-34BE-0586A471C9FA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ABC8A-F136-5C7B-9F42-CC54DB8C1594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E36F6-3579-33EC-3C51-DE01EC983C1D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F8D8A-87E8-1D23-7281-3E787B9805B4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A336C-247A-4337-BCFA-F4D90DCA3C82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FB1F-52CE-A72D-C957-0D14E4FFC92A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B4304-1382-4866-CF08-40A2C6C8F60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A789BD-7235-12A5-C0BA-F046C0409BF0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ADC58D-E3B3-DA25-5445-EB9D4F165B5F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6FF583-6A92-64DB-EE88-1020220EA9B0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C7E459-BDC8-CEFF-062A-DE5485BA4E03}"/>
              </a:ext>
            </a:extLst>
          </p:cNvPr>
          <p:cNvSpPr/>
          <p:nvPr/>
        </p:nvSpPr>
        <p:spPr>
          <a:xfrm flipH="1">
            <a:off x="3152631" y="4140922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0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9DF2F-39B1-1AE2-4523-CB956CF8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37095E58-8BA8-CD19-6708-B28EC768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C40B73-BA15-C679-9B31-4B49A42E273C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E5B81-B0FC-8B3D-5237-A5A00AE1C20D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37771-DCFB-9262-0D63-8A8D88B8E9A9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8E1526-93A2-A9C7-9EF5-E61610415194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BEFCCE-668A-43DC-A44E-3AF9B7A71042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6ED20-2325-3972-8540-EE937D247F45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51EA3-1B91-DED1-4792-BDD1476442F4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BA17E-1E57-13BE-142C-2B6B3FFCB762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36BFF-A9B6-34A9-0FB5-1964D8AA0D6B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883C7-7CBA-A615-BE3E-66DD09EC3360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99E7A-1674-E6E6-E24A-8BDE2E7BA142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0EF83-7B35-181D-CA24-5D2CFE783948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2D054-070D-23CF-70E1-48D3F502454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E75D0-8457-16DE-77B5-2023F48C999E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AE63A-3A05-A213-0A11-73B892E0F114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D04AF5-6847-A6DD-922A-36E87858790D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5BF393-69A8-DF52-F368-A42AB314E603}"/>
              </a:ext>
            </a:extLst>
          </p:cNvPr>
          <p:cNvSpPr/>
          <p:nvPr/>
        </p:nvSpPr>
        <p:spPr>
          <a:xfrm flipH="1">
            <a:off x="3152631" y="3294755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11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23960-7E2A-771F-21F4-49927990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12F1932-E9D4-515F-219A-3CB9C47E0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571A2-17C7-C5C0-2FAB-2C4D456AD81E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C715C-5559-7164-E4F8-B0248522B81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60A4B-1742-8903-3C9F-11B5E547F902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5FE7DB-9C27-9748-AA43-765FC7F8E415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71F20A-DAF5-E315-C318-CA50F04BB273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43E5F-F114-88D9-7123-DBD4CC4FCCDC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582B-BA83-7C00-262C-5CE149B1988A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7099-3077-0A29-49E4-A2C4BD3888BB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7CA16-76E5-0BE7-4930-06EC952CF04B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E532E-5182-DBB6-7531-D213288C5561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5E7E3-66B5-F56C-326B-3E32EA7845D5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7985C-EB93-4C13-4E92-88EBA3DEDC33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8704A-3B0B-FD66-4355-71A5EF4BDFDD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B4197A-B7B7-0DF9-93FD-BBE529C1EB1C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CBB27-17AF-FBBD-0CEB-3919830F0FF2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A28D6C-8B2D-C05A-BD58-1A04CE937007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9EDBEC8-98F1-CAAC-5EDD-29935AE0243F}"/>
              </a:ext>
            </a:extLst>
          </p:cNvPr>
          <p:cNvSpPr/>
          <p:nvPr/>
        </p:nvSpPr>
        <p:spPr>
          <a:xfrm flipH="1">
            <a:off x="3152631" y="3867961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97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9AC8FA-5CF7-7523-07B3-9C11452D1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918A5FD-98D5-391B-5BEA-BB5366F9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C94C6A-A3CE-7FF3-54DC-B88A16E524BA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6608-FC00-DC87-82B8-9EFBB05C0656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8B7A-E538-9C89-E3B3-07DACCC7FB71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D3145-DBE1-FFF4-1D07-5012911A78FE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1D0DF9-2EA0-2294-9F74-397C8EFB7322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9E45E-EACD-FDBE-E91B-57870CBA2FE7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281B-9E98-14C8-54EE-0DCB593D50E5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0F6C3-3A97-021A-EAE7-7512204D9392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65650-DE8D-7E71-653C-7E1DCD49D0A0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63D86-A63F-6A35-2740-A79F8813F744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88D0A-9673-73B3-5AD0-7421910504ED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6E0-F925-33B3-422E-658EBB8A597A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 + 2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D4315-67E3-FBC6-A840-055BC5F71C77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857AD-0079-495C-8861-9790723547C1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075D4-CB63-C1C8-4771-E2A686AE4F6A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918615-7252-C3AF-4AD6-880D691CE225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117A485-09DF-A30D-D8D3-2D3A0A409D60}"/>
              </a:ext>
            </a:extLst>
          </p:cNvPr>
          <p:cNvSpPr/>
          <p:nvPr/>
        </p:nvSpPr>
        <p:spPr>
          <a:xfrm flipH="1">
            <a:off x="3152631" y="3867961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18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8FD78-60B7-EC57-73C1-4540BB4F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26C7E6D-CCB5-B91F-678F-25B6747B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ACB7D-A9E1-AA88-0210-3EAB00A4B7D8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072EE-FBFC-4437-95F1-42D4510EC9A0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7B0B-A026-73B0-90A0-F369EE1C4D11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8E0656-6286-11C8-84A0-A955B287BDE4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212FC6-68F3-7ADF-5CE3-A59622D4E106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00C46-6A7B-1F2C-F2A7-6F29064712FD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6C110-B71C-2923-1E08-6683C0CB15F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3D4E4-5CBD-7A03-5215-1ACBDAD3F470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816A5-08B5-35FB-6845-351BEF84946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A467-6E58-C44C-458D-4392CCA99AC7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4A03A-675B-2F34-5037-28C47E265900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AA7AF-B38F-7D19-2C8B-389489E3F6BF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7 + 2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F16E3-5459-9E06-E493-A0825F423382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94861-08B3-20D6-08D1-D92B7D8C20C3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E6463-2214-7D05-BD5E-4C5978783095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A0E6AB-5F34-6990-C16E-4EFC07E98AB3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4F744B-88EB-BC42-54FB-823A301523E7}"/>
              </a:ext>
            </a:extLst>
          </p:cNvPr>
          <p:cNvSpPr/>
          <p:nvPr/>
        </p:nvSpPr>
        <p:spPr>
          <a:xfrm flipH="1">
            <a:off x="3152631" y="4113623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50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FF982-7A3A-C0BB-3390-C6DC8A32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8B9E82E-E856-7406-9379-F396528F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D3557F-4EA7-B4A6-07EE-A962A5BC9239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C9C2-267E-886A-D17B-78E28F55249D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1539C-85A8-8EDF-0DDC-9CE3733CF967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8A043-273E-17AC-C08C-4F72E126FA8A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96A19C-A0EE-3893-781B-224C004E47C6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E7E27-1950-3B4E-E04A-5BC39F96A1EF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A36E5-C341-5AE1-4F46-CB6EFA532E77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DD2E5-27EF-227F-B813-8C22FB4188EA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89AFF-C22F-30F0-2A4E-1E5E26BA3289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DD072-1EF2-E3FC-1BD5-224CEC24ED8C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01005-F206-6558-8875-50B7C1DDE037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6E52-C797-FCDF-5571-3DD8DBC90A22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DACD6-86A6-3D93-1DF9-BAFFD784E293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1E140-36A0-D528-7A2E-6193DCCB906E}"/>
              </a:ext>
            </a:extLst>
          </p:cNvPr>
          <p:cNvGrpSpPr/>
          <p:nvPr/>
        </p:nvGrpSpPr>
        <p:grpSpPr>
          <a:xfrm>
            <a:off x="686617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F28BDC-6BF4-8F4C-7ADE-5BFF06E618EF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EDE422-D628-4816-7D40-452766C8562F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EBD260-FB06-B0AB-F7EF-8B99CD335B5C}"/>
              </a:ext>
            </a:extLst>
          </p:cNvPr>
          <p:cNvSpPr/>
          <p:nvPr/>
        </p:nvSpPr>
        <p:spPr>
          <a:xfrm flipH="1">
            <a:off x="3152631" y="4113623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5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463CB-09F0-3A68-47CB-B6DB64E2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100807D-C0EC-C215-982A-9B727DA4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3DED8-8E54-A702-5F96-5DCD7A4D2A1B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6B723-80E7-586E-6BA8-CAF1BD885245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4E2BB-DE2F-5E87-5C3D-C7B24B5A34C2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EEA673-0F88-53EE-E5EE-42A672B04E43}"/>
              </a:ext>
            </a:extLst>
          </p:cNvPr>
          <p:cNvGraphicFramePr>
            <a:graphicFrameLocks noGrp="1"/>
          </p:cNvGraphicFramePr>
          <p:nvPr/>
        </p:nvGraphicFramePr>
        <p:xfrm>
          <a:off x="-4925018" y="6508983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ABAA64-84CF-04AF-1C34-AE336A9D81A5}"/>
              </a:ext>
            </a:extLst>
          </p:cNvPr>
          <p:cNvSpPr txBox="1"/>
          <p:nvPr/>
        </p:nvSpPr>
        <p:spPr>
          <a:xfrm>
            <a:off x="163773" y="110799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194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9591B-6F2E-55FD-5683-E648DDD07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71674E5-23CC-67C1-9519-0EED0D64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F7D42-2806-31D5-680D-4E96722A4F3D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3452B-5CCF-3AF7-BF92-03BD1495B429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44E4-E567-AA55-E270-F2DDD41A81A4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E2BB3E-F57D-4FE7-B4A0-34FC923C4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97521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DD32DE-1611-AA3E-71A6-DEB07F5B5E56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D30B-8F42-83B4-3662-9284B2B2BA9E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4A747-20EA-20A3-8AAB-CD0FE883F753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005BB-3AE9-2B3E-0861-04CD51C8CDA8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EEEBE-1B41-87A2-F52F-F5A1F555B2C0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17093-72C6-B503-F58C-FBF640335EC1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7EA82-9D30-75DF-D241-43BB4F20E6EE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DD8B5-9BB5-72AC-4AC0-2C735C2E76C0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193C9-40CE-AC4A-0974-31C63EC102E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53A34-BFA1-4F9F-4FA7-37CA3B2A52F9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1C3312-55B7-934E-E19C-2B8A93B381C1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E5FD51-1BCC-6DED-1BBC-C5B5C09E9824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F6D0F1-7705-0204-505D-208F13A95B47}"/>
              </a:ext>
            </a:extLst>
          </p:cNvPr>
          <p:cNvSpPr/>
          <p:nvPr/>
        </p:nvSpPr>
        <p:spPr>
          <a:xfrm flipH="1">
            <a:off x="3152631" y="4113623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6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379F6-F566-7B8B-9A02-9B8C4F71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EEEADCA7-2888-DE51-F432-117189BA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7D14C-2269-CE00-6420-A8598D345978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48756-E5C7-980F-7758-A5A3AF31F8AC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3CC4B-4030-BAA3-D93F-884F50982EA7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ABF8F7-456D-D0D0-DF6A-C67422C0D63A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78A94A-B424-DB30-A09E-200E516EA7C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502A6-ED3A-21CB-78B7-5EF05F7E0D99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0ADE8-C5A0-2BA5-692F-D7A3C754DBD5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239C5-D618-41F6-54E0-C2CCEA307F74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81C6E-B282-97BD-97B5-DC764C577805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5E82E-7B35-14A9-8ED5-D635B65F852E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C4272-1792-81EB-A552-086F43C6DBAD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8855F-D93E-A437-E619-E61CAD7DC401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9E22C-E701-E1CA-9185-F234BDF49591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A48F14-791C-F675-F736-859B1C6BBD18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15FEF9-28CE-9DC5-D0D7-2D6FBAD2AD46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4991E6-707A-3AB0-9923-021264B2AF7C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0A863D-8C56-653B-8337-96EC08ABB417}"/>
              </a:ext>
            </a:extLst>
          </p:cNvPr>
          <p:cNvSpPr/>
          <p:nvPr/>
        </p:nvSpPr>
        <p:spPr>
          <a:xfrm flipH="1">
            <a:off x="3152631" y="3294753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4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11F85-E433-1F2B-50DD-659E63EA6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39AA3AC-DB0B-B24E-18FA-33B72755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E68EB3-2499-3D69-2BC9-BD2F43557FA1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5B2AA-E6A7-1A02-07F5-43946D9872A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F7EEB-B36A-0684-96C9-FE7E45F10839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55AFC6-BECB-D1C7-983B-8AB44F6AB98D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AF5DB6-A3D5-221C-5A1D-A193A2628707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6237-2472-F445-81B9-A086F4D5E89F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EDB9C-29D5-046F-D5D1-D02F5FD36BEC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63A28-AEEC-BE89-5063-222E5AEC50D1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87496-7E48-78DF-724A-15CFFB80115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AAA09-60AB-B679-60EC-498E0F8FCBF5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E76C0-2851-3479-0A8D-31DC8B9E4FB0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ECA2B-6784-A667-CF82-5A867AC6492F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4DB24-6C6D-9FDE-E687-6804DB018E48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5DC02-FCCE-FA4E-58D6-F976663F976F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5A5F1-6A07-DE98-B59B-F7BFBF10BB68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DEEE63-C318-A603-1FE9-388372FB7019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7132CF-745E-7B17-9241-1369C6A1C557}"/>
              </a:ext>
            </a:extLst>
          </p:cNvPr>
          <p:cNvSpPr/>
          <p:nvPr/>
        </p:nvSpPr>
        <p:spPr>
          <a:xfrm flipH="1">
            <a:off x="3152631" y="384066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3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197E-1A71-C42F-9A5F-8CC12F0C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DA2437B-B433-565B-0D68-952011A1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96A994-E010-60E2-B77A-1C17D1EBD0B4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057B6-41D3-8357-F499-E194AB03684C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A9789-F2BF-583E-80BD-3D71DF167F8A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38E01-5C8F-598F-4F21-D01262F58B48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58C650-126B-0611-1165-3B3CF589A31B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363DD-AAB2-9B0B-E900-DDD5D6F79065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26BF7-E58A-25CF-7921-5A976333383D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195D-5B4F-F9FB-249D-6827C700EE97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373BB-8E44-E881-8682-EB19519EE2E8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BBA6C-CFBA-D605-4647-534373F10921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AC52-1FBB-DE07-ADAD-3EACB3BB40C5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22032-6E8C-5FD2-005A-181CE9019B22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 + 1 =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5F170-4B0E-7B8A-69C4-2DD86B1A9A0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9572A-A027-AB72-15BA-F30FDA579332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1B7E1-0897-33C6-AD5B-DBF0A3958939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CDAA13-7C74-2844-6B45-FCEFEB74E559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0BF107-C6B4-424A-8362-3B7B84C23A7B}"/>
              </a:ext>
            </a:extLst>
          </p:cNvPr>
          <p:cNvSpPr/>
          <p:nvPr/>
        </p:nvSpPr>
        <p:spPr>
          <a:xfrm flipH="1">
            <a:off x="3152631" y="384066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2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E23F1-46B9-039D-0D80-4712214D4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012CE12-3470-A83F-A11A-58FF559C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87622E-A3B7-3B82-ADAB-8C7BD8ED59AB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8A2C-E0EE-6380-B636-46C6E4DE259E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FDD71-58DC-EF88-36C7-06B82FEC827C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FD0745-73E5-E999-22FE-AA82B6D6ED98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F5AB1E-7D64-3B66-CCC4-DDC158481928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F2D39-E1EB-69D2-F6CE-AE36465B5FED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F3672-D131-F53D-85C5-E5DEE5678E75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9E98-572F-FE55-7507-C3D26CC537D5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DB08E-71DB-0D12-A121-013AD4FD35CC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AB0D-F9CC-3B2B-7DE5-ECFF2615B0F2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09BC8-D287-F527-47F1-8BABE46FCB14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8EC3B-3BD2-0E31-C4AE-9908108A538A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= 9 + 1 =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FE7A27-03F1-0C9F-AF42-A7F7A8FA51C6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FBDD3F-F972-A603-B70D-6E59D40ECB2C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6E5A5-714B-9C94-BE3B-F46AEFF31E53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8FF2A7-19EC-8FE7-C8FB-42D52FD6CDF3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46805C-B847-8063-9D13-369C43D02725}"/>
              </a:ext>
            </a:extLst>
          </p:cNvPr>
          <p:cNvSpPr/>
          <p:nvPr/>
        </p:nvSpPr>
        <p:spPr>
          <a:xfrm flipH="1">
            <a:off x="3152631" y="415456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74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42820-18F8-9AAF-3252-4E4E93C9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E268B97-E131-8F05-3072-481E4138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AEB95-A932-6542-E120-A60833FDE049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5AF2F-8E3E-7902-8162-B6DEBDFBF2B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C4228-C56F-0335-3E24-885460742EAB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18049A-5A65-6104-7BE8-34521EA4147A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87EDD6-AEBE-3706-841A-92EC9B18E593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FA231-A449-917A-0E08-830B79A49008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9DD9-FB4C-26CC-36BC-FF8FA688CE0D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2DF60-9C13-23DC-C965-893D484880A0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5EFC0-87D6-CC5A-E0A1-DF782155FF1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FCC56-49F7-0995-A362-278AE81574B2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F9815-5633-3F3E-5A0C-FC39DBC8D752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87C84-140C-438B-6B4B-18D8FEE817A1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B8E45-33FE-F1D6-3515-C03246F4263A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88704D-EF9B-1DAE-A631-D61D7D862898}"/>
              </a:ext>
            </a:extLst>
          </p:cNvPr>
          <p:cNvGrpSpPr/>
          <p:nvPr/>
        </p:nvGrpSpPr>
        <p:grpSpPr>
          <a:xfrm>
            <a:off x="99759" y="5741548"/>
            <a:ext cx="1892806" cy="712246"/>
            <a:chOff x="1819385" y="5741548"/>
            <a:chExt cx="1892806" cy="712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013212-927A-BBD7-4C1C-29DB945EBBAB}"/>
                </a:ext>
              </a:extLst>
            </p:cNvPr>
            <p:cNvSpPr txBox="1"/>
            <p:nvPr/>
          </p:nvSpPr>
          <p:spPr>
            <a:xfrm>
              <a:off x="1819385" y="5741548"/>
              <a:ext cx="1892806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myvector.back</a:t>
              </a:r>
              <a:r>
                <a:rPr lang="en-I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ierstadt" panose="020B0004020202020204" pitchFamily="34" charset="0"/>
                  <a:ea typeface="ADLaM Display" panose="02010000000000000000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E07173-FDA3-CBC9-DBEE-E746DB17EC91}"/>
                </a:ext>
              </a:extLst>
            </p:cNvPr>
            <p:cNvCxnSpPr/>
            <p:nvPr/>
          </p:nvCxnSpPr>
          <p:spPr>
            <a:xfrm>
              <a:off x="2238233" y="6086215"/>
              <a:ext cx="0" cy="3675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19B735-EFB6-78BA-CD74-F0325DBB0F59}"/>
              </a:ext>
            </a:extLst>
          </p:cNvPr>
          <p:cNvSpPr/>
          <p:nvPr/>
        </p:nvSpPr>
        <p:spPr>
          <a:xfrm flipH="1">
            <a:off x="3152631" y="415456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3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FE844-30C0-EF78-45F3-85CD141F3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3A400BF-31CB-753E-6640-A6BCEAA6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8A078-3147-5351-659B-9513133C7B47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B5F63-5DE7-60E2-1564-C9BA0DF32137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4C98A-56E0-6E07-12A7-FC0E060CA03B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B01C50-EC36-7E6A-57EB-D323D201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10566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AD79AA-5F79-A283-4003-E1095B5453A2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91603-0D99-430D-7F01-63115B46B3AA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7BB2-D369-AD62-54D3-689785BC6D18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76326-128E-A466-977E-E13F66FDEAF1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1997-E34F-EA4C-0766-7C999D08CFD2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E06A7-9401-A2AF-ED0C-EB34C7422B14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BC688-AC35-520C-242A-B345CD8923E0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668E6-8648-A4BF-4C5F-BD3A73587732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E747-B873-2A11-B3DE-91CA4447512F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D08736-DE85-E554-21DC-1D5830E1F48C}"/>
              </a:ext>
            </a:extLst>
          </p:cNvPr>
          <p:cNvSpPr/>
          <p:nvPr/>
        </p:nvSpPr>
        <p:spPr>
          <a:xfrm flipH="1">
            <a:off x="3152631" y="415456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21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A4389-5A5F-E9BD-D903-C6A5D859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4216A562-EB20-4EAB-475D-A6D03862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0D03B9-1D07-9708-5D3D-8968027B50F6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07C1-F6BE-0900-2A50-2DDB2F3C598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54037-E438-FA2B-B7C3-6BA304A6B2E9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6026B6-20B3-C982-2349-D6428A2FC472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67DFBC-E1BC-B284-EC07-7864BAC258B2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6959B-9602-7843-6185-B29A7D48C4A3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D707E-1E69-18CE-9791-6D6A62BC5EC3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BA0AE-9EC2-AAC1-AA07-B430C137ABA1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8C44A-8869-ACE6-8597-605E91AA48CB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B5CB2-7067-E0B0-00E8-C2A7CF333E2E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1100F-B219-FE20-CA4A-336B4AEC0640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85384-3010-BA4E-CAE1-64082AF0BF81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7E794-31E7-468B-AD6C-87448AA42F49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262F1C-0609-829A-347E-635EE744DAF4}"/>
              </a:ext>
            </a:extLst>
          </p:cNvPr>
          <p:cNvSpPr/>
          <p:nvPr/>
        </p:nvSpPr>
        <p:spPr>
          <a:xfrm flipH="1">
            <a:off x="3152631" y="328110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97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6D75D-A350-2C9F-C421-04664DA74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9C25C8C-2B1D-7FF3-97AC-B3279955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38C59-493A-7EAC-5403-9673F03202BF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D5BB3-3B06-6ABE-24BD-9CF3E710D38D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12DF8-BDA0-BFE1-7F12-163EB8F2FAC0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7D897D-6944-C2C2-9E3F-5AD2D5ACAE39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00B8DF-8D0A-AF54-AA04-FA859C1D00CD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1C84D-4E6A-9ACE-5AFF-3EECEBA48946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66BE0-6407-9DB0-6A68-F14D8B7F4A2C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7A719-71A4-99E0-6B4B-A1776849FEF4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C05BC-DA4F-D13E-5C4B-5F4E23657E54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D34A1-A253-8D1C-09B7-F6E531498BBD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7771A-0A94-53D1-B33F-5610D7777A71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78601-9C7B-1BA4-3C40-4654EB9EA3FC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A98A2-ADEE-1F29-4CB0-E08B2A4782E2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CF5C6-3F53-CC5A-AA7A-F1A3DBF2DFB4}"/>
              </a:ext>
            </a:extLst>
          </p:cNvPr>
          <p:cNvSpPr/>
          <p:nvPr/>
        </p:nvSpPr>
        <p:spPr>
          <a:xfrm flipH="1">
            <a:off x="3152631" y="3281108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43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8B0B3-B15D-D917-9963-FF94EDA57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19EB22C-A82F-1674-3D8A-6FB5D8DA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EAD2DD-60D1-8505-325D-34A92178EBAA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50A04-DE74-7D02-11C1-D2FD6DE497C9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92B5D-8B9A-487C-1E45-CFC9F5401BC5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6DB3BD-041B-4A40-42A3-4C6763B39ED7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72292C-3298-9348-B87D-0F97552CBF2F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ECC0E-48B6-4A37-2042-4A397C2E8E23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B96C6-94ED-75A9-B122-24C56F0F3CF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FE51-90DA-A97F-4739-57E8F553D9D2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6D411-92D5-884E-5F7C-3B7947DAC2DA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D9943-BC31-1764-1D49-1B3409149AB1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4875A-B96B-B28D-2555-A9F499F3AFF9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CFDA7-0786-7B65-D310-497428DA80D5}"/>
              </a:ext>
            </a:extLst>
          </p:cNvPr>
          <p:cNvSpPr txBox="1"/>
          <p:nvPr/>
        </p:nvSpPr>
        <p:spPr>
          <a:xfrm>
            <a:off x="193243" y="749530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9AD1E-E024-9C01-023E-5171174565D1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A4AE05-3D89-07FE-77FF-12A0DDB0F613}"/>
              </a:ext>
            </a:extLst>
          </p:cNvPr>
          <p:cNvSpPr/>
          <p:nvPr/>
        </p:nvSpPr>
        <p:spPr>
          <a:xfrm flipH="1">
            <a:off x="559552" y="4400227"/>
            <a:ext cx="586853" cy="340178"/>
          </a:xfrm>
          <a:prstGeom prst="rightArrow">
            <a:avLst>
              <a:gd name="adj1" fmla="val 50000"/>
              <a:gd name="adj2" fmla="val 5794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507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1E1BE-A339-289D-86C7-0E8D86E0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5BC908B-B759-E6F1-F55F-4719BA55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A2ACA0-EAA5-623B-8D33-B22398B3A391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DBACF-3018-3717-46B4-398B70AD4F71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C8836-B6AF-1983-244E-5EA381B71AB4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46FA35-D349-5F0A-884D-0581C416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88653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8CA170-942B-8213-BC5F-EB605B056E49}"/>
              </a:ext>
            </a:extLst>
          </p:cNvPr>
          <p:cNvSpPr txBox="1"/>
          <p:nvPr/>
        </p:nvSpPr>
        <p:spPr>
          <a:xfrm>
            <a:off x="163773" y="110799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5B171-B6B9-559B-FE4B-C028F911A0F7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3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9CCF4-D04C-D057-B6FB-BCE0965E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73424F1-72F5-1175-A55B-A7D558F67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67FAE-E5C2-F4AD-B601-CE06CF6EE99E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B98C2-6218-6E6D-CAA4-C51135552AB7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F2F68-EEA1-927B-F170-7862E18958FB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8A0651-28B5-24B7-A967-01AB3AA833DF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D477D8-539E-DA21-B93C-7F66A1FD1E7A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BC033-0FE6-EAF4-0FD6-E0EDBE4B008B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B4EF0-8B3E-3A65-1A3F-20E6ACEAF59F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A0FCE-88E4-563A-B9E1-780A7A9764D1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1E727-E066-68F4-7624-50110AF5494E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B1109-8A9E-A7B3-33B8-C816B6F096D7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15B7-AB25-494B-7164-E62A057D0AFC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5B885-BD18-CA8B-53A1-CD2C7D8FA321}"/>
              </a:ext>
            </a:extLst>
          </p:cNvPr>
          <p:cNvSpPr txBox="1"/>
          <p:nvPr/>
        </p:nvSpPr>
        <p:spPr>
          <a:xfrm>
            <a:off x="193243" y="7495303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46C9B-7A6E-91F0-F718-3E560FF6BC5C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91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9C25E-85D9-EC83-FDC5-7A1FA28E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402EC98-193D-6987-CFEF-64535130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5048B-8F79-76E2-1FF9-BFD2B14B5F9E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9F9F2-5026-9713-1C4B-5251A8B751A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4D76-D064-F462-3E91-0C4E14975324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EA3CD-6E6D-7E97-ED22-E8580D5DA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8423"/>
              </p:ext>
            </p:extLst>
          </p:nvPr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AA8FAC-37EF-A1EA-648A-E00DE2C26761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0EB02-3217-650B-D9CD-479E73AD9ACB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98483-6663-060F-BDB2-B845DB7B053C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2319C-8F25-7899-DBBF-E700F0E5BC66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63E61-96BB-9FC7-6266-71A3B250CB78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03FC1-1EF4-44FE-A809-F03B9A9122D9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1E184-FE0A-CB4C-2E5E-28E406318591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14827-C467-107C-34C8-79BC23845ED5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A0168-7291-4684-1B3E-631AD8245F63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618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C0AD6-EF00-19B0-E81C-7BCDE7CF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F84F890-C4F0-5EB7-791D-4767AA0C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A3D4C-A26D-D11F-B0CC-A8C2E4459DB4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740B-4996-9823-9FC2-B38E9B8F578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E93FB-6CC0-E8A0-DCD7-C4A9A731FD85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94C4A8-A586-5CB0-3ED0-0A1FC22ED732}"/>
              </a:ext>
            </a:extLst>
          </p:cNvPr>
          <p:cNvGraphicFramePr>
            <a:graphicFrameLocks noGrp="1"/>
          </p:cNvGraphicFramePr>
          <p:nvPr/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C56CE6-93B1-7C40-9C5B-F993894A74E1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D58D4-5C23-9EF1-FF73-0726006964A8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B393F-45D5-3DC4-95E7-D600BD1627A6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5B365-36F6-DB12-7D7A-09D11F26A24C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0FE3F-D337-C0B8-78B0-F82FAA0BFECE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10458-F780-E0BD-7A37-00E937143923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78737-4EE5-BAAE-4887-5D1B569FCAC9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3C37B-49E0-0E91-C0E4-AE215568163C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3673CB-62C3-9F1B-D8E0-A48FB0BB5431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3ADCA-8050-7B62-EF14-B6DE480768EE}"/>
              </a:ext>
            </a:extLst>
          </p:cNvPr>
          <p:cNvSpPr txBox="1"/>
          <p:nvPr/>
        </p:nvSpPr>
        <p:spPr>
          <a:xfrm>
            <a:off x="177478" y="5141841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Note :</a:t>
            </a:r>
          </a:p>
        </p:txBody>
      </p:sp>
    </p:spTree>
    <p:extLst>
      <p:ext uri="{BB962C8B-B14F-4D97-AF65-F5344CB8AC3E}">
        <p14:creationId xmlns:p14="http://schemas.microsoft.com/office/powerpoint/2010/main" val="3438853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ACB88-E102-53A1-261E-99CFE880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79A8AE4F-1EB3-BBF4-DD5C-7B2471B4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90E4A-3E5D-63D9-940A-0DDCF1B70691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9611-D69E-FA55-EB35-103BB11B15F2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9B4D1-C335-2835-8DB1-199DCD8EC8A1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B508D7-2EF1-AD3E-308E-B341BA048869}"/>
              </a:ext>
            </a:extLst>
          </p:cNvPr>
          <p:cNvGraphicFramePr>
            <a:graphicFrameLocks noGrp="1"/>
          </p:cNvGraphicFramePr>
          <p:nvPr/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1BA989-98C1-18D1-330E-3ACBFBD0397A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4AB2-881D-8BE9-8CE8-64086556AE91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010A6-2C00-8D2E-1538-C89B89F76A5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582FB-6E9D-65D0-DDA9-6F003F9E7437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D62EA-50BF-E9F2-F6B7-52B8AEBAE17F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2FC2F-FF6A-EC9A-4828-2BC398D2FEC3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6795D-ECB3-BDD5-2A7C-94F2F115899A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07BB4-69DA-BB79-D6B1-D93A5A92283C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D06C3-F508-6DC8-AD9D-D6834D94EE4E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9A1F4-7C5B-2C6F-02AA-B3EED70CE25F}"/>
              </a:ext>
            </a:extLst>
          </p:cNvPr>
          <p:cNvSpPr txBox="1"/>
          <p:nvPr/>
        </p:nvSpPr>
        <p:spPr>
          <a:xfrm>
            <a:off x="177478" y="5141841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FF6CA-891F-EE6F-28C6-4C9CC3189E1A}"/>
              </a:ext>
            </a:extLst>
          </p:cNvPr>
          <p:cNvSpPr txBox="1"/>
          <p:nvPr/>
        </p:nvSpPr>
        <p:spPr>
          <a:xfrm>
            <a:off x="599648" y="5540841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v.push_back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doesn’t return value</a:t>
            </a:r>
          </a:p>
        </p:txBody>
      </p:sp>
    </p:spTree>
    <p:extLst>
      <p:ext uri="{BB962C8B-B14F-4D97-AF65-F5344CB8AC3E}">
        <p14:creationId xmlns:p14="http://schemas.microsoft.com/office/powerpoint/2010/main" val="205921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8FB961-0BD5-78F2-3439-50045CE1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2C1E06AB-E604-0B43-3746-0363D7901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CDEB0-4D2D-7AAC-02DC-A2A15CCED5D6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F070C-148C-3F4A-6104-FA0C9BF124AF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BAB52-901A-CF6B-9BA2-6FA0EF2A180F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875A11-297E-4E1F-E2E3-EE4D41FDB5EF}"/>
              </a:ext>
            </a:extLst>
          </p:cNvPr>
          <p:cNvGraphicFramePr>
            <a:graphicFrameLocks noGrp="1"/>
          </p:cNvGraphicFramePr>
          <p:nvPr/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2075AD-CB75-87DD-95D0-418C1AB6A2E3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CFB7E-729C-DD2F-3B9C-E8C1B54DD420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26EC-3133-1C9F-D7CB-E278EDA33EB1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FC37E-8871-5DAD-7B86-9E72CF53EE46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E6A37-A6CF-04E7-FDFE-2E5FD32C04AD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104CA-90B5-D564-85FB-F259D2A26767}"/>
              </a:ext>
            </a:extLst>
          </p:cNvPr>
          <p:cNvSpPr txBox="1"/>
          <p:nvPr/>
        </p:nvSpPr>
        <p:spPr>
          <a:xfrm>
            <a:off x="163773" y="2585324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5EE97-D968-0A9D-E3D6-152B7BC8B135}"/>
              </a:ext>
            </a:extLst>
          </p:cNvPr>
          <p:cNvSpPr txBox="1"/>
          <p:nvPr/>
        </p:nvSpPr>
        <p:spPr>
          <a:xfrm>
            <a:off x="177478" y="292744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74000-18A8-30F5-3D61-8280EC43EAE1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D4FC8-2104-0F82-DBAB-88CF5EB278A4}"/>
              </a:ext>
            </a:extLst>
          </p:cNvPr>
          <p:cNvSpPr txBox="1"/>
          <p:nvPr/>
        </p:nvSpPr>
        <p:spPr>
          <a:xfrm>
            <a:off x="163773" y="3265513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55942-5DBD-81A4-1F8D-88BB708594E9}"/>
              </a:ext>
            </a:extLst>
          </p:cNvPr>
          <p:cNvSpPr txBox="1"/>
          <p:nvPr/>
        </p:nvSpPr>
        <p:spPr>
          <a:xfrm>
            <a:off x="177478" y="5141841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3E1EF-78E0-7F31-230B-30008B0F3E59}"/>
              </a:ext>
            </a:extLst>
          </p:cNvPr>
          <p:cNvSpPr txBox="1"/>
          <p:nvPr/>
        </p:nvSpPr>
        <p:spPr>
          <a:xfrm>
            <a:off x="599648" y="5540841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v.push_back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doesn’t return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0A20A-FCB4-082F-C798-E1EC5EDCA0B6}"/>
              </a:ext>
            </a:extLst>
          </p:cNvPr>
          <p:cNvSpPr txBox="1"/>
          <p:nvPr/>
        </p:nvSpPr>
        <p:spPr>
          <a:xfrm>
            <a:off x="599647" y="6388062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() return reference to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236975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32E1C-4BC1-AFA6-36B4-355F0379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7AD4C83-8536-C476-6008-F88EEE88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53E27-68A3-BE22-B551-B2FDC8C9DF06}"/>
              </a:ext>
            </a:extLst>
          </p:cNvPr>
          <p:cNvSpPr txBox="1"/>
          <p:nvPr/>
        </p:nvSpPr>
        <p:spPr>
          <a:xfrm>
            <a:off x="8228290" y="173415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FA7C3-4C03-5DAA-3F5D-6E46C4D2BD74}"/>
              </a:ext>
            </a:extLst>
          </p:cNvPr>
          <p:cNvSpPr txBox="1"/>
          <p:nvPr/>
        </p:nvSpPr>
        <p:spPr>
          <a:xfrm>
            <a:off x="7107901" y="173415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02B31-B19D-9D7A-5091-9142D5A7F5D7}"/>
              </a:ext>
            </a:extLst>
          </p:cNvPr>
          <p:cNvSpPr txBox="1"/>
          <p:nvPr/>
        </p:nvSpPr>
        <p:spPr>
          <a:xfrm>
            <a:off x="5800298" y="173415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225BEB-D50C-1713-0A15-42A2FE0743F7}"/>
              </a:ext>
            </a:extLst>
          </p:cNvPr>
          <p:cNvGraphicFramePr>
            <a:graphicFrameLocks noGrp="1"/>
          </p:cNvGraphicFramePr>
          <p:nvPr/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C28874-EB95-01AE-3D24-B3F6003CBD39}"/>
              </a:ext>
            </a:extLst>
          </p:cNvPr>
          <p:cNvSpPr txBox="1"/>
          <p:nvPr/>
        </p:nvSpPr>
        <p:spPr>
          <a:xfrm>
            <a:off x="5964071" y="1127440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E7E44-E321-33C4-8D6D-8583A0990807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31C3C-D9D0-E219-ABBB-7608253E9B84}"/>
              </a:ext>
            </a:extLst>
          </p:cNvPr>
          <p:cNvSpPr txBox="1"/>
          <p:nvPr/>
        </p:nvSpPr>
        <p:spPr>
          <a:xfrm>
            <a:off x="5964070" y="1537802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2B2E-D7EE-236E-F8C4-226B3C2CCF75}"/>
              </a:ext>
            </a:extLst>
          </p:cNvPr>
          <p:cNvSpPr txBox="1"/>
          <p:nvPr/>
        </p:nvSpPr>
        <p:spPr>
          <a:xfrm>
            <a:off x="5964069" y="1905381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5583A-F603-B57B-CF51-1548819FE374}"/>
              </a:ext>
            </a:extLst>
          </p:cNvPr>
          <p:cNvSpPr txBox="1"/>
          <p:nvPr/>
        </p:nvSpPr>
        <p:spPr>
          <a:xfrm>
            <a:off x="5964068" y="227471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D91BE-B1DC-8914-9431-23495A4689C1}"/>
              </a:ext>
            </a:extLst>
          </p:cNvPr>
          <p:cNvSpPr txBox="1"/>
          <p:nvPr/>
        </p:nvSpPr>
        <p:spPr>
          <a:xfrm>
            <a:off x="5964071" y="260476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DF412-1694-FA91-5F32-DB9732C3B80A}"/>
              </a:ext>
            </a:extLst>
          </p:cNvPr>
          <p:cNvSpPr txBox="1"/>
          <p:nvPr/>
        </p:nvSpPr>
        <p:spPr>
          <a:xfrm>
            <a:off x="5977776" y="2946890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D4631-ABB7-A6A7-9629-B5DB3DCE8572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FEE17-0808-9A22-FEF8-57D734CDC33C}"/>
              </a:ext>
            </a:extLst>
          </p:cNvPr>
          <p:cNvSpPr txBox="1"/>
          <p:nvPr/>
        </p:nvSpPr>
        <p:spPr>
          <a:xfrm>
            <a:off x="5964071" y="3284957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49C0-A0B9-9088-2302-CB8DE91DE2DD}"/>
              </a:ext>
            </a:extLst>
          </p:cNvPr>
          <p:cNvSpPr txBox="1"/>
          <p:nvPr/>
        </p:nvSpPr>
        <p:spPr>
          <a:xfrm>
            <a:off x="5977776" y="5161285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9DC84-133E-B4F1-E064-21E792E0BD34}"/>
              </a:ext>
            </a:extLst>
          </p:cNvPr>
          <p:cNvSpPr txBox="1"/>
          <p:nvPr/>
        </p:nvSpPr>
        <p:spPr>
          <a:xfrm>
            <a:off x="6399946" y="5560285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v.push_back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doesn’t return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F20B4-C31E-E521-B267-31718723789F}"/>
              </a:ext>
            </a:extLst>
          </p:cNvPr>
          <p:cNvSpPr txBox="1"/>
          <p:nvPr/>
        </p:nvSpPr>
        <p:spPr>
          <a:xfrm>
            <a:off x="6399945" y="6407506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() return reference to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223032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2340C-1820-33DE-986A-371E1412E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FC2D53C5-6D16-CBDA-12B5-647D886D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2" y="2187521"/>
            <a:ext cx="51435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BA478-B080-13FF-8E99-6FF469F738AA}"/>
              </a:ext>
            </a:extLst>
          </p:cNvPr>
          <p:cNvSpPr txBox="1"/>
          <p:nvPr/>
        </p:nvSpPr>
        <p:spPr>
          <a:xfrm>
            <a:off x="8228290" y="173415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EF3C0-25D3-8EB7-2262-0494D1AAC844}"/>
              </a:ext>
            </a:extLst>
          </p:cNvPr>
          <p:cNvSpPr txBox="1"/>
          <p:nvPr/>
        </p:nvSpPr>
        <p:spPr>
          <a:xfrm>
            <a:off x="7107901" y="173415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DFCE0-C501-799D-E074-26F2D6FE7F15}"/>
              </a:ext>
            </a:extLst>
          </p:cNvPr>
          <p:cNvSpPr txBox="1"/>
          <p:nvPr/>
        </p:nvSpPr>
        <p:spPr>
          <a:xfrm>
            <a:off x="5800298" y="173415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4C6A56-5491-3029-3F9E-8239A7065049}"/>
              </a:ext>
            </a:extLst>
          </p:cNvPr>
          <p:cNvGraphicFramePr>
            <a:graphicFrameLocks noGrp="1"/>
          </p:cNvGraphicFramePr>
          <p:nvPr/>
        </p:nvGraphicFramePr>
        <p:xfrm>
          <a:off x="-5841184" y="6249675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32FF68-727F-EE1D-F258-9464FE4E8BD4}"/>
              </a:ext>
            </a:extLst>
          </p:cNvPr>
          <p:cNvSpPr txBox="1"/>
          <p:nvPr/>
        </p:nvSpPr>
        <p:spPr>
          <a:xfrm>
            <a:off x="5964071" y="1127440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909AD-2ED3-96B9-DE10-673B149F6987}"/>
              </a:ext>
            </a:extLst>
          </p:cNvPr>
          <p:cNvSpPr txBox="1"/>
          <p:nvPr/>
        </p:nvSpPr>
        <p:spPr>
          <a:xfrm>
            <a:off x="-5923129" y="6757394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E6F33-DEB0-76EC-3AAF-D2C32C969BE6}"/>
              </a:ext>
            </a:extLst>
          </p:cNvPr>
          <p:cNvSpPr txBox="1"/>
          <p:nvPr/>
        </p:nvSpPr>
        <p:spPr>
          <a:xfrm>
            <a:off x="5964070" y="1537802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CBB3E-67B6-BDB1-0A82-7A617ECADFDC}"/>
              </a:ext>
            </a:extLst>
          </p:cNvPr>
          <p:cNvSpPr txBox="1"/>
          <p:nvPr/>
        </p:nvSpPr>
        <p:spPr>
          <a:xfrm>
            <a:off x="5964069" y="1905381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F791A-89FD-1CAA-BBA6-821D40D04464}"/>
              </a:ext>
            </a:extLst>
          </p:cNvPr>
          <p:cNvSpPr txBox="1"/>
          <p:nvPr/>
        </p:nvSpPr>
        <p:spPr>
          <a:xfrm>
            <a:off x="5964068" y="2274713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F398E-82AD-5939-39EC-7C30048295A5}"/>
              </a:ext>
            </a:extLst>
          </p:cNvPr>
          <p:cNvSpPr txBox="1"/>
          <p:nvPr/>
        </p:nvSpPr>
        <p:spPr>
          <a:xfrm>
            <a:off x="5964071" y="260476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(4);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DE444-893A-C63D-718B-B6419531E9D1}"/>
              </a:ext>
            </a:extLst>
          </p:cNvPr>
          <p:cNvSpPr txBox="1"/>
          <p:nvPr/>
        </p:nvSpPr>
        <p:spPr>
          <a:xfrm>
            <a:off x="5977776" y="2946890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int sum = 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12746-80E9-8A14-98C9-69209BB30A01}"/>
              </a:ext>
            </a:extLst>
          </p:cNvPr>
          <p:cNvSpPr txBox="1"/>
          <p:nvPr/>
        </p:nvSpPr>
        <p:spPr>
          <a:xfrm>
            <a:off x="-5893659" y="7167756"/>
            <a:ext cx="49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sum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A6706-F489-E229-4D57-1186D2FF7CAC}"/>
              </a:ext>
            </a:extLst>
          </p:cNvPr>
          <p:cNvSpPr txBox="1"/>
          <p:nvPr/>
        </p:nvSpPr>
        <p:spPr>
          <a:xfrm>
            <a:off x="5964071" y="3284957"/>
            <a:ext cx="497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while(!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myvector.empty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sum +=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myvector.pop_back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A6E00-4F51-53CB-C5AE-AFBC1E51AD82}"/>
              </a:ext>
            </a:extLst>
          </p:cNvPr>
          <p:cNvSpPr txBox="1"/>
          <p:nvPr/>
        </p:nvSpPr>
        <p:spPr>
          <a:xfrm>
            <a:off x="5977776" y="5161285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1A596-803C-A7FD-9C68-E2F4478ABA4E}"/>
              </a:ext>
            </a:extLst>
          </p:cNvPr>
          <p:cNvSpPr txBox="1"/>
          <p:nvPr/>
        </p:nvSpPr>
        <p:spPr>
          <a:xfrm>
            <a:off x="6399946" y="5560285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v.push_back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doesn’t return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CAE74-C880-07D2-E830-851CD86872DD}"/>
              </a:ext>
            </a:extLst>
          </p:cNvPr>
          <p:cNvSpPr txBox="1"/>
          <p:nvPr/>
        </p:nvSpPr>
        <p:spPr>
          <a:xfrm>
            <a:off x="6399945" y="6407506"/>
            <a:ext cx="39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v.back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() return reference to the last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17051-E8A6-75CE-54E8-B296F0F4F083}"/>
              </a:ext>
            </a:extLst>
          </p:cNvPr>
          <p:cNvSpPr txBox="1"/>
          <p:nvPr/>
        </p:nvSpPr>
        <p:spPr>
          <a:xfrm>
            <a:off x="645299" y="7488452"/>
            <a:ext cx="394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32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D0F95-9579-89C2-4B5D-22AE3399D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CB565C40-713F-7390-2743-83956CD1E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540D54-6C05-954A-B02F-29B62C781B96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9157D-46A9-7111-ED30-FA418EA39BEB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DD33A-ACDC-66F8-473C-D46013510EC6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BE9D3F-1178-7FFD-9DAE-970DDBEC1A3F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DD6D0F-6DB2-0229-EE32-F185282744A5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C7910-324E-34BE-4F2A-67BA7B66A928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1DDFE-0335-EBDC-4F95-03346B0DBAB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145358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3E391-DF9D-416B-9ECF-1AAB8AAC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2F213A2-6187-E352-AB64-471ED4AC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ADF91-15FA-8F24-1FE6-D7536BFE17C2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648F9-F96C-8DAB-37BE-EBB2354E5722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6BA12-C993-CD52-F7ED-D4EB5F0CAA5D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F91F75-A9D8-5042-50B5-4CB09DA4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22148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7599E5-72E7-5B7D-B6F9-A454226CF391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126B4-2239-F3C6-565D-493C94F25752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E62C8-858C-4D3C-3FDE-9EBA8894536E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875043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E4F9C-F0D7-E7C3-3A42-0C9A6EE9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6059C50-2C7C-CBE1-6A81-2412C1E1F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96E9E-9E22-5864-DA0C-9316CD1FF4C7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BFB2D-1339-268F-AABC-092B1A3A6622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3DC3E-937B-686A-6C03-F4ED678A77AA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A27FE7-74E0-EB90-DB49-D258A183C6E6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099B72-D686-1C56-0F9B-242EA7B5EEB3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32A21-E93B-66BA-D249-47869595880E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3C6E-DD94-D295-EDF8-7D4C12FBCF59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0C945-A2E6-039E-0F85-01F425DF0AC2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1192416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1441E-A582-3223-11E2-F2A21FCB8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18916F85-CED7-5F4C-3438-5F171980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E60AC-64BB-02A9-5554-C9008C6EB18E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779A2-8CE7-9B89-3AF7-02C267FB103E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2B6B0-D256-4ED1-0F68-8240FE346083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A83FF0-A096-670D-897C-716F951D9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13198"/>
              </p:ext>
            </p:extLst>
          </p:nvPr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7FFD82-914A-0574-8F11-6BE314F85B14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F5B5-AFD9-4537-CB28-B42DB47E6033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531BA-029E-0B22-2CEB-070B3B29D4A6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384A6-6E2E-1ED2-5C29-9D5A8B66F2EA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123012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B18AA-0369-25AE-A694-5C6957F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079F7400-005C-8D94-580A-B7BAB1E8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4" y="0"/>
            <a:ext cx="1107996" cy="110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086F1-F8B8-EBD6-4B9A-D9A0C18CBF79}"/>
              </a:ext>
            </a:extLst>
          </p:cNvPr>
          <p:cNvSpPr txBox="1"/>
          <p:nvPr/>
        </p:nvSpPr>
        <p:spPr>
          <a:xfrm>
            <a:off x="2427992" y="153971"/>
            <a:ext cx="16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pop_back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98DE-A157-EFB4-FE7C-A6A92D21C1A8}"/>
              </a:ext>
            </a:extLst>
          </p:cNvPr>
          <p:cNvSpPr txBox="1"/>
          <p:nvPr/>
        </p:nvSpPr>
        <p:spPr>
          <a:xfrm>
            <a:off x="1307603" y="153971"/>
            <a:ext cx="156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AA05B-5670-C6C8-9880-4A9446E41120}"/>
              </a:ext>
            </a:extLst>
          </p:cNvPr>
          <p:cNvSpPr txBox="1"/>
          <p:nvPr/>
        </p:nvSpPr>
        <p:spPr>
          <a:xfrm>
            <a:off x="0" y="153971"/>
            <a:ext cx="175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C++ :: STL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E493B-C270-E8A3-039B-C311307C23FB}"/>
              </a:ext>
            </a:extLst>
          </p:cNvPr>
          <p:cNvGraphicFramePr>
            <a:graphicFrameLocks noGrp="1"/>
          </p:cNvGraphicFramePr>
          <p:nvPr/>
        </p:nvGraphicFramePr>
        <p:xfrm>
          <a:off x="245718" y="6577222"/>
          <a:ext cx="4652064" cy="46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378448488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540158225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42424115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83396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900715148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83297198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898323022"/>
                    </a:ext>
                  </a:extLst>
                </a:gridCol>
                <a:gridCol w="581508">
                  <a:extLst>
                    <a:ext uri="{9D8B030D-6E8A-4147-A177-3AD203B41FA5}">
                      <a16:colId xmlns:a16="http://schemas.microsoft.com/office/drawing/2014/main" val="1077107110"/>
                    </a:ext>
                  </a:extLst>
                </a:gridCol>
              </a:tblGrid>
              <a:tr h="46668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IN" sz="2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en-IN" sz="2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2649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440493-8BFA-433B-2D7D-5A17BD6B6D9F}"/>
              </a:ext>
            </a:extLst>
          </p:cNvPr>
          <p:cNvSpPr txBox="1"/>
          <p:nvPr/>
        </p:nvSpPr>
        <p:spPr>
          <a:xfrm>
            <a:off x="163773" y="1107996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std::vector&lt;int&gt;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2EC21-8956-B4D7-1E9E-991C06E11BA7}"/>
              </a:ext>
            </a:extLst>
          </p:cNvPr>
          <p:cNvSpPr txBox="1"/>
          <p:nvPr/>
        </p:nvSpPr>
        <p:spPr>
          <a:xfrm>
            <a:off x="163773" y="7084941"/>
            <a:ext cx="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Bierstadt" panose="020B0004020202020204" pitchFamily="34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F282A-0DC0-B411-BBAD-A8A819F94F2E}"/>
              </a:ext>
            </a:extLst>
          </p:cNvPr>
          <p:cNvSpPr txBox="1"/>
          <p:nvPr/>
        </p:nvSpPr>
        <p:spPr>
          <a:xfrm>
            <a:off x="163772" y="1518358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0DC2B-B2AC-1C38-8BE9-F3703E480960}"/>
              </a:ext>
            </a:extLst>
          </p:cNvPr>
          <p:cNvSpPr txBox="1"/>
          <p:nvPr/>
        </p:nvSpPr>
        <p:spPr>
          <a:xfrm>
            <a:off x="163771" y="1885937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0911A-6B35-CAAD-6FAF-0751D222C95A}"/>
              </a:ext>
            </a:extLst>
          </p:cNvPr>
          <p:cNvSpPr txBox="1"/>
          <p:nvPr/>
        </p:nvSpPr>
        <p:spPr>
          <a:xfrm>
            <a:off x="163770" y="2255269"/>
            <a:ext cx="49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myvector.push_back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ierstadt" panose="020B0004020202020204" pitchFamily="34" charset="0"/>
                <a:ea typeface="ADLaM Display" panose="02010000000000000000" pitchFamily="2" charset="0"/>
                <a:cs typeface="Courier New" panose="02070309020205020404" pitchFamily="49" charset="0"/>
              </a:rPr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1219848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3229</Words>
  <Application>Microsoft Office PowerPoint</Application>
  <PresentationFormat>On-screen Show (16:9)</PresentationFormat>
  <Paragraphs>716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ADLaM Display</vt:lpstr>
      <vt:lpstr>Aptos</vt:lpstr>
      <vt:lpstr>Aptos Display</vt:lpstr>
      <vt:lpstr>Arial</vt:lpstr>
      <vt:lpstr>Arial Black</vt:lpstr>
      <vt:lpstr>Bierstadt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8</cp:revision>
  <dcterms:created xsi:type="dcterms:W3CDTF">2025-02-13T19:23:19Z</dcterms:created>
  <dcterms:modified xsi:type="dcterms:W3CDTF">2025-02-18T16:53:06Z</dcterms:modified>
</cp:coreProperties>
</file>