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947" r:id="rId2"/>
    <p:sldId id="1938" r:id="rId3"/>
    <p:sldId id="1929" r:id="rId4"/>
    <p:sldId id="1940" r:id="rId5"/>
    <p:sldId id="1877" r:id="rId6"/>
    <p:sldId id="1941" r:id="rId7"/>
    <p:sldId id="1943" r:id="rId8"/>
    <p:sldId id="1944" r:id="rId9"/>
    <p:sldId id="1951" r:id="rId10"/>
    <p:sldId id="1942" r:id="rId11"/>
    <p:sldId id="1946" r:id="rId12"/>
    <p:sldId id="1945" r:id="rId13"/>
    <p:sldId id="1948" r:id="rId14"/>
    <p:sldId id="194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D5"/>
    <a:srgbClr val="ECF2FF"/>
    <a:srgbClr val="F64D27"/>
    <a:srgbClr val="201F1F"/>
    <a:srgbClr val="7EBCE6"/>
    <a:srgbClr val="E2D4B9"/>
    <a:srgbClr val="E1C8D0"/>
    <a:srgbClr val="E2C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5A111915-BE36-4E01-A7E5-04B1672EAD3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934B1824-9775-8DD9-BE8A-B542A427901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205AFCE-3191-E4D0-7CF8-2DEFBF2399A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FB6D9-7CE4-4570-8DAE-C26212530FEF}" type="datetime1"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15-7-2023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AF209B-C2AE-E798-83B2-C730D91F32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136796-E4D2-9485-5C54-F6FB6C645BA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D17674-1D22-4E5E-8A84-910D8DC54684}" type="slidenum">
              <a:t>‹nr.›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5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B6A4A3-F798-3134-C73D-DABDF19A844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04F789C-B403-EB5E-9D61-235F57AB56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C9D3DA8-DB0A-40E1-B166-53543A464BA7}" type="datetime1">
              <a:rPr lang="nl-NL"/>
              <a:pPr lvl="0"/>
              <a:t>15-7-2023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8F95D397-5C71-857F-3A88-B9ECC836A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87E4393B-843F-6FED-7B30-2E5934F2D86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nl-NL"/>
              <a:t>Klik om de tekststijlen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17D50E-C633-87AE-BF5F-5250D3F5C2C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4EF044-B601-CC91-2BFB-78D567C26F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09A7A3D-1B45-47FA-A314-2975F5CDA3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8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25BCD43-8F83-92F0-E165-C787F6156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17A83EA-C29F-6612-5A77-A92FA371B2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9332ED-922A-05F7-0D69-AD2CA664E90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B339E6-B40D-4572-9EFD-9429F286667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12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82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13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66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14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7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F2AA2B8-5D9A-B5AF-1827-AA38C9EC4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DB6D61-2AFB-F752-2861-B4321C2C26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AEDCEE-DECA-BC69-0914-C86261E64C9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AD638E-AE92-41E7-A859-B0A0ADC249B3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44C2EC-F15F-4F7D-DC3B-785EAA3AB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7E0C07E-C386-4BEB-6B5D-F2515A84D7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C78106-5E6C-03DA-2204-C8F19A4C6D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0981AA-8F51-4C0F-8083-C56CE88C283A}" type="slidenum">
              <a:t>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44C2EC-F15F-4F7D-DC3B-785EAA3AB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7E0C07E-C386-4BEB-6B5D-F2515A84D7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C78106-5E6C-03DA-2204-C8F19A4C6D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0981AA-8F51-4C0F-8083-C56CE88C283A}" type="slidenum">
              <a:t>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34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56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25BCD43-8F83-92F0-E165-C787F6156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17A83EA-C29F-6612-5A77-A92FA371B2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9332ED-922A-05F7-0D69-AD2CA664E90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B339E6-B40D-4572-9EFD-9429F286667E}" type="slidenum">
              <a:t>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29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10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67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719FE-722E-96FC-AF48-893DBFFF0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C5A7C7-9C59-B73A-BBAE-694CDD7964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581295-DDFF-6373-F3F0-7537385CE6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FB1FC-149F-45F0-A58B-E6212A68CC26}" type="slidenum">
              <a:t>11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82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17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2">
            <a:extLst>
              <a:ext uri="{FF2B5EF4-FFF2-40B4-BE49-F238E27FC236}">
                <a16:creationId xmlns:a16="http://schemas.microsoft.com/office/drawing/2014/main" id="{EE478E2D-DE18-B430-EC38-296FE01963BD}"/>
              </a:ext>
            </a:extLst>
          </p:cNvPr>
          <p:cNvSpPr/>
          <p:nvPr/>
        </p:nvSpPr>
        <p:spPr>
          <a:xfrm>
            <a:off x="492349" y="822703"/>
            <a:ext cx="5439253" cy="54392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Ovaal 5">
            <a:extLst>
              <a:ext uri="{FF2B5EF4-FFF2-40B4-BE49-F238E27FC236}">
                <a16:creationId xmlns:a16="http://schemas.microsoft.com/office/drawing/2014/main" id="{51522777-1767-8746-B788-C6CCDC9907ED}"/>
              </a:ext>
            </a:extLst>
          </p:cNvPr>
          <p:cNvSpPr/>
          <p:nvPr/>
        </p:nvSpPr>
        <p:spPr>
          <a:xfrm>
            <a:off x="11352413" y="1318555"/>
            <a:ext cx="389836" cy="3898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696D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Ovaal 8">
            <a:extLst>
              <a:ext uri="{FF2B5EF4-FFF2-40B4-BE49-F238E27FC236}">
                <a16:creationId xmlns:a16="http://schemas.microsoft.com/office/drawing/2014/main" id="{8F8D94AC-78BF-D22D-53C5-2731B3779CC4}"/>
              </a:ext>
            </a:extLst>
          </p:cNvPr>
          <p:cNvSpPr/>
          <p:nvPr/>
        </p:nvSpPr>
        <p:spPr>
          <a:xfrm>
            <a:off x="638845" y="5012347"/>
            <a:ext cx="837681" cy="8376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36007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Vrije vorm 12">
            <a:extLst>
              <a:ext uri="{FF2B5EF4-FFF2-40B4-BE49-F238E27FC236}">
                <a16:creationId xmlns:a16="http://schemas.microsoft.com/office/drawing/2014/main" id="{E77EBD59-CCB0-7941-D5F5-F787B4D63291}"/>
              </a:ext>
            </a:extLst>
          </p:cNvPr>
          <p:cNvSpPr/>
          <p:nvPr/>
        </p:nvSpPr>
        <p:spPr>
          <a:xfrm>
            <a:off x="9853345" y="0"/>
            <a:ext cx="1499067" cy="10619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499066"/>
              <a:gd name="f7" fmla="val 1061910"/>
              <a:gd name="f8" fmla="val 70097"/>
              <a:gd name="f9" fmla="val 1428969"/>
              <a:gd name="f10" fmla="val 1440164"/>
              <a:gd name="f11" fmla="val 20625"/>
              <a:gd name="f12" fmla="val 1478092"/>
              <a:gd name="f13" fmla="val 110298"/>
              <a:gd name="f14" fmla="val 208888"/>
              <a:gd name="f15" fmla="val 312377"/>
              <a:gd name="f16" fmla="val 726333"/>
              <a:gd name="f17" fmla="val 1163489"/>
              <a:gd name="f18" fmla="val 749533"/>
              <a:gd name="f19" fmla="val 335577"/>
              <a:gd name="f20" fmla="val 20974"/>
              <a:gd name="f21" fmla="val 58902"/>
              <a:gd name="f22" fmla="+- 0 0 -90"/>
              <a:gd name="f23" fmla="*/ f3 1 1499066"/>
              <a:gd name="f24" fmla="*/ f4 1 1061910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499066"/>
              <a:gd name="f33" fmla="*/ f29 1 1061910"/>
              <a:gd name="f34" fmla="*/ 70097 f30 1"/>
              <a:gd name="f35" fmla="*/ 0 f29 1"/>
              <a:gd name="f36" fmla="*/ 1428969 f30 1"/>
              <a:gd name="f37" fmla="*/ 1440164 f30 1"/>
              <a:gd name="f38" fmla="*/ 20625 f29 1"/>
              <a:gd name="f39" fmla="*/ 1499066 f30 1"/>
              <a:gd name="f40" fmla="*/ 312377 f29 1"/>
              <a:gd name="f41" fmla="*/ 749533 f30 1"/>
              <a:gd name="f42" fmla="*/ 1061910 f29 1"/>
              <a:gd name="f43" fmla="*/ 0 f30 1"/>
              <a:gd name="f44" fmla="*/ 58902 f30 1"/>
              <a:gd name="f45" fmla="+- f31 0 f1"/>
              <a:gd name="f46" fmla="*/ f34 1 1499066"/>
              <a:gd name="f47" fmla="*/ f35 1 1061910"/>
              <a:gd name="f48" fmla="*/ f36 1 1499066"/>
              <a:gd name="f49" fmla="*/ f37 1 1499066"/>
              <a:gd name="f50" fmla="*/ f38 1 1061910"/>
              <a:gd name="f51" fmla="*/ f39 1 1499066"/>
              <a:gd name="f52" fmla="*/ f40 1 1061910"/>
              <a:gd name="f53" fmla="*/ f41 1 1499066"/>
              <a:gd name="f54" fmla="*/ f42 1 1061910"/>
              <a:gd name="f55" fmla="*/ f43 1 1499066"/>
              <a:gd name="f56" fmla="*/ f44 1 1499066"/>
              <a:gd name="f57" fmla="*/ f25 1 f32"/>
              <a:gd name="f58" fmla="*/ f26 1 f32"/>
              <a:gd name="f59" fmla="*/ f25 1 f33"/>
              <a:gd name="f60" fmla="*/ f27 1 f33"/>
              <a:gd name="f61" fmla="*/ f46 1 f32"/>
              <a:gd name="f62" fmla="*/ f47 1 f33"/>
              <a:gd name="f63" fmla="*/ f48 1 f32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1 f32"/>
              <a:gd name="f71" fmla="*/ f56 1 f32"/>
              <a:gd name="f72" fmla="*/ f57 f23 1"/>
              <a:gd name="f73" fmla="*/ f58 f23 1"/>
              <a:gd name="f74" fmla="*/ f60 f24 1"/>
              <a:gd name="f75" fmla="*/ f59 f24 1"/>
              <a:gd name="f76" fmla="*/ f61 f23 1"/>
              <a:gd name="f77" fmla="*/ f62 f24 1"/>
              <a:gd name="f78" fmla="*/ f63 f23 1"/>
              <a:gd name="f79" fmla="*/ f64 f23 1"/>
              <a:gd name="f80" fmla="*/ f65 f24 1"/>
              <a:gd name="f81" fmla="*/ f66 f23 1"/>
              <a:gd name="f82" fmla="*/ f67 f24 1"/>
              <a:gd name="f83" fmla="*/ f68 f23 1"/>
              <a:gd name="f84" fmla="*/ f69 f24 1"/>
              <a:gd name="f85" fmla="*/ f70 f23 1"/>
              <a:gd name="f86" fmla="*/ f71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6" y="f77"/>
              </a:cxn>
              <a:cxn ang="f45">
                <a:pos x="f78" y="f77"/>
              </a:cxn>
              <a:cxn ang="f45">
                <a:pos x="f79" y="f80"/>
              </a:cxn>
              <a:cxn ang="f45">
                <a:pos x="f81" y="f82"/>
              </a:cxn>
              <a:cxn ang="f45">
                <a:pos x="f83" y="f84"/>
              </a:cxn>
              <a:cxn ang="f45">
                <a:pos x="f85" y="f82"/>
              </a:cxn>
              <a:cxn ang="f45">
                <a:pos x="f86" y="f80"/>
              </a:cxn>
            </a:cxnLst>
            <a:rect l="f72" t="f75" r="f73" b="f74"/>
            <a:pathLst>
              <a:path w="1499066" h="106191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7"/>
                  <a:pt x="f18" y="f7"/>
                </a:cubicBezTo>
                <a:cubicBezTo>
                  <a:pt x="f19" y="f7"/>
                  <a:pt x="f5" y="f16"/>
                  <a:pt x="f5" y="f15"/>
                </a:cubicBezTo>
                <a:cubicBezTo>
                  <a:pt x="f5" y="f14"/>
                  <a:pt x="f20" y="f13"/>
                  <a:pt x="f21" y="f11"/>
                </a:cubicBez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A293408-763D-12D5-9BED-347CED6235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0216" y="2130551"/>
            <a:ext cx="4590288" cy="1764792"/>
          </a:xfrm>
        </p:spPr>
        <p:txBody>
          <a:bodyPr anchor="t"/>
          <a:lstStyle>
            <a:lvl1pPr>
              <a:defRPr sz="54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1319638A-F451-3785-9465-D0DF4D73DE7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05840" y="1316736"/>
            <a:ext cx="4325112" cy="4325112"/>
          </a:xfrm>
        </p:spPr>
        <p:txBody>
          <a:bodyPr anchor="ctr" anchorCtr="1"/>
          <a:lstStyle>
            <a:lvl1pPr algn="ctr">
              <a:defRPr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8" name="Subtitel 2">
            <a:extLst>
              <a:ext uri="{FF2B5EF4-FFF2-40B4-BE49-F238E27FC236}">
                <a16:creationId xmlns:a16="http://schemas.microsoft.com/office/drawing/2014/main" id="{6097A78D-4280-7C3F-3355-BED6B41A5D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98597" y="3895344"/>
            <a:ext cx="4591906" cy="1024128"/>
          </a:xfrm>
        </p:spPr>
        <p:txBody>
          <a:bodyPr/>
          <a:lstStyle>
            <a:lvl1pPr algn="l">
              <a:lnSpc>
                <a:spcPct val="100000"/>
              </a:lnSpc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687514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inhoud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9">
            <a:extLst>
              <a:ext uri="{FF2B5EF4-FFF2-40B4-BE49-F238E27FC236}">
                <a16:creationId xmlns:a16="http://schemas.microsoft.com/office/drawing/2014/main" id="{01BC46FC-14F9-E6E2-72F6-0FE8E419488E}"/>
              </a:ext>
            </a:extLst>
          </p:cNvPr>
          <p:cNvSpPr/>
          <p:nvPr/>
        </p:nvSpPr>
        <p:spPr>
          <a:xfrm>
            <a:off x="6912397" y="4482105"/>
            <a:ext cx="5279599" cy="238691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79603"/>
              <a:gd name="f7" fmla="val 2386909"/>
              <a:gd name="f8" fmla="val 3601541"/>
              <a:gd name="f9" fmla="val 4141255"/>
              <a:gd name="f10" fmla="val 4655422"/>
              <a:gd name="f11" fmla="val 109382"/>
              <a:gd name="f12" fmla="val 5123083"/>
              <a:gd name="f13" fmla="val 307185"/>
              <a:gd name="f14" fmla="val 377947"/>
              <a:gd name="f15" fmla="val 78053"/>
              <a:gd name="f16" fmla="val 2214261"/>
              <a:gd name="f17" fmla="val 709351"/>
              <a:gd name="f18" fmla="val 904104"/>
              <a:gd name="f19" fmla="val 2049863"/>
              <a:gd name="f20" fmla="+- 0 0 -90"/>
              <a:gd name="f21" fmla="*/ f3 1 5279603"/>
              <a:gd name="f22" fmla="*/ f4 1 238690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279603"/>
              <a:gd name="f31" fmla="*/ f27 1 2386909"/>
              <a:gd name="f32" fmla="*/ 3601541 f28 1"/>
              <a:gd name="f33" fmla="*/ 0 f27 1"/>
              <a:gd name="f34" fmla="*/ 5123083 f28 1"/>
              <a:gd name="f35" fmla="*/ 307185 f27 1"/>
              <a:gd name="f36" fmla="*/ 5279603 f28 1"/>
              <a:gd name="f37" fmla="*/ 377947 f27 1"/>
              <a:gd name="f38" fmla="*/ 2386909 f27 1"/>
              <a:gd name="f39" fmla="*/ 0 f28 1"/>
              <a:gd name="f40" fmla="*/ 78053 f28 1"/>
              <a:gd name="f41" fmla="*/ 2214261 f27 1"/>
              <a:gd name="f42" fmla="+- f29 0 f1"/>
              <a:gd name="f43" fmla="*/ f32 1 5279603"/>
              <a:gd name="f44" fmla="*/ f33 1 2386909"/>
              <a:gd name="f45" fmla="*/ f34 1 5279603"/>
              <a:gd name="f46" fmla="*/ f35 1 2386909"/>
              <a:gd name="f47" fmla="*/ f36 1 5279603"/>
              <a:gd name="f48" fmla="*/ f37 1 2386909"/>
              <a:gd name="f49" fmla="*/ f38 1 2386909"/>
              <a:gd name="f50" fmla="*/ f39 1 5279603"/>
              <a:gd name="f51" fmla="*/ f40 1 5279603"/>
              <a:gd name="f52" fmla="*/ f41 1 2386909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0"/>
              <a:gd name="f65" fmla="*/ f51 1 f30"/>
              <a:gd name="f66" fmla="*/ f52 1 f31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1 1"/>
              <a:gd name="f79" fmla="*/ f65 f21 1"/>
              <a:gd name="f80" fmla="*/ f6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5" y="f77"/>
              </a:cxn>
              <a:cxn ang="f42">
                <a:pos x="f78" y="f77"/>
              </a:cxn>
              <a:cxn ang="f42">
                <a:pos x="f79" y="f80"/>
              </a:cxn>
              <a:cxn ang="f42">
                <a:pos x="f71" y="f72"/>
              </a:cxn>
            </a:cxnLst>
            <a:rect l="f67" t="f70" r="f68" b="f69"/>
            <a:pathLst>
              <a:path w="5279603" h="2386909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5" y="f7"/>
                </a:lnTo>
                <a:lnTo>
                  <a:pt x="f15" y="f16"/>
                </a:lnTo>
                <a:cubicBezTo>
                  <a:pt x="f17" y="f18"/>
                  <a:pt x="f19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7">
            <a:extLst>
              <a:ext uri="{FF2B5EF4-FFF2-40B4-BE49-F238E27FC236}">
                <a16:creationId xmlns:a16="http://schemas.microsoft.com/office/drawing/2014/main" id="{22772512-4EF2-1560-7980-06A6B4C3545D}"/>
              </a:ext>
            </a:extLst>
          </p:cNvPr>
          <p:cNvSpPr/>
          <p:nvPr/>
        </p:nvSpPr>
        <p:spPr>
          <a:xfrm>
            <a:off x="6188284" y="5875586"/>
            <a:ext cx="1499067" cy="9934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499066"/>
              <a:gd name="f7" fmla="val 993434"/>
              <a:gd name="f8" fmla="val 749533"/>
              <a:gd name="f9" fmla="val 1163489"/>
              <a:gd name="f10" fmla="val 335577"/>
              <a:gd name="f11" fmla="val 801278"/>
              <a:gd name="f12" fmla="val 1493823"/>
              <a:gd name="f13" fmla="val 851798"/>
              <a:gd name="f14" fmla="val 1483838"/>
              <a:gd name="f15" fmla="val 900590"/>
              <a:gd name="f16" fmla="val 1455018"/>
              <a:gd name="f17" fmla="val 44048"/>
              <a:gd name="f18" fmla="val 15228"/>
              <a:gd name="f19" fmla="val 5244"/>
              <a:gd name="f20" fmla="+- 0 0 -90"/>
              <a:gd name="f21" fmla="*/ f3 1 1499066"/>
              <a:gd name="f22" fmla="*/ f4 1 993434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499066"/>
              <a:gd name="f31" fmla="*/ f27 1 993434"/>
              <a:gd name="f32" fmla="*/ 749533 f28 1"/>
              <a:gd name="f33" fmla="*/ 0 f27 1"/>
              <a:gd name="f34" fmla="*/ 1499066 f28 1"/>
              <a:gd name="f35" fmla="*/ 749533 f27 1"/>
              <a:gd name="f36" fmla="*/ 1483838 f28 1"/>
              <a:gd name="f37" fmla="*/ 900590 f27 1"/>
              <a:gd name="f38" fmla="*/ 1455018 f28 1"/>
              <a:gd name="f39" fmla="*/ 993434 f27 1"/>
              <a:gd name="f40" fmla="*/ 44048 f28 1"/>
              <a:gd name="f41" fmla="*/ 15228 f28 1"/>
              <a:gd name="f42" fmla="*/ 0 f28 1"/>
              <a:gd name="f43" fmla="+- f29 0 f1"/>
              <a:gd name="f44" fmla="*/ f32 1 1499066"/>
              <a:gd name="f45" fmla="*/ f33 1 993434"/>
              <a:gd name="f46" fmla="*/ f34 1 1499066"/>
              <a:gd name="f47" fmla="*/ f35 1 993434"/>
              <a:gd name="f48" fmla="*/ f36 1 1499066"/>
              <a:gd name="f49" fmla="*/ f37 1 993434"/>
              <a:gd name="f50" fmla="*/ f38 1 1499066"/>
              <a:gd name="f51" fmla="*/ f39 1 993434"/>
              <a:gd name="f52" fmla="*/ f40 1 1499066"/>
              <a:gd name="f53" fmla="*/ f41 1 1499066"/>
              <a:gd name="f54" fmla="*/ f42 1 1499066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0"/>
              <a:gd name="f66" fmla="*/ f51 1 f31"/>
              <a:gd name="f67" fmla="*/ f52 1 f30"/>
              <a:gd name="f68" fmla="*/ f53 1 f30"/>
              <a:gd name="f69" fmla="*/ f54 1 f30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1 1"/>
              <a:gd name="f81" fmla="*/ f66 f22 1"/>
              <a:gd name="f82" fmla="*/ f67 f21 1"/>
              <a:gd name="f83" fmla="*/ f68 f21 1"/>
              <a:gd name="f84" fmla="*/ f69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80" y="f81"/>
              </a:cxn>
              <a:cxn ang="f43">
                <a:pos x="f82" y="f81"/>
              </a:cxn>
              <a:cxn ang="f43">
                <a:pos x="f83" y="f79"/>
              </a:cxn>
              <a:cxn ang="f43">
                <a:pos x="f84" y="f77"/>
              </a:cxn>
              <a:cxn ang="f43">
                <a:pos x="f74" y="f75"/>
              </a:cxn>
            </a:cxnLst>
            <a:rect l="f70" t="f73" r="f71" b="f72"/>
            <a:pathLst>
              <a:path w="1499066" h="993434">
                <a:moveTo>
                  <a:pt x="f8" y="f5"/>
                </a:moveTo>
                <a:cubicBezTo>
                  <a:pt x="f9" y="f5"/>
                  <a:pt x="f6" y="f10"/>
                  <a:pt x="f6" y="f8"/>
                </a:cubicBezTo>
                <a:cubicBezTo>
                  <a:pt x="f6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7"/>
                </a:lnTo>
                <a:lnTo>
                  <a:pt x="f18" y="f15"/>
                </a:lnTo>
                <a:cubicBezTo>
                  <a:pt x="f19" y="f13"/>
                  <a:pt x="f5" y="f11"/>
                  <a:pt x="f5" y="f8"/>
                </a:cubicBezTo>
                <a:cubicBezTo>
                  <a:pt x="f5" y="f10"/>
                  <a:pt x="f10" y="f5"/>
                  <a:pt x="f8" y="f5"/>
                </a:cubicBezTo>
                <a:close/>
              </a:path>
            </a:pathLst>
          </a:custGeom>
          <a:solidFill>
            <a:srgbClr val="C40C67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Rectangle 8" hidden="1">
            <a:extLst>
              <a:ext uri="{FF2B5EF4-FFF2-40B4-BE49-F238E27FC236}">
                <a16:creationId xmlns:a16="http://schemas.microsoft.com/office/drawing/2014/main" id="{3F2DF744-F45A-9671-8EE5-2FFFF512ADE4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677B413C-ECFC-3BB1-0FA1-64D171CBC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1"/>
          <a:lstStyle>
            <a:lvl1pPr algn="ctr"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6" name="Tijdelijke aanduiding voor dianummer 19">
            <a:extLst>
              <a:ext uri="{FF2B5EF4-FFF2-40B4-BE49-F238E27FC236}">
                <a16:creationId xmlns:a16="http://schemas.microsoft.com/office/drawing/2014/main" id="{356B2786-DEA8-C305-AA0D-91C56005C1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24ED17-1C5B-49B0-B6D4-9C4A96A445A6}" type="slidenum">
              <a:t>‹nr.›</a:t>
            </a:fld>
            <a:endParaRPr lang="nl-NL"/>
          </a:p>
        </p:txBody>
      </p:sp>
      <p:sp>
        <p:nvSpPr>
          <p:cNvPr id="7" name="Tijdelijke aanduiding voor inhoud 16">
            <a:extLst>
              <a:ext uri="{FF2B5EF4-FFF2-40B4-BE49-F238E27FC236}">
                <a16:creationId xmlns:a16="http://schemas.microsoft.com/office/drawing/2014/main" id="{DD34852F-2118-A1FF-3FF4-B14DE0F6DF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0080" y="2002536"/>
            <a:ext cx="5029200" cy="4096512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inhoud 16">
            <a:extLst>
              <a:ext uri="{FF2B5EF4-FFF2-40B4-BE49-F238E27FC236}">
                <a16:creationId xmlns:a16="http://schemas.microsoft.com/office/drawing/2014/main" id="{6F4D0B4D-6468-2EFE-7356-CAAC8F3268B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9088" y="2002536"/>
            <a:ext cx="5029200" cy="4096512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9" name="Afbeelding 10">
            <a:extLst>
              <a:ext uri="{FF2B5EF4-FFF2-40B4-BE49-F238E27FC236}">
                <a16:creationId xmlns:a16="http://schemas.microsoft.com/office/drawing/2014/main" id="{3DE18A2F-80A1-3A34-5BA5-C72E4B3AD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4"/>
            <a:ext cx="735040" cy="7350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253565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7">
            <a:extLst>
              <a:ext uri="{FF2B5EF4-FFF2-40B4-BE49-F238E27FC236}">
                <a16:creationId xmlns:a16="http://schemas.microsoft.com/office/drawing/2014/main" id="{2F738521-E465-FBBB-70E0-046A8C0AAE56}"/>
              </a:ext>
            </a:extLst>
          </p:cNvPr>
          <p:cNvSpPr/>
          <p:nvPr/>
        </p:nvSpPr>
        <p:spPr>
          <a:xfrm>
            <a:off x="8934172" y="2087273"/>
            <a:ext cx="3262908" cy="4770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62907"/>
              <a:gd name="f7" fmla="val 4770723"/>
              <a:gd name="f8" fmla="val 2635767"/>
              <a:gd name="f9" fmla="val 2817729"/>
              <a:gd name="f10" fmla="val 2995384"/>
              <a:gd name="f11" fmla="val 18439"/>
              <a:gd name="f12" fmla="val 3166966"/>
              <a:gd name="f13" fmla="val 53550"/>
              <a:gd name="f14" fmla="val 78219"/>
              <a:gd name="f15" fmla="val 1094334"/>
              <a:gd name="f16" fmla="val 959175"/>
              <a:gd name="f17" fmla="val 4669653"/>
              <a:gd name="f18" fmla="val 373383"/>
              <a:gd name="f19" fmla="val 4186215"/>
              <a:gd name="f20" fmla="val 3454595"/>
              <a:gd name="f21" fmla="val 1180073"/>
              <a:gd name="f22" fmla="+- 0 0 -90"/>
              <a:gd name="f23" fmla="*/ f3 1 3262907"/>
              <a:gd name="f24" fmla="*/ f4 1 4770723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262907"/>
              <a:gd name="f33" fmla="*/ f29 1 4770723"/>
              <a:gd name="f34" fmla="*/ 2635767 f30 1"/>
              <a:gd name="f35" fmla="*/ 0 f29 1"/>
              <a:gd name="f36" fmla="*/ 3166966 f30 1"/>
              <a:gd name="f37" fmla="*/ 53550 f29 1"/>
              <a:gd name="f38" fmla="*/ 3262907 f30 1"/>
              <a:gd name="f39" fmla="*/ 78219 f29 1"/>
              <a:gd name="f40" fmla="*/ 4770723 f29 1"/>
              <a:gd name="f41" fmla="*/ 1094334 f30 1"/>
              <a:gd name="f42" fmla="*/ 959175 f30 1"/>
              <a:gd name="f43" fmla="*/ 4669653 f29 1"/>
              <a:gd name="f44" fmla="*/ 0 f30 1"/>
              <a:gd name="f45" fmla="*/ 2635767 f29 1"/>
              <a:gd name="f46" fmla="+- f31 0 f1"/>
              <a:gd name="f47" fmla="*/ f34 1 3262907"/>
              <a:gd name="f48" fmla="*/ f35 1 4770723"/>
              <a:gd name="f49" fmla="*/ f36 1 3262907"/>
              <a:gd name="f50" fmla="*/ f37 1 4770723"/>
              <a:gd name="f51" fmla="*/ f38 1 3262907"/>
              <a:gd name="f52" fmla="*/ f39 1 4770723"/>
              <a:gd name="f53" fmla="*/ f40 1 4770723"/>
              <a:gd name="f54" fmla="*/ f41 1 3262907"/>
              <a:gd name="f55" fmla="*/ f42 1 3262907"/>
              <a:gd name="f56" fmla="*/ f43 1 4770723"/>
              <a:gd name="f57" fmla="*/ f44 1 3262907"/>
              <a:gd name="f58" fmla="*/ f45 1 4770723"/>
              <a:gd name="f59" fmla="*/ f25 1 f32"/>
              <a:gd name="f60" fmla="*/ f26 1 f32"/>
              <a:gd name="f61" fmla="*/ f25 1 f33"/>
              <a:gd name="f62" fmla="*/ f27 1 f33"/>
              <a:gd name="f63" fmla="*/ f47 1 f32"/>
              <a:gd name="f64" fmla="*/ f48 1 f33"/>
              <a:gd name="f65" fmla="*/ f49 1 f32"/>
              <a:gd name="f66" fmla="*/ f50 1 f33"/>
              <a:gd name="f67" fmla="*/ f51 1 f32"/>
              <a:gd name="f68" fmla="*/ f52 1 f33"/>
              <a:gd name="f69" fmla="*/ f53 1 f33"/>
              <a:gd name="f70" fmla="*/ f54 1 f32"/>
              <a:gd name="f71" fmla="*/ f55 1 f32"/>
              <a:gd name="f72" fmla="*/ f56 1 f33"/>
              <a:gd name="f73" fmla="*/ f57 1 f32"/>
              <a:gd name="f74" fmla="*/ f58 1 f33"/>
              <a:gd name="f75" fmla="*/ f59 f23 1"/>
              <a:gd name="f76" fmla="*/ f60 f23 1"/>
              <a:gd name="f77" fmla="*/ f62 f24 1"/>
              <a:gd name="f78" fmla="*/ f61 f24 1"/>
              <a:gd name="f79" fmla="*/ f63 f23 1"/>
              <a:gd name="f80" fmla="*/ f64 f24 1"/>
              <a:gd name="f81" fmla="*/ f65 f23 1"/>
              <a:gd name="f82" fmla="*/ f66 f24 1"/>
              <a:gd name="f83" fmla="*/ f67 f23 1"/>
              <a:gd name="f84" fmla="*/ f68 f24 1"/>
              <a:gd name="f85" fmla="*/ f69 f24 1"/>
              <a:gd name="f86" fmla="*/ f70 f23 1"/>
              <a:gd name="f87" fmla="*/ f71 f23 1"/>
              <a:gd name="f88" fmla="*/ f72 f24 1"/>
              <a:gd name="f89" fmla="*/ f73 f23 1"/>
              <a:gd name="f90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3" y="f85"/>
              </a:cxn>
              <a:cxn ang="f46">
                <a:pos x="f86" y="f85"/>
              </a:cxn>
              <a:cxn ang="f46">
                <a:pos x="f87" y="f88"/>
              </a:cxn>
              <a:cxn ang="f46">
                <a:pos x="f89" y="f90"/>
              </a:cxn>
              <a:cxn ang="f46">
                <a:pos x="f79" y="f80"/>
              </a:cxn>
            </a:cxnLst>
            <a:rect l="f75" t="f78" r="f76" b="f77"/>
            <a:pathLst>
              <a:path w="3262907" h="4770723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15" y="f7"/>
                </a:lnTo>
                <a:lnTo>
                  <a:pt x="f16" y="f17"/>
                </a:lnTo>
                <a:cubicBezTo>
                  <a:pt x="f18" y="f19"/>
                  <a:pt x="f5" y="f20"/>
                  <a:pt x="f5" y="f8"/>
                </a:cubicBezTo>
                <a:cubicBezTo>
                  <a:pt x="f5" y="f21"/>
                  <a:pt x="f21" y="f5"/>
                  <a:pt x="f8" y="f5"/>
                </a:cubicBezTo>
                <a:close/>
              </a:path>
            </a:pathLst>
          </a:custGeom>
          <a:solidFill>
            <a:srgbClr val="C40C67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21">
            <a:extLst>
              <a:ext uri="{FF2B5EF4-FFF2-40B4-BE49-F238E27FC236}">
                <a16:creationId xmlns:a16="http://schemas.microsoft.com/office/drawing/2014/main" id="{47A64E72-901C-A991-AE50-5A996124906C}"/>
              </a:ext>
            </a:extLst>
          </p:cNvPr>
          <p:cNvSpPr/>
          <p:nvPr/>
        </p:nvSpPr>
        <p:spPr>
          <a:xfrm>
            <a:off x="537017" y="0"/>
            <a:ext cx="1824593" cy="13929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24598"/>
              <a:gd name="f7" fmla="val 1392971"/>
              <a:gd name="f8" fmla="val 139847"/>
              <a:gd name="f9" fmla="val 1684751"/>
              <a:gd name="f10" fmla="val 1752905"/>
              <a:gd name="f11" fmla="val 125564"/>
              <a:gd name="f12" fmla="val 1799070"/>
              <a:gd name="f13" fmla="val 234710"/>
              <a:gd name="f14" fmla="val 354710"/>
              <a:gd name="f15" fmla="val 480672"/>
              <a:gd name="f16" fmla="val 984521"/>
              <a:gd name="f17" fmla="val 1416148"/>
              <a:gd name="f18" fmla="val 912299"/>
              <a:gd name="f19" fmla="val 408450"/>
              <a:gd name="f20" fmla="val 25528"/>
              <a:gd name="f21" fmla="val 71693"/>
              <a:gd name="f22" fmla="+- 0 0 -90"/>
              <a:gd name="f23" fmla="*/ f3 1 1824598"/>
              <a:gd name="f24" fmla="*/ f4 1 1392971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824598"/>
              <a:gd name="f33" fmla="*/ f29 1 1392971"/>
              <a:gd name="f34" fmla="*/ 139847 f30 1"/>
              <a:gd name="f35" fmla="*/ 0 f29 1"/>
              <a:gd name="f36" fmla="*/ 1684751 f30 1"/>
              <a:gd name="f37" fmla="*/ 1752905 f30 1"/>
              <a:gd name="f38" fmla="*/ 125564 f29 1"/>
              <a:gd name="f39" fmla="*/ 1824598 f30 1"/>
              <a:gd name="f40" fmla="*/ 480672 f29 1"/>
              <a:gd name="f41" fmla="*/ 912299 f30 1"/>
              <a:gd name="f42" fmla="*/ 1392971 f29 1"/>
              <a:gd name="f43" fmla="*/ 0 f30 1"/>
              <a:gd name="f44" fmla="*/ 71693 f30 1"/>
              <a:gd name="f45" fmla="+- f31 0 f1"/>
              <a:gd name="f46" fmla="*/ f34 1 1824598"/>
              <a:gd name="f47" fmla="*/ f35 1 1392971"/>
              <a:gd name="f48" fmla="*/ f36 1 1824598"/>
              <a:gd name="f49" fmla="*/ f37 1 1824598"/>
              <a:gd name="f50" fmla="*/ f38 1 1392971"/>
              <a:gd name="f51" fmla="*/ f39 1 1824598"/>
              <a:gd name="f52" fmla="*/ f40 1 1392971"/>
              <a:gd name="f53" fmla="*/ f41 1 1824598"/>
              <a:gd name="f54" fmla="*/ f42 1 1392971"/>
              <a:gd name="f55" fmla="*/ f43 1 1824598"/>
              <a:gd name="f56" fmla="*/ f44 1 1824598"/>
              <a:gd name="f57" fmla="*/ f25 1 f32"/>
              <a:gd name="f58" fmla="*/ f26 1 f32"/>
              <a:gd name="f59" fmla="*/ f25 1 f33"/>
              <a:gd name="f60" fmla="*/ f27 1 f33"/>
              <a:gd name="f61" fmla="*/ f46 1 f32"/>
              <a:gd name="f62" fmla="*/ f47 1 f33"/>
              <a:gd name="f63" fmla="*/ f48 1 f32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1 f32"/>
              <a:gd name="f71" fmla="*/ f56 1 f32"/>
              <a:gd name="f72" fmla="*/ f57 f23 1"/>
              <a:gd name="f73" fmla="*/ f58 f23 1"/>
              <a:gd name="f74" fmla="*/ f60 f24 1"/>
              <a:gd name="f75" fmla="*/ f59 f24 1"/>
              <a:gd name="f76" fmla="*/ f61 f23 1"/>
              <a:gd name="f77" fmla="*/ f62 f24 1"/>
              <a:gd name="f78" fmla="*/ f63 f23 1"/>
              <a:gd name="f79" fmla="*/ f64 f23 1"/>
              <a:gd name="f80" fmla="*/ f65 f24 1"/>
              <a:gd name="f81" fmla="*/ f66 f23 1"/>
              <a:gd name="f82" fmla="*/ f67 f24 1"/>
              <a:gd name="f83" fmla="*/ f68 f23 1"/>
              <a:gd name="f84" fmla="*/ f69 f24 1"/>
              <a:gd name="f85" fmla="*/ f70 f23 1"/>
              <a:gd name="f86" fmla="*/ f71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6" y="f77"/>
              </a:cxn>
              <a:cxn ang="f45">
                <a:pos x="f78" y="f77"/>
              </a:cxn>
              <a:cxn ang="f45">
                <a:pos x="f79" y="f80"/>
              </a:cxn>
              <a:cxn ang="f45">
                <a:pos x="f81" y="f82"/>
              </a:cxn>
              <a:cxn ang="f45">
                <a:pos x="f83" y="f84"/>
              </a:cxn>
              <a:cxn ang="f45">
                <a:pos x="f85" y="f82"/>
              </a:cxn>
              <a:cxn ang="f45">
                <a:pos x="f86" y="f80"/>
              </a:cxn>
            </a:cxnLst>
            <a:rect l="f72" t="f75" r="f73" b="f74"/>
            <a:pathLst>
              <a:path w="1824598" h="1392971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7"/>
                  <a:pt x="f18" y="f7"/>
                </a:cubicBezTo>
                <a:cubicBezTo>
                  <a:pt x="f19" y="f7"/>
                  <a:pt x="f5" y="f16"/>
                  <a:pt x="f5" y="f15"/>
                </a:cubicBezTo>
                <a:cubicBezTo>
                  <a:pt x="f5" y="f14"/>
                  <a:pt x="f20" y="f13"/>
                  <a:pt x="f21" y="f11"/>
                </a:cubicBez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Vrije vorm 23">
            <a:extLst>
              <a:ext uri="{FF2B5EF4-FFF2-40B4-BE49-F238E27FC236}">
                <a16:creationId xmlns:a16="http://schemas.microsoft.com/office/drawing/2014/main" id="{83EA8AFF-D136-29B8-84E5-DCE5B25E83C7}"/>
              </a:ext>
            </a:extLst>
          </p:cNvPr>
          <p:cNvSpPr/>
          <p:nvPr/>
        </p:nvSpPr>
        <p:spPr>
          <a:xfrm>
            <a:off x="3165661" y="5908185"/>
            <a:ext cx="3046378" cy="949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46380"/>
              <a:gd name="f7" fmla="val 949818"/>
              <a:gd name="f8" fmla="val 1523190"/>
              <a:gd name="f9" fmla="val 2168310"/>
              <a:gd name="f10" fmla="val 2729454"/>
              <a:gd name="f11" fmla="val 359544"/>
              <a:gd name="f12" fmla="val 3017169"/>
              <a:gd name="f13" fmla="val 889179"/>
              <a:gd name="f14" fmla="val 29212"/>
              <a:gd name="f15" fmla="val 316927"/>
              <a:gd name="f16" fmla="val 878070"/>
              <a:gd name="f17" fmla="+- 0 0 -90"/>
              <a:gd name="f18" fmla="*/ f3 1 3046380"/>
              <a:gd name="f19" fmla="*/ f4 1 949818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046380"/>
              <a:gd name="f28" fmla="*/ f24 1 949818"/>
              <a:gd name="f29" fmla="*/ 1523190 f25 1"/>
              <a:gd name="f30" fmla="*/ 0 f24 1"/>
              <a:gd name="f31" fmla="*/ 3017169 f25 1"/>
              <a:gd name="f32" fmla="*/ 889179 f24 1"/>
              <a:gd name="f33" fmla="*/ 3046380 f25 1"/>
              <a:gd name="f34" fmla="*/ 949818 f24 1"/>
              <a:gd name="f35" fmla="*/ 0 f25 1"/>
              <a:gd name="f36" fmla="*/ 29212 f25 1"/>
              <a:gd name="f37" fmla="+- f26 0 f1"/>
              <a:gd name="f38" fmla="*/ f29 1 3046380"/>
              <a:gd name="f39" fmla="*/ f30 1 949818"/>
              <a:gd name="f40" fmla="*/ f31 1 3046380"/>
              <a:gd name="f41" fmla="*/ f32 1 949818"/>
              <a:gd name="f42" fmla="*/ f33 1 3046380"/>
              <a:gd name="f43" fmla="*/ f34 1 949818"/>
              <a:gd name="f44" fmla="*/ f35 1 3046380"/>
              <a:gd name="f45" fmla="*/ f36 1 3046380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7"/>
              <a:gd name="f57" fmla="*/ f45 1 f27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8 1"/>
              <a:gd name="f69" fmla="*/ f5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8" y="f67"/>
              </a:cxn>
              <a:cxn ang="f37">
                <a:pos x="f69" y="f65"/>
              </a:cxn>
              <a:cxn ang="f37">
                <a:pos x="f62" y="f63"/>
              </a:cxn>
            </a:cxnLst>
            <a:rect l="f58" t="f61" r="f59" b="f60"/>
            <a:pathLst>
              <a:path w="3046380" h="949818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7"/>
                </a:lnTo>
                <a:lnTo>
                  <a:pt x="f5" y="f7"/>
                </a:lnTo>
                <a:lnTo>
                  <a:pt x="f14" y="f13"/>
                </a:lnTo>
                <a:cubicBezTo>
                  <a:pt x="f15" y="f11"/>
                  <a:pt x="f16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974949D4-5113-58F1-6947-FC5BA72F119E}"/>
              </a:ext>
            </a:extLst>
          </p:cNvPr>
          <p:cNvSpPr/>
          <p:nvPr/>
        </p:nvSpPr>
        <p:spPr>
          <a:xfrm>
            <a:off x="537017" y="948397"/>
            <a:ext cx="420624" cy="4206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6A205F">
              <a:alpha val="3319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8A96886A-A29E-8438-639B-C8125908CFA6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jdelijke aanduiding voor voettekst 18">
            <a:extLst>
              <a:ext uri="{FF2B5EF4-FFF2-40B4-BE49-F238E27FC236}">
                <a16:creationId xmlns:a16="http://schemas.microsoft.com/office/drawing/2014/main" id="{75F1B18B-9715-1482-E6E4-7588B6087A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Tijdelijke aanduiding voor dianummer 19">
            <a:extLst>
              <a:ext uri="{FF2B5EF4-FFF2-40B4-BE49-F238E27FC236}">
                <a16:creationId xmlns:a16="http://schemas.microsoft.com/office/drawing/2014/main" id="{FD1D0870-1F2A-0823-6C86-265125B822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EC7C1-D459-4562-9812-52C1518625D3}" type="slidenum">
              <a:t>‹nr.›</a:t>
            </a:fld>
            <a:endParaRPr lang="nl-NL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FEFBF3A6-F165-B378-0552-411E9B8B6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1"/>
          <a:lstStyle>
            <a:lvl1pPr algn="ctr"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7672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7">
            <a:extLst>
              <a:ext uri="{FF2B5EF4-FFF2-40B4-BE49-F238E27FC236}">
                <a16:creationId xmlns:a16="http://schemas.microsoft.com/office/drawing/2014/main" id="{7C6864CE-B79A-1BE4-D6FC-CFAA80EF124A}"/>
              </a:ext>
            </a:extLst>
          </p:cNvPr>
          <p:cNvSpPr/>
          <p:nvPr/>
        </p:nvSpPr>
        <p:spPr>
          <a:xfrm>
            <a:off x="8934172" y="2087273"/>
            <a:ext cx="3262908" cy="4770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62907"/>
              <a:gd name="f7" fmla="val 4770723"/>
              <a:gd name="f8" fmla="val 2635767"/>
              <a:gd name="f9" fmla="val 2817729"/>
              <a:gd name="f10" fmla="val 2995384"/>
              <a:gd name="f11" fmla="val 18439"/>
              <a:gd name="f12" fmla="val 3166966"/>
              <a:gd name="f13" fmla="val 53550"/>
              <a:gd name="f14" fmla="val 78219"/>
              <a:gd name="f15" fmla="val 1094334"/>
              <a:gd name="f16" fmla="val 959175"/>
              <a:gd name="f17" fmla="val 4669653"/>
              <a:gd name="f18" fmla="val 373383"/>
              <a:gd name="f19" fmla="val 4186215"/>
              <a:gd name="f20" fmla="val 3454595"/>
              <a:gd name="f21" fmla="val 1180073"/>
              <a:gd name="f22" fmla="+- 0 0 -90"/>
              <a:gd name="f23" fmla="*/ f3 1 3262907"/>
              <a:gd name="f24" fmla="*/ f4 1 4770723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262907"/>
              <a:gd name="f33" fmla="*/ f29 1 4770723"/>
              <a:gd name="f34" fmla="*/ 2635767 f30 1"/>
              <a:gd name="f35" fmla="*/ 0 f29 1"/>
              <a:gd name="f36" fmla="*/ 3166966 f30 1"/>
              <a:gd name="f37" fmla="*/ 53550 f29 1"/>
              <a:gd name="f38" fmla="*/ 3262907 f30 1"/>
              <a:gd name="f39" fmla="*/ 78219 f29 1"/>
              <a:gd name="f40" fmla="*/ 4770723 f29 1"/>
              <a:gd name="f41" fmla="*/ 1094334 f30 1"/>
              <a:gd name="f42" fmla="*/ 959175 f30 1"/>
              <a:gd name="f43" fmla="*/ 4669653 f29 1"/>
              <a:gd name="f44" fmla="*/ 0 f30 1"/>
              <a:gd name="f45" fmla="*/ 2635767 f29 1"/>
              <a:gd name="f46" fmla="+- f31 0 f1"/>
              <a:gd name="f47" fmla="*/ f34 1 3262907"/>
              <a:gd name="f48" fmla="*/ f35 1 4770723"/>
              <a:gd name="f49" fmla="*/ f36 1 3262907"/>
              <a:gd name="f50" fmla="*/ f37 1 4770723"/>
              <a:gd name="f51" fmla="*/ f38 1 3262907"/>
              <a:gd name="f52" fmla="*/ f39 1 4770723"/>
              <a:gd name="f53" fmla="*/ f40 1 4770723"/>
              <a:gd name="f54" fmla="*/ f41 1 3262907"/>
              <a:gd name="f55" fmla="*/ f42 1 3262907"/>
              <a:gd name="f56" fmla="*/ f43 1 4770723"/>
              <a:gd name="f57" fmla="*/ f44 1 3262907"/>
              <a:gd name="f58" fmla="*/ f45 1 4770723"/>
              <a:gd name="f59" fmla="*/ f25 1 f32"/>
              <a:gd name="f60" fmla="*/ f26 1 f32"/>
              <a:gd name="f61" fmla="*/ f25 1 f33"/>
              <a:gd name="f62" fmla="*/ f27 1 f33"/>
              <a:gd name="f63" fmla="*/ f47 1 f32"/>
              <a:gd name="f64" fmla="*/ f48 1 f33"/>
              <a:gd name="f65" fmla="*/ f49 1 f32"/>
              <a:gd name="f66" fmla="*/ f50 1 f33"/>
              <a:gd name="f67" fmla="*/ f51 1 f32"/>
              <a:gd name="f68" fmla="*/ f52 1 f33"/>
              <a:gd name="f69" fmla="*/ f53 1 f33"/>
              <a:gd name="f70" fmla="*/ f54 1 f32"/>
              <a:gd name="f71" fmla="*/ f55 1 f32"/>
              <a:gd name="f72" fmla="*/ f56 1 f33"/>
              <a:gd name="f73" fmla="*/ f57 1 f32"/>
              <a:gd name="f74" fmla="*/ f58 1 f33"/>
              <a:gd name="f75" fmla="*/ f59 f23 1"/>
              <a:gd name="f76" fmla="*/ f60 f23 1"/>
              <a:gd name="f77" fmla="*/ f62 f24 1"/>
              <a:gd name="f78" fmla="*/ f61 f24 1"/>
              <a:gd name="f79" fmla="*/ f63 f23 1"/>
              <a:gd name="f80" fmla="*/ f64 f24 1"/>
              <a:gd name="f81" fmla="*/ f65 f23 1"/>
              <a:gd name="f82" fmla="*/ f66 f24 1"/>
              <a:gd name="f83" fmla="*/ f67 f23 1"/>
              <a:gd name="f84" fmla="*/ f68 f24 1"/>
              <a:gd name="f85" fmla="*/ f69 f24 1"/>
              <a:gd name="f86" fmla="*/ f70 f23 1"/>
              <a:gd name="f87" fmla="*/ f71 f23 1"/>
              <a:gd name="f88" fmla="*/ f72 f24 1"/>
              <a:gd name="f89" fmla="*/ f73 f23 1"/>
              <a:gd name="f90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3" y="f85"/>
              </a:cxn>
              <a:cxn ang="f46">
                <a:pos x="f86" y="f85"/>
              </a:cxn>
              <a:cxn ang="f46">
                <a:pos x="f87" y="f88"/>
              </a:cxn>
              <a:cxn ang="f46">
                <a:pos x="f89" y="f90"/>
              </a:cxn>
              <a:cxn ang="f46">
                <a:pos x="f79" y="f80"/>
              </a:cxn>
            </a:cxnLst>
            <a:rect l="f75" t="f78" r="f76" b="f77"/>
            <a:pathLst>
              <a:path w="3262907" h="4770723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15" y="f7"/>
                </a:lnTo>
                <a:lnTo>
                  <a:pt x="f16" y="f17"/>
                </a:lnTo>
                <a:cubicBezTo>
                  <a:pt x="f18" y="f19"/>
                  <a:pt x="f5" y="f20"/>
                  <a:pt x="f5" y="f8"/>
                </a:cubicBezTo>
                <a:cubicBezTo>
                  <a:pt x="f5" y="f21"/>
                  <a:pt x="f21" y="f5"/>
                  <a:pt x="f8" y="f5"/>
                </a:cubicBezTo>
                <a:close/>
              </a:path>
            </a:pathLst>
          </a:custGeom>
          <a:solidFill>
            <a:srgbClr val="C40C67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21">
            <a:extLst>
              <a:ext uri="{FF2B5EF4-FFF2-40B4-BE49-F238E27FC236}">
                <a16:creationId xmlns:a16="http://schemas.microsoft.com/office/drawing/2014/main" id="{1794B9D8-9EDD-8EB3-E503-A43D6F253201}"/>
              </a:ext>
            </a:extLst>
          </p:cNvPr>
          <p:cNvSpPr/>
          <p:nvPr/>
        </p:nvSpPr>
        <p:spPr>
          <a:xfrm>
            <a:off x="537017" y="0"/>
            <a:ext cx="1824593" cy="13929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24598"/>
              <a:gd name="f7" fmla="val 1392971"/>
              <a:gd name="f8" fmla="val 139847"/>
              <a:gd name="f9" fmla="val 1684751"/>
              <a:gd name="f10" fmla="val 1752905"/>
              <a:gd name="f11" fmla="val 125564"/>
              <a:gd name="f12" fmla="val 1799070"/>
              <a:gd name="f13" fmla="val 234710"/>
              <a:gd name="f14" fmla="val 354710"/>
              <a:gd name="f15" fmla="val 480672"/>
              <a:gd name="f16" fmla="val 984521"/>
              <a:gd name="f17" fmla="val 1416148"/>
              <a:gd name="f18" fmla="val 912299"/>
              <a:gd name="f19" fmla="val 408450"/>
              <a:gd name="f20" fmla="val 25528"/>
              <a:gd name="f21" fmla="val 71693"/>
              <a:gd name="f22" fmla="+- 0 0 -90"/>
              <a:gd name="f23" fmla="*/ f3 1 1824598"/>
              <a:gd name="f24" fmla="*/ f4 1 1392971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824598"/>
              <a:gd name="f33" fmla="*/ f29 1 1392971"/>
              <a:gd name="f34" fmla="*/ 139847 f30 1"/>
              <a:gd name="f35" fmla="*/ 0 f29 1"/>
              <a:gd name="f36" fmla="*/ 1684751 f30 1"/>
              <a:gd name="f37" fmla="*/ 1752905 f30 1"/>
              <a:gd name="f38" fmla="*/ 125564 f29 1"/>
              <a:gd name="f39" fmla="*/ 1824598 f30 1"/>
              <a:gd name="f40" fmla="*/ 480672 f29 1"/>
              <a:gd name="f41" fmla="*/ 912299 f30 1"/>
              <a:gd name="f42" fmla="*/ 1392971 f29 1"/>
              <a:gd name="f43" fmla="*/ 0 f30 1"/>
              <a:gd name="f44" fmla="*/ 71693 f30 1"/>
              <a:gd name="f45" fmla="+- f31 0 f1"/>
              <a:gd name="f46" fmla="*/ f34 1 1824598"/>
              <a:gd name="f47" fmla="*/ f35 1 1392971"/>
              <a:gd name="f48" fmla="*/ f36 1 1824598"/>
              <a:gd name="f49" fmla="*/ f37 1 1824598"/>
              <a:gd name="f50" fmla="*/ f38 1 1392971"/>
              <a:gd name="f51" fmla="*/ f39 1 1824598"/>
              <a:gd name="f52" fmla="*/ f40 1 1392971"/>
              <a:gd name="f53" fmla="*/ f41 1 1824598"/>
              <a:gd name="f54" fmla="*/ f42 1 1392971"/>
              <a:gd name="f55" fmla="*/ f43 1 1824598"/>
              <a:gd name="f56" fmla="*/ f44 1 1824598"/>
              <a:gd name="f57" fmla="*/ f25 1 f32"/>
              <a:gd name="f58" fmla="*/ f26 1 f32"/>
              <a:gd name="f59" fmla="*/ f25 1 f33"/>
              <a:gd name="f60" fmla="*/ f27 1 f33"/>
              <a:gd name="f61" fmla="*/ f46 1 f32"/>
              <a:gd name="f62" fmla="*/ f47 1 f33"/>
              <a:gd name="f63" fmla="*/ f48 1 f32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1 f32"/>
              <a:gd name="f71" fmla="*/ f56 1 f32"/>
              <a:gd name="f72" fmla="*/ f57 f23 1"/>
              <a:gd name="f73" fmla="*/ f58 f23 1"/>
              <a:gd name="f74" fmla="*/ f60 f24 1"/>
              <a:gd name="f75" fmla="*/ f59 f24 1"/>
              <a:gd name="f76" fmla="*/ f61 f23 1"/>
              <a:gd name="f77" fmla="*/ f62 f24 1"/>
              <a:gd name="f78" fmla="*/ f63 f23 1"/>
              <a:gd name="f79" fmla="*/ f64 f23 1"/>
              <a:gd name="f80" fmla="*/ f65 f24 1"/>
              <a:gd name="f81" fmla="*/ f66 f23 1"/>
              <a:gd name="f82" fmla="*/ f67 f24 1"/>
              <a:gd name="f83" fmla="*/ f68 f23 1"/>
              <a:gd name="f84" fmla="*/ f69 f24 1"/>
              <a:gd name="f85" fmla="*/ f70 f23 1"/>
              <a:gd name="f86" fmla="*/ f71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6" y="f77"/>
              </a:cxn>
              <a:cxn ang="f45">
                <a:pos x="f78" y="f77"/>
              </a:cxn>
              <a:cxn ang="f45">
                <a:pos x="f79" y="f80"/>
              </a:cxn>
              <a:cxn ang="f45">
                <a:pos x="f81" y="f82"/>
              </a:cxn>
              <a:cxn ang="f45">
                <a:pos x="f83" y="f84"/>
              </a:cxn>
              <a:cxn ang="f45">
                <a:pos x="f85" y="f82"/>
              </a:cxn>
              <a:cxn ang="f45">
                <a:pos x="f86" y="f80"/>
              </a:cxn>
            </a:cxnLst>
            <a:rect l="f72" t="f75" r="f73" b="f74"/>
            <a:pathLst>
              <a:path w="1824598" h="1392971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7"/>
                  <a:pt x="f18" y="f7"/>
                </a:cubicBezTo>
                <a:cubicBezTo>
                  <a:pt x="f19" y="f7"/>
                  <a:pt x="f5" y="f16"/>
                  <a:pt x="f5" y="f15"/>
                </a:cubicBezTo>
                <a:cubicBezTo>
                  <a:pt x="f5" y="f14"/>
                  <a:pt x="f20" y="f13"/>
                  <a:pt x="f21" y="f11"/>
                </a:cubicBez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Vrije vorm 23">
            <a:extLst>
              <a:ext uri="{FF2B5EF4-FFF2-40B4-BE49-F238E27FC236}">
                <a16:creationId xmlns:a16="http://schemas.microsoft.com/office/drawing/2014/main" id="{606C47E8-3396-E9FC-C5A1-696DA79EFE0D}"/>
              </a:ext>
            </a:extLst>
          </p:cNvPr>
          <p:cNvSpPr/>
          <p:nvPr/>
        </p:nvSpPr>
        <p:spPr>
          <a:xfrm>
            <a:off x="3165661" y="5908185"/>
            <a:ext cx="3046378" cy="949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46380"/>
              <a:gd name="f7" fmla="val 949818"/>
              <a:gd name="f8" fmla="val 1523190"/>
              <a:gd name="f9" fmla="val 2168310"/>
              <a:gd name="f10" fmla="val 2729454"/>
              <a:gd name="f11" fmla="val 359544"/>
              <a:gd name="f12" fmla="val 3017169"/>
              <a:gd name="f13" fmla="val 889179"/>
              <a:gd name="f14" fmla="val 29212"/>
              <a:gd name="f15" fmla="val 316927"/>
              <a:gd name="f16" fmla="val 878070"/>
              <a:gd name="f17" fmla="+- 0 0 -90"/>
              <a:gd name="f18" fmla="*/ f3 1 3046380"/>
              <a:gd name="f19" fmla="*/ f4 1 949818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046380"/>
              <a:gd name="f28" fmla="*/ f24 1 949818"/>
              <a:gd name="f29" fmla="*/ 1523190 f25 1"/>
              <a:gd name="f30" fmla="*/ 0 f24 1"/>
              <a:gd name="f31" fmla="*/ 3017169 f25 1"/>
              <a:gd name="f32" fmla="*/ 889179 f24 1"/>
              <a:gd name="f33" fmla="*/ 3046380 f25 1"/>
              <a:gd name="f34" fmla="*/ 949818 f24 1"/>
              <a:gd name="f35" fmla="*/ 0 f25 1"/>
              <a:gd name="f36" fmla="*/ 29212 f25 1"/>
              <a:gd name="f37" fmla="+- f26 0 f1"/>
              <a:gd name="f38" fmla="*/ f29 1 3046380"/>
              <a:gd name="f39" fmla="*/ f30 1 949818"/>
              <a:gd name="f40" fmla="*/ f31 1 3046380"/>
              <a:gd name="f41" fmla="*/ f32 1 949818"/>
              <a:gd name="f42" fmla="*/ f33 1 3046380"/>
              <a:gd name="f43" fmla="*/ f34 1 949818"/>
              <a:gd name="f44" fmla="*/ f35 1 3046380"/>
              <a:gd name="f45" fmla="*/ f36 1 3046380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7"/>
              <a:gd name="f57" fmla="*/ f45 1 f27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8 1"/>
              <a:gd name="f69" fmla="*/ f5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8" y="f67"/>
              </a:cxn>
              <a:cxn ang="f37">
                <a:pos x="f69" y="f65"/>
              </a:cxn>
              <a:cxn ang="f37">
                <a:pos x="f62" y="f63"/>
              </a:cxn>
            </a:cxnLst>
            <a:rect l="f58" t="f61" r="f59" b="f60"/>
            <a:pathLst>
              <a:path w="3046380" h="949818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7"/>
                </a:lnTo>
                <a:lnTo>
                  <a:pt x="f5" y="f7"/>
                </a:lnTo>
                <a:lnTo>
                  <a:pt x="f14" y="f13"/>
                </a:lnTo>
                <a:cubicBezTo>
                  <a:pt x="f15" y="f11"/>
                  <a:pt x="f16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71C4B1A1-F159-CB87-6931-EDE88E92907B}"/>
              </a:ext>
            </a:extLst>
          </p:cNvPr>
          <p:cNvSpPr/>
          <p:nvPr/>
        </p:nvSpPr>
        <p:spPr>
          <a:xfrm>
            <a:off x="537017" y="948397"/>
            <a:ext cx="420624" cy="4206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6A205F">
              <a:alpha val="3319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0F05E887-9649-7D9A-1078-C212270B8605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829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met bijschrift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307D4CC6-16C0-C3BB-2D1A-ADAA94F3F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1"/>
          <a:lstStyle>
            <a:lvl1pPr algn="ctr"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media 15">
            <a:extLst>
              <a:ext uri="{FF2B5EF4-FFF2-40B4-BE49-F238E27FC236}">
                <a16:creationId xmlns:a16="http://schemas.microsoft.com/office/drawing/2014/main" id="{AEA43B67-84A2-CCC6-8BFE-5F516DAFD3C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0080" y="1847088"/>
            <a:ext cx="7424927" cy="3776472"/>
          </a:xfrm>
        </p:spPr>
        <p:txBody>
          <a:bodyPr/>
          <a:lstStyle>
            <a:lvl1pPr>
              <a:defRPr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op het pictogram als u media wilt toevoegen</a:t>
            </a:r>
          </a:p>
        </p:txBody>
      </p:sp>
      <p:sp>
        <p:nvSpPr>
          <p:cNvPr id="4" name="Vrije vorm 2">
            <a:extLst>
              <a:ext uri="{FF2B5EF4-FFF2-40B4-BE49-F238E27FC236}">
                <a16:creationId xmlns:a16="http://schemas.microsoft.com/office/drawing/2014/main" id="{0D405714-C736-C299-365D-E4E46E5E8858}"/>
              </a:ext>
            </a:extLst>
          </p:cNvPr>
          <p:cNvSpPr/>
          <p:nvPr/>
        </p:nvSpPr>
        <p:spPr>
          <a:xfrm flipV="1">
            <a:off x="6483077" y="1921300"/>
            <a:ext cx="5708919" cy="49416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953666"/>
              <a:gd name="f7" fmla="val 4294315"/>
              <a:gd name="f8" fmla="val 2681883"/>
              <a:gd name="f9" fmla="val 4293658"/>
              <a:gd name="f10" fmla="val 2774620"/>
              <a:gd name="f11" fmla="val 4295683"/>
              <a:gd name="f12" fmla="val 2868342"/>
              <a:gd name="f13" fmla="val 4293047"/>
              <a:gd name="f14" fmla="val 2962801"/>
              <a:gd name="f15" fmla="val 4285537"/>
              <a:gd name="f16" fmla="val 3718476"/>
              <a:gd name="f17" fmla="val 4225460"/>
              <a:gd name="f18" fmla="val 4378268"/>
              <a:gd name="f19" fmla="val 3864871"/>
              <a:gd name="f20" fmla="val 4834127"/>
              <a:gd name="f21" fmla="val 3330444"/>
              <a:gd name="f22" fmla="val 3175947"/>
              <a:gd name="f23" fmla="val 481203"/>
              <a:gd name="f24" fmla="val 354529"/>
              <a:gd name="f25" fmla="val 200752"/>
              <a:gd name="f26" fmla="val 94175"/>
              <a:gd name="f27" fmla="val 660824"/>
              <a:gd name="f28" fmla="val -36273"/>
              <a:gd name="f29" fmla="val 1200867"/>
              <a:gd name="f30" fmla="val 8771"/>
              <a:gd name="f31" fmla="val 1767440"/>
              <a:gd name="f32" fmla="val 121380"/>
              <a:gd name="f33" fmla="val 3183873"/>
              <a:gd name="f34" fmla="val 1290828"/>
              <a:gd name="f35" fmla="val 4263270"/>
              <a:gd name="f36" fmla="+- 0 0 -90"/>
              <a:gd name="f37" fmla="*/ f3 1 4953666"/>
              <a:gd name="f38" fmla="*/ f4 1 4294315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4953666"/>
              <a:gd name="f47" fmla="*/ f43 1 4294315"/>
              <a:gd name="f48" fmla="*/ 2681883 f44 1"/>
              <a:gd name="f49" fmla="*/ 4293658 f43 1"/>
              <a:gd name="f50" fmla="*/ 2962801 f44 1"/>
              <a:gd name="f51" fmla="*/ 4285537 f43 1"/>
              <a:gd name="f52" fmla="*/ 4834127 f44 1"/>
              <a:gd name="f53" fmla="*/ 3330444 f43 1"/>
              <a:gd name="f54" fmla="*/ 4953666 f44 1"/>
              <a:gd name="f55" fmla="*/ 3175947 f43 1"/>
              <a:gd name="f56" fmla="*/ 0 f43 1"/>
              <a:gd name="f57" fmla="*/ 481203 f44 1"/>
              <a:gd name="f58" fmla="*/ 354529 f44 1"/>
              <a:gd name="f59" fmla="*/ 200752 f43 1"/>
              <a:gd name="f60" fmla="*/ 8771 f44 1"/>
              <a:gd name="f61" fmla="*/ 1767440 f43 1"/>
              <a:gd name="f62" fmla="+- f45 0 f1"/>
              <a:gd name="f63" fmla="*/ f48 1 4953666"/>
              <a:gd name="f64" fmla="*/ f49 1 4294315"/>
              <a:gd name="f65" fmla="*/ f50 1 4953666"/>
              <a:gd name="f66" fmla="*/ f51 1 4294315"/>
              <a:gd name="f67" fmla="*/ f52 1 4953666"/>
              <a:gd name="f68" fmla="*/ f53 1 4294315"/>
              <a:gd name="f69" fmla="*/ f54 1 4953666"/>
              <a:gd name="f70" fmla="*/ f55 1 4294315"/>
              <a:gd name="f71" fmla="*/ f56 1 4294315"/>
              <a:gd name="f72" fmla="*/ f57 1 4953666"/>
              <a:gd name="f73" fmla="*/ f58 1 4953666"/>
              <a:gd name="f74" fmla="*/ f59 1 4294315"/>
              <a:gd name="f75" fmla="*/ f60 1 4953666"/>
              <a:gd name="f76" fmla="*/ f61 1 4294315"/>
              <a:gd name="f77" fmla="*/ f39 1 f46"/>
              <a:gd name="f78" fmla="*/ f40 1 f46"/>
              <a:gd name="f79" fmla="*/ f39 1 f47"/>
              <a:gd name="f80" fmla="*/ f41 1 f47"/>
              <a:gd name="f81" fmla="*/ f63 1 f46"/>
              <a:gd name="f82" fmla="*/ f64 1 f47"/>
              <a:gd name="f83" fmla="*/ f65 1 f46"/>
              <a:gd name="f84" fmla="*/ f66 1 f47"/>
              <a:gd name="f85" fmla="*/ f67 1 f46"/>
              <a:gd name="f86" fmla="*/ f68 1 f47"/>
              <a:gd name="f87" fmla="*/ f69 1 f46"/>
              <a:gd name="f88" fmla="*/ f70 1 f47"/>
              <a:gd name="f89" fmla="*/ f71 1 f47"/>
              <a:gd name="f90" fmla="*/ f72 1 f46"/>
              <a:gd name="f91" fmla="*/ f73 1 f46"/>
              <a:gd name="f92" fmla="*/ f74 1 f47"/>
              <a:gd name="f93" fmla="*/ f75 1 f46"/>
              <a:gd name="f94" fmla="*/ f76 1 f47"/>
              <a:gd name="f95" fmla="*/ f77 f37 1"/>
              <a:gd name="f96" fmla="*/ f78 f37 1"/>
              <a:gd name="f97" fmla="*/ f80 f38 1"/>
              <a:gd name="f98" fmla="*/ f79 f38 1"/>
              <a:gd name="f99" fmla="*/ f81 f37 1"/>
              <a:gd name="f100" fmla="*/ f82 f38 1"/>
              <a:gd name="f101" fmla="*/ f83 f37 1"/>
              <a:gd name="f102" fmla="*/ f84 f38 1"/>
              <a:gd name="f103" fmla="*/ f85 f37 1"/>
              <a:gd name="f104" fmla="*/ f86 f38 1"/>
              <a:gd name="f105" fmla="*/ f87 f37 1"/>
              <a:gd name="f106" fmla="*/ f88 f38 1"/>
              <a:gd name="f107" fmla="*/ f89 f38 1"/>
              <a:gd name="f108" fmla="*/ f90 f37 1"/>
              <a:gd name="f109" fmla="*/ f91 f37 1"/>
              <a:gd name="f110" fmla="*/ f92 f38 1"/>
              <a:gd name="f111" fmla="*/ f93 f37 1"/>
              <a:gd name="f112" fmla="*/ f94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105" y="f107"/>
              </a:cxn>
              <a:cxn ang="f62">
                <a:pos x="f108" y="f107"/>
              </a:cxn>
              <a:cxn ang="f62">
                <a:pos x="f109" y="f110"/>
              </a:cxn>
              <a:cxn ang="f62">
                <a:pos x="f111" y="f112"/>
              </a:cxn>
              <a:cxn ang="f62">
                <a:pos x="f99" y="f100"/>
              </a:cxn>
            </a:cxnLst>
            <a:rect l="f95" t="f98" r="f96" b="f97"/>
            <a:pathLst>
              <a:path w="4953666" h="429431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22"/>
                </a:lnTo>
                <a:lnTo>
                  <a:pt x="f6" y="f5"/>
                </a:lnTo>
                <a:lnTo>
                  <a:pt x="f23" y="f5"/>
                </a:lnTo>
                <a:lnTo>
                  <a:pt x="f24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8" y="f9"/>
                </a:cubicBezTo>
                <a:close/>
              </a:path>
            </a:pathLst>
          </a:custGeom>
          <a:solidFill>
            <a:srgbClr val="6A205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Vrije vorm 7">
            <a:extLst>
              <a:ext uri="{FF2B5EF4-FFF2-40B4-BE49-F238E27FC236}">
                <a16:creationId xmlns:a16="http://schemas.microsoft.com/office/drawing/2014/main" id="{6EBA267E-B866-B957-6040-EBC02930EFE2}"/>
              </a:ext>
            </a:extLst>
          </p:cNvPr>
          <p:cNvSpPr/>
          <p:nvPr/>
        </p:nvSpPr>
        <p:spPr>
          <a:xfrm>
            <a:off x="11201464" y="1425942"/>
            <a:ext cx="990532" cy="13291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0534"/>
              <a:gd name="f7" fmla="val 1329158"/>
              <a:gd name="f8" fmla="val 664579"/>
              <a:gd name="f9" fmla="val 756338"/>
              <a:gd name="f10" fmla="val 843754"/>
              <a:gd name="f11" fmla="val 18597"/>
              <a:gd name="f12" fmla="val 923263"/>
              <a:gd name="f13" fmla="val 52226"/>
              <a:gd name="f14" fmla="val 88739"/>
              <a:gd name="f15" fmla="val 1240419"/>
              <a:gd name="f16" fmla="val 1276932"/>
              <a:gd name="f17" fmla="val 1310562"/>
              <a:gd name="f18" fmla="val 297542"/>
              <a:gd name="f19" fmla="val 1031616"/>
              <a:gd name="f20" fmla="+- 0 0 -90"/>
              <a:gd name="f21" fmla="*/ f3 1 990534"/>
              <a:gd name="f22" fmla="*/ f4 1 132915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990534"/>
              <a:gd name="f31" fmla="*/ f27 1 1329158"/>
              <a:gd name="f32" fmla="*/ 664579 f28 1"/>
              <a:gd name="f33" fmla="*/ 0 f27 1"/>
              <a:gd name="f34" fmla="*/ 923263 f28 1"/>
              <a:gd name="f35" fmla="*/ 52226 f27 1"/>
              <a:gd name="f36" fmla="*/ 990534 f28 1"/>
              <a:gd name="f37" fmla="*/ 88739 f27 1"/>
              <a:gd name="f38" fmla="*/ 1240419 f27 1"/>
              <a:gd name="f39" fmla="*/ 1276932 f27 1"/>
              <a:gd name="f40" fmla="*/ 1329158 f27 1"/>
              <a:gd name="f41" fmla="*/ 0 f28 1"/>
              <a:gd name="f42" fmla="*/ 664579 f27 1"/>
              <a:gd name="f43" fmla="+- f29 0 f1"/>
              <a:gd name="f44" fmla="*/ f32 1 990534"/>
              <a:gd name="f45" fmla="*/ f33 1 1329158"/>
              <a:gd name="f46" fmla="*/ f34 1 990534"/>
              <a:gd name="f47" fmla="*/ f35 1 1329158"/>
              <a:gd name="f48" fmla="*/ f36 1 990534"/>
              <a:gd name="f49" fmla="*/ f37 1 1329158"/>
              <a:gd name="f50" fmla="*/ f38 1 1329158"/>
              <a:gd name="f51" fmla="*/ f39 1 1329158"/>
              <a:gd name="f52" fmla="*/ f40 1 1329158"/>
              <a:gd name="f53" fmla="*/ f41 1 990534"/>
              <a:gd name="f54" fmla="*/ f42 1 1329158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990534" h="1329158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solidFill>
            <a:srgbClr val="C40C67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Tijdelijke aanduiding voor tekst 17">
            <a:extLst>
              <a:ext uri="{FF2B5EF4-FFF2-40B4-BE49-F238E27FC236}">
                <a16:creationId xmlns:a16="http://schemas.microsoft.com/office/drawing/2014/main" id="{BC6CA95D-F5FA-D044-A3D8-34B09BD68A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12480" y="2715768"/>
            <a:ext cx="3364992" cy="301752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005F73"/>
                </a:solidFill>
              </a:defRPr>
            </a:lvl2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7" name="Tijdelijke aanduiding voor voettekst 18">
            <a:extLst>
              <a:ext uri="{FF2B5EF4-FFF2-40B4-BE49-F238E27FC236}">
                <a16:creationId xmlns:a16="http://schemas.microsoft.com/office/drawing/2014/main" id="{07F89A2F-A43E-AD31-8376-7E7685F6C0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Tijdelijke aanduiding voor dianummer 19">
            <a:extLst>
              <a:ext uri="{FF2B5EF4-FFF2-40B4-BE49-F238E27FC236}">
                <a16:creationId xmlns:a16="http://schemas.microsoft.com/office/drawing/2014/main" id="{07563397-0ED9-7E7B-B18E-46CA3B9560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4A756F-5680-4E99-85F8-2D4E5E502E7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8970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lijst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>
            <a:extLst>
              <a:ext uri="{FF2B5EF4-FFF2-40B4-BE49-F238E27FC236}">
                <a16:creationId xmlns:a16="http://schemas.microsoft.com/office/drawing/2014/main" id="{7C1C2141-3F17-0027-6177-FF66B362F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1">
            <a:normAutofit/>
          </a:bodyPr>
          <a:lstStyle>
            <a:lvl1pPr algn="ctr"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Vrije vorm 3">
            <a:extLst>
              <a:ext uri="{FF2B5EF4-FFF2-40B4-BE49-F238E27FC236}">
                <a16:creationId xmlns:a16="http://schemas.microsoft.com/office/drawing/2014/main" id="{52C928A4-1494-2489-CE01-DE6CE0B3A8AD}"/>
              </a:ext>
            </a:extLst>
          </p:cNvPr>
          <p:cNvSpPr/>
          <p:nvPr/>
        </p:nvSpPr>
        <p:spPr>
          <a:xfrm>
            <a:off x="8612029" y="3432621"/>
            <a:ext cx="3586779" cy="34253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586781"/>
              <a:gd name="f7" fmla="val 3425381"/>
              <a:gd name="f8" fmla="val 2057400"/>
              <a:gd name="f9" fmla="val 2625535"/>
              <a:gd name="f10" fmla="val 3139885"/>
              <a:gd name="f11" fmla="val 230282"/>
              <a:gd name="f12" fmla="val 3512202"/>
              <a:gd name="f13" fmla="val 602599"/>
              <a:gd name="f14" fmla="val 684657"/>
              <a:gd name="f15" fmla="val 523691"/>
              <a:gd name="f16" fmla="val 469810"/>
              <a:gd name="f17" fmla="val 3366098"/>
              <a:gd name="f18" fmla="val 176310"/>
              <a:gd name="f19" fmla="val 3010458"/>
              <a:gd name="f20" fmla="val 2554519"/>
              <a:gd name="f21" fmla="val 921129"/>
              <a:gd name="f22" fmla="+- 0 0 -90"/>
              <a:gd name="f23" fmla="*/ f3 1 3586781"/>
              <a:gd name="f24" fmla="*/ f4 1 3425381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586781"/>
              <a:gd name="f33" fmla="*/ f29 1 3425381"/>
              <a:gd name="f34" fmla="*/ 2057400 f30 1"/>
              <a:gd name="f35" fmla="*/ 0 f29 1"/>
              <a:gd name="f36" fmla="*/ 3512202 f30 1"/>
              <a:gd name="f37" fmla="*/ 602599 f29 1"/>
              <a:gd name="f38" fmla="*/ 3586781 f30 1"/>
              <a:gd name="f39" fmla="*/ 684657 f29 1"/>
              <a:gd name="f40" fmla="*/ 3425381 f29 1"/>
              <a:gd name="f41" fmla="*/ 523691 f30 1"/>
              <a:gd name="f42" fmla="*/ 469810 f30 1"/>
              <a:gd name="f43" fmla="*/ 3366098 f29 1"/>
              <a:gd name="f44" fmla="*/ 0 f30 1"/>
              <a:gd name="f45" fmla="*/ 2057400 f29 1"/>
              <a:gd name="f46" fmla="+- f31 0 f1"/>
              <a:gd name="f47" fmla="*/ f34 1 3586781"/>
              <a:gd name="f48" fmla="*/ f35 1 3425381"/>
              <a:gd name="f49" fmla="*/ f36 1 3586781"/>
              <a:gd name="f50" fmla="*/ f37 1 3425381"/>
              <a:gd name="f51" fmla="*/ f38 1 3586781"/>
              <a:gd name="f52" fmla="*/ f39 1 3425381"/>
              <a:gd name="f53" fmla="*/ f40 1 3425381"/>
              <a:gd name="f54" fmla="*/ f41 1 3586781"/>
              <a:gd name="f55" fmla="*/ f42 1 3586781"/>
              <a:gd name="f56" fmla="*/ f43 1 3425381"/>
              <a:gd name="f57" fmla="*/ f44 1 3586781"/>
              <a:gd name="f58" fmla="*/ f45 1 3425381"/>
              <a:gd name="f59" fmla="*/ f25 1 f32"/>
              <a:gd name="f60" fmla="*/ f26 1 f32"/>
              <a:gd name="f61" fmla="*/ f25 1 f33"/>
              <a:gd name="f62" fmla="*/ f27 1 f33"/>
              <a:gd name="f63" fmla="*/ f47 1 f32"/>
              <a:gd name="f64" fmla="*/ f48 1 f33"/>
              <a:gd name="f65" fmla="*/ f49 1 f32"/>
              <a:gd name="f66" fmla="*/ f50 1 f33"/>
              <a:gd name="f67" fmla="*/ f51 1 f32"/>
              <a:gd name="f68" fmla="*/ f52 1 f33"/>
              <a:gd name="f69" fmla="*/ f53 1 f33"/>
              <a:gd name="f70" fmla="*/ f54 1 f32"/>
              <a:gd name="f71" fmla="*/ f55 1 f32"/>
              <a:gd name="f72" fmla="*/ f56 1 f33"/>
              <a:gd name="f73" fmla="*/ f57 1 f32"/>
              <a:gd name="f74" fmla="*/ f58 1 f33"/>
              <a:gd name="f75" fmla="*/ f59 f23 1"/>
              <a:gd name="f76" fmla="*/ f60 f23 1"/>
              <a:gd name="f77" fmla="*/ f62 f24 1"/>
              <a:gd name="f78" fmla="*/ f61 f24 1"/>
              <a:gd name="f79" fmla="*/ f63 f23 1"/>
              <a:gd name="f80" fmla="*/ f64 f24 1"/>
              <a:gd name="f81" fmla="*/ f65 f23 1"/>
              <a:gd name="f82" fmla="*/ f66 f24 1"/>
              <a:gd name="f83" fmla="*/ f67 f23 1"/>
              <a:gd name="f84" fmla="*/ f68 f24 1"/>
              <a:gd name="f85" fmla="*/ f69 f24 1"/>
              <a:gd name="f86" fmla="*/ f70 f23 1"/>
              <a:gd name="f87" fmla="*/ f71 f23 1"/>
              <a:gd name="f88" fmla="*/ f72 f24 1"/>
              <a:gd name="f89" fmla="*/ f73 f23 1"/>
              <a:gd name="f90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3" y="f85"/>
              </a:cxn>
              <a:cxn ang="f46">
                <a:pos x="f86" y="f85"/>
              </a:cxn>
              <a:cxn ang="f46">
                <a:pos x="f87" y="f88"/>
              </a:cxn>
              <a:cxn ang="f46">
                <a:pos x="f89" y="f90"/>
              </a:cxn>
              <a:cxn ang="f46">
                <a:pos x="f79" y="f80"/>
              </a:cxn>
            </a:cxnLst>
            <a:rect l="f75" t="f78" r="f76" b="f77"/>
            <a:pathLst>
              <a:path w="3586781" h="3425381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15" y="f7"/>
                </a:lnTo>
                <a:lnTo>
                  <a:pt x="f16" y="f17"/>
                </a:lnTo>
                <a:cubicBezTo>
                  <a:pt x="f18" y="f19"/>
                  <a:pt x="f5" y="f20"/>
                  <a:pt x="f5" y="f8"/>
                </a:cubicBezTo>
                <a:cubicBezTo>
                  <a:pt x="f5" y="f21"/>
                  <a:pt x="f21" y="f5"/>
                  <a:pt x="f8" y="f5"/>
                </a:cubicBez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Rechthoek 7">
            <a:extLst>
              <a:ext uri="{FF2B5EF4-FFF2-40B4-BE49-F238E27FC236}">
                <a16:creationId xmlns:a16="http://schemas.microsoft.com/office/drawing/2014/main" id="{2F228FA0-84F4-0666-8BE3-95D2E8F4B35C}"/>
              </a:ext>
            </a:extLst>
          </p:cNvPr>
          <p:cNvSpPr/>
          <p:nvPr/>
        </p:nvSpPr>
        <p:spPr>
          <a:xfrm>
            <a:off x="637620" y="1953368"/>
            <a:ext cx="5149690" cy="36845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D0CECE"/>
            </a:solidFill>
            <a:custDash>
              <a:ds d="300000" sp="3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Ovaal 11">
            <a:extLst>
              <a:ext uri="{FF2B5EF4-FFF2-40B4-BE49-F238E27FC236}">
                <a16:creationId xmlns:a16="http://schemas.microsoft.com/office/drawing/2014/main" id="{6E48A800-D2BD-AD8E-EDC2-3B26BA66501B}"/>
              </a:ext>
            </a:extLst>
          </p:cNvPr>
          <p:cNvSpPr/>
          <p:nvPr/>
        </p:nvSpPr>
        <p:spPr>
          <a:xfrm>
            <a:off x="8558271" y="6194365"/>
            <a:ext cx="389836" cy="3898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36007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Vrije vorm 1">
            <a:extLst>
              <a:ext uri="{FF2B5EF4-FFF2-40B4-BE49-F238E27FC236}">
                <a16:creationId xmlns:a16="http://schemas.microsoft.com/office/drawing/2014/main" id="{C957986C-8AD3-FF2B-7A5F-21C24E85B8AC}"/>
              </a:ext>
            </a:extLst>
          </p:cNvPr>
          <p:cNvSpPr/>
          <p:nvPr/>
        </p:nvSpPr>
        <p:spPr>
          <a:xfrm rot="16200004">
            <a:off x="446858" y="-169311"/>
            <a:ext cx="990532" cy="13291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0534"/>
              <a:gd name="f7" fmla="val 1329158"/>
              <a:gd name="f8" fmla="val 664579"/>
              <a:gd name="f9" fmla="val 756338"/>
              <a:gd name="f10" fmla="val 843754"/>
              <a:gd name="f11" fmla="val 18597"/>
              <a:gd name="f12" fmla="val 923263"/>
              <a:gd name="f13" fmla="val 52226"/>
              <a:gd name="f14" fmla="val 88739"/>
              <a:gd name="f15" fmla="val 1240419"/>
              <a:gd name="f16" fmla="val 1276932"/>
              <a:gd name="f17" fmla="val 1310562"/>
              <a:gd name="f18" fmla="val 297542"/>
              <a:gd name="f19" fmla="val 1031616"/>
              <a:gd name="f20" fmla="+- 0 0 -90"/>
              <a:gd name="f21" fmla="*/ f3 1 990534"/>
              <a:gd name="f22" fmla="*/ f4 1 132915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990534"/>
              <a:gd name="f31" fmla="*/ f27 1 1329158"/>
              <a:gd name="f32" fmla="*/ 664579 f28 1"/>
              <a:gd name="f33" fmla="*/ 0 f27 1"/>
              <a:gd name="f34" fmla="*/ 923263 f28 1"/>
              <a:gd name="f35" fmla="*/ 52226 f27 1"/>
              <a:gd name="f36" fmla="*/ 990534 f28 1"/>
              <a:gd name="f37" fmla="*/ 88739 f27 1"/>
              <a:gd name="f38" fmla="*/ 1240419 f27 1"/>
              <a:gd name="f39" fmla="*/ 1276932 f27 1"/>
              <a:gd name="f40" fmla="*/ 1329158 f27 1"/>
              <a:gd name="f41" fmla="*/ 0 f28 1"/>
              <a:gd name="f42" fmla="*/ 664579 f27 1"/>
              <a:gd name="f43" fmla="+- f29 0 f1"/>
              <a:gd name="f44" fmla="*/ f32 1 990534"/>
              <a:gd name="f45" fmla="*/ f33 1 1329158"/>
              <a:gd name="f46" fmla="*/ f34 1 990534"/>
              <a:gd name="f47" fmla="*/ f35 1 1329158"/>
              <a:gd name="f48" fmla="*/ f36 1 990534"/>
              <a:gd name="f49" fmla="*/ f37 1 1329158"/>
              <a:gd name="f50" fmla="*/ f38 1 1329158"/>
              <a:gd name="f51" fmla="*/ f39 1 1329158"/>
              <a:gd name="f52" fmla="*/ f40 1 1329158"/>
              <a:gd name="f53" fmla="*/ f41 1 990534"/>
              <a:gd name="f54" fmla="*/ f42 1 1329158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990534" h="1329158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EB2A289-EEF7-5634-4C47-469A62D78D86}"/>
              </a:ext>
            </a:extLst>
          </p:cNvPr>
          <p:cNvSpPr txBox="1"/>
          <p:nvPr/>
        </p:nvSpPr>
        <p:spPr>
          <a:xfrm>
            <a:off x="824130" y="2343177"/>
            <a:ext cx="4557424" cy="28304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1.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2.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3.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4.</a:t>
            </a:r>
          </a:p>
        </p:txBody>
      </p:sp>
      <p:grpSp>
        <p:nvGrpSpPr>
          <p:cNvPr id="8" name="Groep 22">
            <a:extLst>
              <a:ext uri="{FF2B5EF4-FFF2-40B4-BE49-F238E27FC236}">
                <a16:creationId xmlns:a16="http://schemas.microsoft.com/office/drawing/2014/main" id="{F4B95AFD-F1EE-2482-C2A6-CE35317233BC}"/>
              </a:ext>
            </a:extLst>
          </p:cNvPr>
          <p:cNvGrpSpPr/>
          <p:nvPr/>
        </p:nvGrpSpPr>
        <p:grpSpPr>
          <a:xfrm>
            <a:off x="1203697" y="2891433"/>
            <a:ext cx="4183545" cy="2282233"/>
            <a:chOff x="1203697" y="2891433"/>
            <a:chExt cx="4183545" cy="2282233"/>
          </a:xfrm>
        </p:grpSpPr>
        <p:cxnSp>
          <p:nvCxnSpPr>
            <p:cNvPr id="9" name="Rechte verbindingslijn 23">
              <a:extLst>
                <a:ext uri="{FF2B5EF4-FFF2-40B4-BE49-F238E27FC236}">
                  <a16:creationId xmlns:a16="http://schemas.microsoft.com/office/drawing/2014/main" id="{C4DD5312-D974-7F93-EDA6-E41A9363691D}"/>
                </a:ext>
              </a:extLst>
            </p:cNvPr>
            <p:cNvCxnSpPr/>
            <p:nvPr/>
          </p:nvCxnSpPr>
          <p:spPr>
            <a:xfrm>
              <a:off x="1203697" y="2891433"/>
              <a:ext cx="4177857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0" name="Rechte verbindingslijn 24">
              <a:extLst>
                <a:ext uri="{FF2B5EF4-FFF2-40B4-BE49-F238E27FC236}">
                  <a16:creationId xmlns:a16="http://schemas.microsoft.com/office/drawing/2014/main" id="{3EF987B0-F6EF-DE61-C297-221A4A68F30D}"/>
                </a:ext>
              </a:extLst>
            </p:cNvPr>
            <p:cNvCxnSpPr/>
            <p:nvPr/>
          </p:nvCxnSpPr>
          <p:spPr>
            <a:xfrm>
              <a:off x="1203697" y="3639174"/>
              <a:ext cx="4177857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1" name="Rechte verbindingslijn 25">
              <a:extLst>
                <a:ext uri="{FF2B5EF4-FFF2-40B4-BE49-F238E27FC236}">
                  <a16:creationId xmlns:a16="http://schemas.microsoft.com/office/drawing/2014/main" id="{A54D7F18-0083-103E-C9D2-5FC4CD5893EF}"/>
                </a:ext>
              </a:extLst>
            </p:cNvPr>
            <p:cNvCxnSpPr/>
            <p:nvPr/>
          </p:nvCxnSpPr>
          <p:spPr>
            <a:xfrm>
              <a:off x="1203697" y="4386916"/>
              <a:ext cx="4177857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2" name="Rechte verbindingslijn 26">
              <a:extLst>
                <a:ext uri="{FF2B5EF4-FFF2-40B4-BE49-F238E27FC236}">
                  <a16:creationId xmlns:a16="http://schemas.microsoft.com/office/drawing/2014/main" id="{7B108156-EF90-B63C-60E5-05AF96958BC9}"/>
                </a:ext>
              </a:extLst>
            </p:cNvPr>
            <p:cNvCxnSpPr/>
            <p:nvPr/>
          </p:nvCxnSpPr>
          <p:spPr>
            <a:xfrm>
              <a:off x="1209385" y="5173666"/>
              <a:ext cx="4177857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</p:grp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5A9B6274-97C6-F7EF-140A-CF31F72B70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4527" y="2454313"/>
            <a:ext cx="4557424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tekst 17">
            <a:extLst>
              <a:ext uri="{FF2B5EF4-FFF2-40B4-BE49-F238E27FC236}">
                <a16:creationId xmlns:a16="http://schemas.microsoft.com/office/drawing/2014/main" id="{A83983D8-0780-36DB-36EF-38F8769E2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4527" y="3222373"/>
            <a:ext cx="4557424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tekst 17">
            <a:extLst>
              <a:ext uri="{FF2B5EF4-FFF2-40B4-BE49-F238E27FC236}">
                <a16:creationId xmlns:a16="http://schemas.microsoft.com/office/drawing/2014/main" id="{98C4244B-BB2F-BABF-11D5-43084A2CA1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4527" y="3992636"/>
            <a:ext cx="4557424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ijdelijke aanduiding voor tekst 17">
            <a:extLst>
              <a:ext uri="{FF2B5EF4-FFF2-40B4-BE49-F238E27FC236}">
                <a16:creationId xmlns:a16="http://schemas.microsoft.com/office/drawing/2014/main" id="{0F633AA2-32DB-770B-7748-2C9470A94C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4527" y="4775298"/>
            <a:ext cx="4557424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Tijdelijke aanduiding voor afbeelding 20">
            <a:extLst>
              <a:ext uri="{FF2B5EF4-FFF2-40B4-BE49-F238E27FC236}">
                <a16:creationId xmlns:a16="http://schemas.microsoft.com/office/drawing/2014/main" id="{A8E69764-5188-2AC1-C378-F8B9125A202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37376" y="2002536"/>
            <a:ext cx="5120640" cy="3685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18" name="Tijdelijke aanduiding voor voettekst 18">
            <a:extLst>
              <a:ext uri="{FF2B5EF4-FFF2-40B4-BE49-F238E27FC236}">
                <a16:creationId xmlns:a16="http://schemas.microsoft.com/office/drawing/2014/main" id="{2343E833-F473-4738-0221-70756321F8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19" name="Tijdelijke aanduiding voor dianummer 19">
            <a:extLst>
              <a:ext uri="{FF2B5EF4-FFF2-40B4-BE49-F238E27FC236}">
                <a16:creationId xmlns:a16="http://schemas.microsoft.com/office/drawing/2014/main" id="{619B9A2A-BA23-2806-7EB5-D5B906D98A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3D9162-F9AF-4061-BFCC-63E628BB70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32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2">
            <a:extLst>
              <a:ext uri="{FF2B5EF4-FFF2-40B4-BE49-F238E27FC236}">
                <a16:creationId xmlns:a16="http://schemas.microsoft.com/office/drawing/2014/main" id="{F226936C-4197-F0D6-9686-B31B9B6259E7}"/>
              </a:ext>
            </a:extLst>
          </p:cNvPr>
          <p:cNvSpPr/>
          <p:nvPr/>
        </p:nvSpPr>
        <p:spPr>
          <a:xfrm>
            <a:off x="5622727" y="3014465"/>
            <a:ext cx="642969" cy="64296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36007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17">
            <a:extLst>
              <a:ext uri="{FF2B5EF4-FFF2-40B4-BE49-F238E27FC236}">
                <a16:creationId xmlns:a16="http://schemas.microsoft.com/office/drawing/2014/main" id="{64643C93-0193-9507-94B9-614E7E6B72C7}"/>
              </a:ext>
            </a:extLst>
          </p:cNvPr>
          <p:cNvSpPr/>
          <p:nvPr/>
        </p:nvSpPr>
        <p:spPr>
          <a:xfrm>
            <a:off x="8484617" y="5988533"/>
            <a:ext cx="2953832" cy="8837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53834"/>
              <a:gd name="f7" fmla="val 883756"/>
              <a:gd name="f8" fmla="val 1476917"/>
              <a:gd name="f9" fmla="val 2113290"/>
              <a:gd name="f10" fmla="val 2666825"/>
              <a:gd name="f11" fmla="val 354669"/>
              <a:gd name="f12" fmla="val 2950639"/>
              <a:gd name="f13" fmla="val 877123"/>
              <a:gd name="f14" fmla="val 3195"/>
              <a:gd name="f15" fmla="val 287009"/>
              <a:gd name="f16" fmla="val 840544"/>
              <a:gd name="f17" fmla="+- 0 0 -90"/>
              <a:gd name="f18" fmla="*/ f3 1 2953834"/>
              <a:gd name="f19" fmla="*/ f4 1 883756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2953834"/>
              <a:gd name="f28" fmla="*/ f24 1 883756"/>
              <a:gd name="f29" fmla="*/ 1476917 f25 1"/>
              <a:gd name="f30" fmla="*/ 0 f24 1"/>
              <a:gd name="f31" fmla="*/ 2950639 f25 1"/>
              <a:gd name="f32" fmla="*/ 877123 f24 1"/>
              <a:gd name="f33" fmla="*/ 2953834 f25 1"/>
              <a:gd name="f34" fmla="*/ 883756 f24 1"/>
              <a:gd name="f35" fmla="*/ 0 f25 1"/>
              <a:gd name="f36" fmla="*/ 3195 f25 1"/>
              <a:gd name="f37" fmla="+- f26 0 f1"/>
              <a:gd name="f38" fmla="*/ f29 1 2953834"/>
              <a:gd name="f39" fmla="*/ f30 1 883756"/>
              <a:gd name="f40" fmla="*/ f31 1 2953834"/>
              <a:gd name="f41" fmla="*/ f32 1 883756"/>
              <a:gd name="f42" fmla="*/ f33 1 2953834"/>
              <a:gd name="f43" fmla="*/ f34 1 883756"/>
              <a:gd name="f44" fmla="*/ f35 1 2953834"/>
              <a:gd name="f45" fmla="*/ f36 1 2953834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7"/>
              <a:gd name="f57" fmla="*/ f45 1 f27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8 1"/>
              <a:gd name="f69" fmla="*/ f5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8" y="f67"/>
              </a:cxn>
              <a:cxn ang="f37">
                <a:pos x="f69" y="f65"/>
              </a:cxn>
              <a:cxn ang="f37">
                <a:pos x="f62" y="f63"/>
              </a:cxn>
            </a:cxnLst>
            <a:rect l="f58" t="f61" r="f59" b="f60"/>
            <a:pathLst>
              <a:path w="2953834" h="883756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7"/>
                </a:lnTo>
                <a:lnTo>
                  <a:pt x="f5" y="f7"/>
                </a:lnTo>
                <a:lnTo>
                  <a:pt x="f14" y="f13"/>
                </a:lnTo>
                <a:cubicBezTo>
                  <a:pt x="f15" y="f11"/>
                  <a:pt x="f16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Ovaal 10">
            <a:extLst>
              <a:ext uri="{FF2B5EF4-FFF2-40B4-BE49-F238E27FC236}">
                <a16:creationId xmlns:a16="http://schemas.microsoft.com/office/drawing/2014/main" id="{BF41F02B-4311-A262-F517-31737AD10561}"/>
              </a:ext>
            </a:extLst>
          </p:cNvPr>
          <p:cNvSpPr/>
          <p:nvPr/>
        </p:nvSpPr>
        <p:spPr>
          <a:xfrm>
            <a:off x="8484617" y="6069960"/>
            <a:ext cx="510052" cy="51005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696D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Vrije vorm 10">
            <a:extLst>
              <a:ext uri="{FF2B5EF4-FFF2-40B4-BE49-F238E27FC236}">
                <a16:creationId xmlns:a16="http://schemas.microsoft.com/office/drawing/2014/main" id="{00A9C855-0155-58F9-0732-817A7E4396A1}"/>
              </a:ext>
            </a:extLst>
          </p:cNvPr>
          <p:cNvSpPr/>
          <p:nvPr/>
        </p:nvSpPr>
        <p:spPr>
          <a:xfrm>
            <a:off x="0" y="0"/>
            <a:ext cx="6306095" cy="56308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06096"/>
              <a:gd name="f7" fmla="val 5630799"/>
              <a:gd name="f8" fmla="val 5864035"/>
              <a:gd name="f9" fmla="val 5927254"/>
              <a:gd name="f10" fmla="val 123434"/>
              <a:gd name="f11" fmla="val 6170039"/>
              <a:gd name="f12" fmla="val 627296"/>
              <a:gd name="f13" fmla="val 1192264"/>
              <a:gd name="f14" fmla="val 1789009"/>
              <a:gd name="f15" fmla="val 3910771"/>
              <a:gd name="f16" fmla="val 4586068"/>
              <a:gd name="f17" fmla="val 2464306"/>
              <a:gd name="f18" fmla="val 1536035"/>
              <a:gd name="f19" fmla="val 684659"/>
              <a:gd name="f20" fmla="val 5301575"/>
              <a:gd name="f21" fmla="val 20571"/>
              <a:gd name="f22" fmla="val 4753521"/>
              <a:gd name="f23" fmla="val 4734825"/>
              <a:gd name="f24" fmla="+- 0 0 -90"/>
              <a:gd name="f25" fmla="*/ f3 1 6306096"/>
              <a:gd name="f26" fmla="*/ f4 1 5630799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6306096"/>
              <a:gd name="f35" fmla="*/ f31 1 5630799"/>
              <a:gd name="f36" fmla="*/ 0 f32 1"/>
              <a:gd name="f37" fmla="*/ 0 f31 1"/>
              <a:gd name="f38" fmla="*/ 5864035 f32 1"/>
              <a:gd name="f39" fmla="*/ 5927254 f32 1"/>
              <a:gd name="f40" fmla="*/ 123434 f31 1"/>
              <a:gd name="f41" fmla="*/ 6306096 f32 1"/>
              <a:gd name="f42" fmla="*/ 1789009 f31 1"/>
              <a:gd name="f43" fmla="*/ 2464306 f32 1"/>
              <a:gd name="f44" fmla="*/ 5630799 f31 1"/>
              <a:gd name="f45" fmla="*/ 20571 f32 1"/>
              <a:gd name="f46" fmla="*/ 4753521 f31 1"/>
              <a:gd name="f47" fmla="*/ 4734825 f31 1"/>
              <a:gd name="f48" fmla="+- f33 0 f1"/>
              <a:gd name="f49" fmla="*/ f36 1 6306096"/>
              <a:gd name="f50" fmla="*/ f37 1 5630799"/>
              <a:gd name="f51" fmla="*/ f38 1 6306096"/>
              <a:gd name="f52" fmla="*/ f39 1 6306096"/>
              <a:gd name="f53" fmla="*/ f40 1 5630799"/>
              <a:gd name="f54" fmla="*/ f41 1 6306096"/>
              <a:gd name="f55" fmla="*/ f42 1 5630799"/>
              <a:gd name="f56" fmla="*/ f43 1 6306096"/>
              <a:gd name="f57" fmla="*/ f44 1 5630799"/>
              <a:gd name="f58" fmla="*/ f45 1 6306096"/>
              <a:gd name="f59" fmla="*/ f46 1 5630799"/>
              <a:gd name="f60" fmla="*/ f47 1 5630799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4"/>
              <a:gd name="f69" fmla="*/ f53 1 f35"/>
              <a:gd name="f70" fmla="*/ f54 1 f34"/>
              <a:gd name="f71" fmla="*/ f55 1 f35"/>
              <a:gd name="f72" fmla="*/ f56 1 f34"/>
              <a:gd name="f73" fmla="*/ f57 1 f35"/>
              <a:gd name="f74" fmla="*/ f58 1 f34"/>
              <a:gd name="f75" fmla="*/ f59 1 f35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5 1"/>
              <a:gd name="f85" fmla="*/ f69 f26 1"/>
              <a:gd name="f86" fmla="*/ f70 f25 1"/>
              <a:gd name="f87" fmla="*/ f71 f26 1"/>
              <a:gd name="f88" fmla="*/ f72 f25 1"/>
              <a:gd name="f89" fmla="*/ f73 f26 1"/>
              <a:gd name="f90" fmla="*/ f74 f25 1"/>
              <a:gd name="f91" fmla="*/ f75 f26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4" y="f85"/>
              </a:cxn>
              <a:cxn ang="f48">
                <a:pos x="f86" y="f87"/>
              </a:cxn>
              <a:cxn ang="f48">
                <a:pos x="f88" y="f89"/>
              </a:cxn>
              <a:cxn ang="f48">
                <a:pos x="f90" y="f91"/>
              </a:cxn>
              <a:cxn ang="f48">
                <a:pos x="f81" y="f92"/>
              </a:cxn>
            </a:cxnLst>
            <a:rect l="f77" t="f80" r="f78" b="f79"/>
            <a:pathLst>
              <a:path w="6306096" h="5630799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lnTo>
                  <a:pt x="f5" y="f23"/>
                </a:lnTo>
                <a:close/>
              </a:path>
            </a:pathLst>
          </a:custGeom>
          <a:solidFill>
            <a:srgbClr val="C40C67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F132FE5-CF13-B003-EEFC-D3C392E66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1"/>
          <a:lstStyle>
            <a:lvl1pPr algn="ctr"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7" name="Tijdelijke aanduiding voor afbeelding 20">
            <a:extLst>
              <a:ext uri="{FF2B5EF4-FFF2-40B4-BE49-F238E27FC236}">
                <a16:creationId xmlns:a16="http://schemas.microsoft.com/office/drawing/2014/main" id="{A07F9531-23E4-55A0-0E88-AC62932208A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37376" y="2002536"/>
            <a:ext cx="5120640" cy="3685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8" name="Tijdelijke aanduiding voor inhoud 16">
            <a:extLst>
              <a:ext uri="{FF2B5EF4-FFF2-40B4-BE49-F238E27FC236}">
                <a16:creationId xmlns:a16="http://schemas.microsoft.com/office/drawing/2014/main" id="{EBACAF14-B0A0-09BB-DB0C-72A84A4DA50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0080" y="2002536"/>
            <a:ext cx="5138927" cy="3685032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voettekst 18">
            <a:extLst>
              <a:ext uri="{FF2B5EF4-FFF2-40B4-BE49-F238E27FC236}">
                <a16:creationId xmlns:a16="http://schemas.microsoft.com/office/drawing/2014/main" id="{38B253D8-F738-D0CB-625E-DEC5622F17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9">
            <a:extLst>
              <a:ext uri="{FF2B5EF4-FFF2-40B4-BE49-F238E27FC236}">
                <a16:creationId xmlns:a16="http://schemas.microsoft.com/office/drawing/2014/main" id="{F690F682-079D-01D9-2D3B-AAA06A4D83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70C55-3B2F-4404-8992-91C377B5C99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, inhoud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4">
            <a:extLst>
              <a:ext uri="{FF2B5EF4-FFF2-40B4-BE49-F238E27FC236}">
                <a16:creationId xmlns:a16="http://schemas.microsoft.com/office/drawing/2014/main" id="{362915D6-6EA2-F204-6B88-1D1DB1031CD7}"/>
              </a:ext>
            </a:extLst>
          </p:cNvPr>
          <p:cNvSpPr/>
          <p:nvPr/>
        </p:nvSpPr>
        <p:spPr>
          <a:xfrm>
            <a:off x="8544418" y="1377726"/>
            <a:ext cx="3658596" cy="54945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58597"/>
              <a:gd name="f7" fmla="val 5494558"/>
              <a:gd name="f8" fmla="val 3224347"/>
              <a:gd name="f9" fmla="val 3335644"/>
              <a:gd name="f10" fmla="val 3445625"/>
              <a:gd name="f11" fmla="val 5639"/>
              <a:gd name="f12" fmla="val 3554018"/>
              <a:gd name="f13" fmla="val 16647"/>
              <a:gd name="f14" fmla="val 29936"/>
              <a:gd name="f15" fmla="val 935531"/>
              <a:gd name="f16" fmla="val 736284"/>
              <a:gd name="f17" fmla="val 5275331"/>
              <a:gd name="f18" fmla="val 276312"/>
              <a:gd name="f19" fmla="val 4717974"/>
              <a:gd name="f20" fmla="val 4003429"/>
              <a:gd name="f21" fmla="val 1443589"/>
              <a:gd name="f22" fmla="+- 0 0 -90"/>
              <a:gd name="f23" fmla="*/ f3 1 3658597"/>
              <a:gd name="f24" fmla="*/ f4 1 5494558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658597"/>
              <a:gd name="f33" fmla="*/ f29 1 5494558"/>
              <a:gd name="f34" fmla="*/ 3224347 f30 1"/>
              <a:gd name="f35" fmla="*/ 0 f29 1"/>
              <a:gd name="f36" fmla="*/ 3554018 f30 1"/>
              <a:gd name="f37" fmla="*/ 16647 f29 1"/>
              <a:gd name="f38" fmla="*/ 3658597 f30 1"/>
              <a:gd name="f39" fmla="*/ 29936 f29 1"/>
              <a:gd name="f40" fmla="*/ 5494558 f29 1"/>
              <a:gd name="f41" fmla="*/ 935531 f30 1"/>
              <a:gd name="f42" fmla="*/ 736284 f30 1"/>
              <a:gd name="f43" fmla="*/ 5275331 f29 1"/>
              <a:gd name="f44" fmla="*/ 0 f30 1"/>
              <a:gd name="f45" fmla="*/ 3224347 f29 1"/>
              <a:gd name="f46" fmla="+- f31 0 f1"/>
              <a:gd name="f47" fmla="*/ f34 1 3658597"/>
              <a:gd name="f48" fmla="*/ f35 1 5494558"/>
              <a:gd name="f49" fmla="*/ f36 1 3658597"/>
              <a:gd name="f50" fmla="*/ f37 1 5494558"/>
              <a:gd name="f51" fmla="*/ f38 1 3658597"/>
              <a:gd name="f52" fmla="*/ f39 1 5494558"/>
              <a:gd name="f53" fmla="*/ f40 1 5494558"/>
              <a:gd name="f54" fmla="*/ f41 1 3658597"/>
              <a:gd name="f55" fmla="*/ f42 1 3658597"/>
              <a:gd name="f56" fmla="*/ f43 1 5494558"/>
              <a:gd name="f57" fmla="*/ f44 1 3658597"/>
              <a:gd name="f58" fmla="*/ f45 1 5494558"/>
              <a:gd name="f59" fmla="*/ f25 1 f32"/>
              <a:gd name="f60" fmla="*/ f26 1 f32"/>
              <a:gd name="f61" fmla="*/ f25 1 f33"/>
              <a:gd name="f62" fmla="*/ f27 1 f33"/>
              <a:gd name="f63" fmla="*/ f47 1 f32"/>
              <a:gd name="f64" fmla="*/ f48 1 f33"/>
              <a:gd name="f65" fmla="*/ f49 1 f32"/>
              <a:gd name="f66" fmla="*/ f50 1 f33"/>
              <a:gd name="f67" fmla="*/ f51 1 f32"/>
              <a:gd name="f68" fmla="*/ f52 1 f33"/>
              <a:gd name="f69" fmla="*/ f53 1 f33"/>
              <a:gd name="f70" fmla="*/ f54 1 f32"/>
              <a:gd name="f71" fmla="*/ f55 1 f32"/>
              <a:gd name="f72" fmla="*/ f56 1 f33"/>
              <a:gd name="f73" fmla="*/ f57 1 f32"/>
              <a:gd name="f74" fmla="*/ f58 1 f33"/>
              <a:gd name="f75" fmla="*/ f59 f23 1"/>
              <a:gd name="f76" fmla="*/ f60 f23 1"/>
              <a:gd name="f77" fmla="*/ f62 f24 1"/>
              <a:gd name="f78" fmla="*/ f61 f24 1"/>
              <a:gd name="f79" fmla="*/ f63 f23 1"/>
              <a:gd name="f80" fmla="*/ f64 f24 1"/>
              <a:gd name="f81" fmla="*/ f65 f23 1"/>
              <a:gd name="f82" fmla="*/ f66 f24 1"/>
              <a:gd name="f83" fmla="*/ f67 f23 1"/>
              <a:gd name="f84" fmla="*/ f68 f24 1"/>
              <a:gd name="f85" fmla="*/ f69 f24 1"/>
              <a:gd name="f86" fmla="*/ f70 f23 1"/>
              <a:gd name="f87" fmla="*/ f71 f23 1"/>
              <a:gd name="f88" fmla="*/ f72 f24 1"/>
              <a:gd name="f89" fmla="*/ f73 f23 1"/>
              <a:gd name="f90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3" y="f85"/>
              </a:cxn>
              <a:cxn ang="f46">
                <a:pos x="f86" y="f85"/>
              </a:cxn>
              <a:cxn ang="f46">
                <a:pos x="f87" y="f88"/>
              </a:cxn>
              <a:cxn ang="f46">
                <a:pos x="f89" y="f90"/>
              </a:cxn>
              <a:cxn ang="f46">
                <a:pos x="f79" y="f80"/>
              </a:cxn>
            </a:cxnLst>
            <a:rect l="f75" t="f78" r="f76" b="f77"/>
            <a:pathLst>
              <a:path w="3658597" h="5494558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15" y="f7"/>
                </a:lnTo>
                <a:lnTo>
                  <a:pt x="f16" y="f17"/>
                </a:lnTo>
                <a:cubicBezTo>
                  <a:pt x="f18" y="f19"/>
                  <a:pt x="f5" y="f20"/>
                  <a:pt x="f5" y="f8"/>
                </a:cubicBezTo>
                <a:cubicBezTo>
                  <a:pt x="f5" y="f21"/>
                  <a:pt x="f21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12">
            <a:extLst>
              <a:ext uri="{FF2B5EF4-FFF2-40B4-BE49-F238E27FC236}">
                <a16:creationId xmlns:a16="http://schemas.microsoft.com/office/drawing/2014/main" id="{E5797797-663E-2230-D266-BE4124F084AE}"/>
              </a:ext>
            </a:extLst>
          </p:cNvPr>
          <p:cNvSpPr/>
          <p:nvPr/>
        </p:nvSpPr>
        <p:spPr>
          <a:xfrm>
            <a:off x="-11548" y="0"/>
            <a:ext cx="1175598" cy="16512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58209"/>
              <a:gd name="f7" fmla="val 2610096"/>
              <a:gd name="f8" fmla="val 1532533"/>
              <a:gd name="f9" fmla="val 1579125"/>
              <a:gd name="f10" fmla="val 62307"/>
              <a:gd name="f11" fmla="val 1755324"/>
              <a:gd name="f12" fmla="val 323116"/>
              <a:gd name="f13" fmla="val 637525"/>
              <a:gd name="f14" fmla="val 975965"/>
              <a:gd name="f15" fmla="val 1878471"/>
              <a:gd name="f16" fmla="val 1126584"/>
              <a:gd name="f17" fmla="val 224078"/>
              <a:gd name="f18" fmla="val 167671"/>
              <a:gd name="f19" fmla="val 111932"/>
              <a:gd name="f20" fmla="val 2607238"/>
              <a:gd name="f21" fmla="val 56998"/>
              <a:gd name="f22" fmla="val 2601659"/>
              <a:gd name="f23" fmla="val 2592960"/>
              <a:gd name="f24" fmla="+- 0 0 -90"/>
              <a:gd name="f25" fmla="*/ f3 1 1858209"/>
              <a:gd name="f26" fmla="*/ f4 1 2610096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1858209"/>
              <a:gd name="f35" fmla="*/ f31 1 2610096"/>
              <a:gd name="f36" fmla="*/ 0 f32 1"/>
              <a:gd name="f37" fmla="*/ 0 f31 1"/>
              <a:gd name="f38" fmla="*/ 1532533 f32 1"/>
              <a:gd name="f39" fmla="*/ 1579125 f32 1"/>
              <a:gd name="f40" fmla="*/ 62307 f31 1"/>
              <a:gd name="f41" fmla="*/ 1858209 f32 1"/>
              <a:gd name="f42" fmla="*/ 975965 f31 1"/>
              <a:gd name="f43" fmla="*/ 224078 f32 1"/>
              <a:gd name="f44" fmla="*/ 2610096 f31 1"/>
              <a:gd name="f45" fmla="*/ 56998 f32 1"/>
              <a:gd name="f46" fmla="*/ 2601659 f31 1"/>
              <a:gd name="f47" fmla="*/ 2592960 f31 1"/>
              <a:gd name="f48" fmla="+- f33 0 f1"/>
              <a:gd name="f49" fmla="*/ f36 1 1858209"/>
              <a:gd name="f50" fmla="*/ f37 1 2610096"/>
              <a:gd name="f51" fmla="*/ f38 1 1858209"/>
              <a:gd name="f52" fmla="*/ f39 1 1858209"/>
              <a:gd name="f53" fmla="*/ f40 1 2610096"/>
              <a:gd name="f54" fmla="*/ f41 1 1858209"/>
              <a:gd name="f55" fmla="*/ f42 1 2610096"/>
              <a:gd name="f56" fmla="*/ f43 1 1858209"/>
              <a:gd name="f57" fmla="*/ f44 1 2610096"/>
              <a:gd name="f58" fmla="*/ f45 1 1858209"/>
              <a:gd name="f59" fmla="*/ f46 1 2610096"/>
              <a:gd name="f60" fmla="*/ f47 1 2610096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4"/>
              <a:gd name="f69" fmla="*/ f53 1 f35"/>
              <a:gd name="f70" fmla="*/ f54 1 f34"/>
              <a:gd name="f71" fmla="*/ f55 1 f35"/>
              <a:gd name="f72" fmla="*/ f56 1 f34"/>
              <a:gd name="f73" fmla="*/ f57 1 f35"/>
              <a:gd name="f74" fmla="*/ f58 1 f34"/>
              <a:gd name="f75" fmla="*/ f59 1 f35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5 1"/>
              <a:gd name="f85" fmla="*/ f69 f26 1"/>
              <a:gd name="f86" fmla="*/ f70 f25 1"/>
              <a:gd name="f87" fmla="*/ f71 f26 1"/>
              <a:gd name="f88" fmla="*/ f72 f25 1"/>
              <a:gd name="f89" fmla="*/ f73 f26 1"/>
              <a:gd name="f90" fmla="*/ f74 f25 1"/>
              <a:gd name="f91" fmla="*/ f75 f26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4" y="f85"/>
              </a:cxn>
              <a:cxn ang="f48">
                <a:pos x="f86" y="f87"/>
              </a:cxn>
              <a:cxn ang="f48">
                <a:pos x="f88" y="f89"/>
              </a:cxn>
              <a:cxn ang="f48">
                <a:pos x="f90" y="f91"/>
              </a:cxn>
              <a:cxn ang="f48">
                <a:pos x="f81" y="f92"/>
              </a:cxn>
            </a:cxnLst>
            <a:rect l="f77" t="f80" r="f78" b="f79"/>
            <a:pathLst>
              <a:path w="1858209" h="2610096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lnTo>
                  <a:pt x="f5" y="f23"/>
                </a:ln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Ovaal 11">
            <a:extLst>
              <a:ext uri="{FF2B5EF4-FFF2-40B4-BE49-F238E27FC236}">
                <a16:creationId xmlns:a16="http://schemas.microsoft.com/office/drawing/2014/main" id="{C0DE6E49-20D2-7683-6DC9-902925D159B2}"/>
              </a:ext>
            </a:extLst>
          </p:cNvPr>
          <p:cNvSpPr/>
          <p:nvPr/>
        </p:nvSpPr>
        <p:spPr>
          <a:xfrm>
            <a:off x="7897389" y="4880994"/>
            <a:ext cx="1499067" cy="14990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8362AA2A-6F9F-FA95-2743-B3043D3F5FDC}"/>
              </a:ext>
            </a:extLst>
          </p:cNvPr>
          <p:cNvSpPr/>
          <p:nvPr/>
        </p:nvSpPr>
        <p:spPr>
          <a:xfrm>
            <a:off x="651125" y="1169279"/>
            <a:ext cx="389836" cy="3898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36007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981AECD0-420F-245B-0F1D-E1266CFA9975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DF13D94E-2A64-6725-044B-B304A287F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1"/>
          <a:lstStyle>
            <a:lvl1pPr algn="ctr"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8" name="Tijdelijke aanduiding voor voettekst 18">
            <a:extLst>
              <a:ext uri="{FF2B5EF4-FFF2-40B4-BE49-F238E27FC236}">
                <a16:creationId xmlns:a16="http://schemas.microsoft.com/office/drawing/2014/main" id="{715E955B-B609-36BE-FD9E-3C41BE17EC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19">
            <a:extLst>
              <a:ext uri="{FF2B5EF4-FFF2-40B4-BE49-F238E27FC236}">
                <a16:creationId xmlns:a16="http://schemas.microsoft.com/office/drawing/2014/main" id="{DF75CFE3-5206-4411-BB14-7C86BFAEBB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84201E-1D4B-4E9C-AD46-50770F88FBE8}" type="slidenum">
              <a:t>‹nr.›</a:t>
            </a:fld>
            <a:endParaRPr lang="nl-NL"/>
          </a:p>
        </p:txBody>
      </p:sp>
      <p:sp>
        <p:nvSpPr>
          <p:cNvPr id="10" name="Tijdelijke aanduiding voor inhoud 16">
            <a:extLst>
              <a:ext uri="{FF2B5EF4-FFF2-40B4-BE49-F238E27FC236}">
                <a16:creationId xmlns:a16="http://schemas.microsoft.com/office/drawing/2014/main" id="{6775F6CA-0798-C43D-75D1-1F4BFF9EE7C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0080" y="2002536"/>
            <a:ext cx="5138927" cy="3685032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inhoud 16">
            <a:extLst>
              <a:ext uri="{FF2B5EF4-FFF2-40B4-BE49-F238E27FC236}">
                <a16:creationId xmlns:a16="http://schemas.microsoft.com/office/drawing/2014/main" id="{645A2E10-01CC-C6AF-C74B-182ABA44981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9088" y="2002536"/>
            <a:ext cx="5138927" cy="3685032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70641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jst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32">
            <a:extLst>
              <a:ext uri="{FF2B5EF4-FFF2-40B4-BE49-F238E27FC236}">
                <a16:creationId xmlns:a16="http://schemas.microsoft.com/office/drawing/2014/main" id="{7581AE9F-536E-A273-CB54-B9787EEAA785}"/>
              </a:ext>
            </a:extLst>
          </p:cNvPr>
          <p:cNvSpPr/>
          <p:nvPr/>
        </p:nvSpPr>
        <p:spPr>
          <a:xfrm>
            <a:off x="9965451" y="5422958"/>
            <a:ext cx="600980" cy="60098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696D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7">
            <a:extLst>
              <a:ext uri="{FF2B5EF4-FFF2-40B4-BE49-F238E27FC236}">
                <a16:creationId xmlns:a16="http://schemas.microsoft.com/office/drawing/2014/main" id="{80859BBB-CA82-4042-E394-F7C05142A753}"/>
              </a:ext>
            </a:extLst>
          </p:cNvPr>
          <p:cNvSpPr/>
          <p:nvPr/>
        </p:nvSpPr>
        <p:spPr>
          <a:xfrm>
            <a:off x="0" y="684940"/>
            <a:ext cx="5739304" cy="6173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39305"/>
              <a:gd name="f7" fmla="val 6173059"/>
              <a:gd name="f8" fmla="val 2105216"/>
              <a:gd name="f9" fmla="val 4112268"/>
              <a:gd name="f10" fmla="val 1627037"/>
              <a:gd name="f11" fmla="val 3634089"/>
              <a:gd name="f12" fmla="val 4512174"/>
              <a:gd name="f13" fmla="val 5427880"/>
              <a:gd name="f14" fmla="val 5317522"/>
              <a:gd name="f15" fmla="val 4909456"/>
              <a:gd name="f16" fmla="val 5945707"/>
              <a:gd name="f17" fmla="val 4702825"/>
              <a:gd name="f18" fmla="val 675505"/>
              <a:gd name="f19" fmla="val 73362"/>
              <a:gd name="f20" fmla="val 620646"/>
              <a:gd name="f21" fmla="val 653367"/>
              <a:gd name="f22" fmla="val 228802"/>
              <a:gd name="f23" fmla="val 1352572"/>
              <a:gd name="f24" fmla="+- 0 0 -90"/>
              <a:gd name="f25" fmla="*/ f3 1 5739305"/>
              <a:gd name="f26" fmla="*/ f4 1 6173059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5739305"/>
              <a:gd name="f35" fmla="*/ f31 1 6173059"/>
              <a:gd name="f36" fmla="*/ 2105216 f32 1"/>
              <a:gd name="f37" fmla="*/ 0 f31 1"/>
              <a:gd name="f38" fmla="*/ 5739305 f32 1"/>
              <a:gd name="f39" fmla="*/ 3634089 f31 1"/>
              <a:gd name="f40" fmla="*/ 4909456 f32 1"/>
              <a:gd name="f41" fmla="*/ 5945707 f31 1"/>
              <a:gd name="f42" fmla="*/ 4702825 f32 1"/>
              <a:gd name="f43" fmla="*/ 6173059 f31 1"/>
              <a:gd name="f44" fmla="*/ 0 f32 1"/>
              <a:gd name="f45" fmla="*/ 675505 f31 1"/>
              <a:gd name="f46" fmla="*/ 73362 f32 1"/>
              <a:gd name="f47" fmla="*/ 620646 f31 1"/>
              <a:gd name="f48" fmla="+- f33 0 f1"/>
              <a:gd name="f49" fmla="*/ f36 1 5739305"/>
              <a:gd name="f50" fmla="*/ f37 1 6173059"/>
              <a:gd name="f51" fmla="*/ f38 1 5739305"/>
              <a:gd name="f52" fmla="*/ f39 1 6173059"/>
              <a:gd name="f53" fmla="*/ f40 1 5739305"/>
              <a:gd name="f54" fmla="*/ f41 1 6173059"/>
              <a:gd name="f55" fmla="*/ f42 1 5739305"/>
              <a:gd name="f56" fmla="*/ f43 1 6173059"/>
              <a:gd name="f57" fmla="*/ f44 1 5739305"/>
              <a:gd name="f58" fmla="*/ f45 1 6173059"/>
              <a:gd name="f59" fmla="*/ f46 1 5739305"/>
              <a:gd name="f60" fmla="*/ f47 1 6173059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5"/>
              <a:gd name="f69" fmla="*/ f53 1 f34"/>
              <a:gd name="f70" fmla="*/ f54 1 f35"/>
              <a:gd name="f71" fmla="*/ f55 1 f34"/>
              <a:gd name="f72" fmla="*/ f56 1 f35"/>
              <a:gd name="f73" fmla="*/ f57 1 f34"/>
              <a:gd name="f74" fmla="*/ f58 1 f35"/>
              <a:gd name="f75" fmla="*/ f59 1 f34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6 1"/>
              <a:gd name="f85" fmla="*/ f69 f25 1"/>
              <a:gd name="f86" fmla="*/ f70 f26 1"/>
              <a:gd name="f87" fmla="*/ f71 f25 1"/>
              <a:gd name="f88" fmla="*/ f72 f26 1"/>
              <a:gd name="f89" fmla="*/ f73 f25 1"/>
              <a:gd name="f90" fmla="*/ f74 f26 1"/>
              <a:gd name="f91" fmla="*/ f75 f25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4"/>
              </a:cxn>
              <a:cxn ang="f48">
                <a:pos x="f85" y="f86"/>
              </a:cxn>
              <a:cxn ang="f48">
                <a:pos x="f87" y="f88"/>
              </a:cxn>
              <a:cxn ang="f48">
                <a:pos x="f89" y="f88"/>
              </a:cxn>
              <a:cxn ang="f48">
                <a:pos x="f89" y="f90"/>
              </a:cxn>
              <a:cxn ang="f48">
                <a:pos x="f91" y="f92"/>
              </a:cxn>
              <a:cxn ang="f48">
                <a:pos x="f81" y="f82"/>
              </a:cxn>
            </a:cxnLst>
            <a:rect l="f77" t="f80" r="f78" b="f79"/>
            <a:pathLst>
              <a:path w="5739305" h="6173059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7"/>
                </a:ln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5"/>
                  <a:pt x="f8" y="f5"/>
                </a:cubicBezTo>
                <a:close/>
              </a:path>
            </a:pathLst>
          </a:custGeom>
          <a:solidFill>
            <a:srgbClr val="6A205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Ovaal 38">
            <a:extLst>
              <a:ext uri="{FF2B5EF4-FFF2-40B4-BE49-F238E27FC236}">
                <a16:creationId xmlns:a16="http://schemas.microsoft.com/office/drawing/2014/main" id="{3EEA0B27-9E81-1C71-34BE-DCE733B4FEDE}"/>
              </a:ext>
            </a:extLst>
          </p:cNvPr>
          <p:cNvSpPr/>
          <p:nvPr/>
        </p:nvSpPr>
        <p:spPr>
          <a:xfrm>
            <a:off x="3500871" y="447699"/>
            <a:ext cx="1499067" cy="14990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12CB2F5A-6990-711F-75D6-557AB017B0E4}"/>
              </a:ext>
            </a:extLst>
          </p:cNvPr>
          <p:cNvSpPr/>
          <p:nvPr/>
        </p:nvSpPr>
        <p:spPr>
          <a:xfrm>
            <a:off x="6412385" y="1273859"/>
            <a:ext cx="5149690" cy="4264057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D0CECE"/>
            </a:solidFill>
            <a:custDash>
              <a:ds d="300000" sp="3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57E1BED3-EC6F-B172-CB14-1D1AD1FAC0BF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5AEB7ED1-E3A7-0ECD-D4ED-767E1E8BA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8" name="Tijdelijke aanduiding voor voettekst 18">
            <a:extLst>
              <a:ext uri="{FF2B5EF4-FFF2-40B4-BE49-F238E27FC236}">
                <a16:creationId xmlns:a16="http://schemas.microsoft.com/office/drawing/2014/main" id="{D9A217F4-A2A3-853B-DC6C-1C54700532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19">
            <a:extLst>
              <a:ext uri="{FF2B5EF4-FFF2-40B4-BE49-F238E27FC236}">
                <a16:creationId xmlns:a16="http://schemas.microsoft.com/office/drawing/2014/main" id="{D1ABDABC-8F14-D1C2-5BEC-1F1B803BD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0EBB2A-B68C-4576-B7EE-1A68FBE4F95E}" type="slidenum">
              <a:t>‹nr.›</a:t>
            </a:fld>
            <a:endParaRPr lang="nl-NL"/>
          </a:p>
        </p:txBody>
      </p:sp>
      <p:sp>
        <p:nvSpPr>
          <p:cNvPr id="10" name="Tijdelijke aanduiding voor tekst 17">
            <a:extLst>
              <a:ext uri="{FF2B5EF4-FFF2-40B4-BE49-F238E27FC236}">
                <a16:creationId xmlns:a16="http://schemas.microsoft.com/office/drawing/2014/main" id="{32F0C7FD-625B-23CE-234D-09175705CC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5536" y="1605841"/>
            <a:ext cx="409066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tekst 17">
            <a:extLst>
              <a:ext uri="{FF2B5EF4-FFF2-40B4-BE49-F238E27FC236}">
                <a16:creationId xmlns:a16="http://schemas.microsoft.com/office/drawing/2014/main" id="{07219C57-54BE-4B9F-950C-1AE2A0883E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5536" y="2373901"/>
            <a:ext cx="409066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187F3F62-BA22-81FE-644B-0A4F5F3D4B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5536" y="3144173"/>
            <a:ext cx="409066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22713877-7BD7-B5C4-0750-D92D2F1376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5536" y="3926826"/>
            <a:ext cx="409066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grpSp>
        <p:nvGrpSpPr>
          <p:cNvPr id="14" name="Groep 3">
            <a:extLst>
              <a:ext uri="{FF2B5EF4-FFF2-40B4-BE49-F238E27FC236}">
                <a16:creationId xmlns:a16="http://schemas.microsoft.com/office/drawing/2014/main" id="{4445DC5B-31BB-CC89-4E96-EEA45EA91467}"/>
              </a:ext>
            </a:extLst>
          </p:cNvPr>
          <p:cNvGrpSpPr/>
          <p:nvPr/>
        </p:nvGrpSpPr>
        <p:grpSpPr>
          <a:xfrm>
            <a:off x="7155536" y="2000954"/>
            <a:ext cx="3844357" cy="3094988"/>
            <a:chOff x="7155536" y="2000954"/>
            <a:chExt cx="3844357" cy="3094988"/>
          </a:xfrm>
        </p:grpSpPr>
        <p:cxnSp>
          <p:nvCxnSpPr>
            <p:cNvPr id="15" name="Rechte verbindingslijn 4">
              <a:extLst>
                <a:ext uri="{FF2B5EF4-FFF2-40B4-BE49-F238E27FC236}">
                  <a16:creationId xmlns:a16="http://schemas.microsoft.com/office/drawing/2014/main" id="{5EA2882F-7EC2-811D-6928-82C6E24AC32E}"/>
                </a:ext>
              </a:extLst>
            </p:cNvPr>
            <p:cNvCxnSpPr/>
            <p:nvPr/>
          </p:nvCxnSpPr>
          <p:spPr>
            <a:xfrm>
              <a:off x="7155536" y="2000954"/>
              <a:ext cx="3833915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6" name="Rechte verbindingslijn 6">
              <a:extLst>
                <a:ext uri="{FF2B5EF4-FFF2-40B4-BE49-F238E27FC236}">
                  <a16:creationId xmlns:a16="http://schemas.microsoft.com/office/drawing/2014/main" id="{23054705-7CE7-388B-E6AC-F2AA61DDFF5F}"/>
                </a:ext>
              </a:extLst>
            </p:cNvPr>
            <p:cNvCxnSpPr/>
            <p:nvPr/>
          </p:nvCxnSpPr>
          <p:spPr>
            <a:xfrm>
              <a:off x="7155536" y="2748695"/>
              <a:ext cx="3833915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7" name="Rechte verbindingslijn 10">
              <a:extLst>
                <a:ext uri="{FF2B5EF4-FFF2-40B4-BE49-F238E27FC236}">
                  <a16:creationId xmlns:a16="http://schemas.microsoft.com/office/drawing/2014/main" id="{79DF2114-2D2D-1DAA-F823-E6C189370069}"/>
                </a:ext>
              </a:extLst>
            </p:cNvPr>
            <p:cNvCxnSpPr/>
            <p:nvPr/>
          </p:nvCxnSpPr>
          <p:spPr>
            <a:xfrm>
              <a:off x="7155536" y="3496427"/>
              <a:ext cx="3833915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8" name="Rechte verbindingslijn 12">
              <a:extLst>
                <a:ext uri="{FF2B5EF4-FFF2-40B4-BE49-F238E27FC236}">
                  <a16:creationId xmlns:a16="http://schemas.microsoft.com/office/drawing/2014/main" id="{ED9577D4-3056-7109-0B46-D90A23D4B7AE}"/>
                </a:ext>
              </a:extLst>
            </p:cNvPr>
            <p:cNvCxnSpPr/>
            <p:nvPr/>
          </p:nvCxnSpPr>
          <p:spPr>
            <a:xfrm>
              <a:off x="7160757" y="4283177"/>
              <a:ext cx="3833915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  <p:cxnSp>
          <p:nvCxnSpPr>
            <p:cNvPr id="19" name="Rechte verbindingslijn 13">
              <a:extLst>
                <a:ext uri="{FF2B5EF4-FFF2-40B4-BE49-F238E27FC236}">
                  <a16:creationId xmlns:a16="http://schemas.microsoft.com/office/drawing/2014/main" id="{2921DC5F-0D12-3C3D-769D-9EBD374DF1E3}"/>
                </a:ext>
              </a:extLst>
            </p:cNvPr>
            <p:cNvCxnSpPr/>
            <p:nvPr/>
          </p:nvCxnSpPr>
          <p:spPr>
            <a:xfrm>
              <a:off x="7165979" y="5095942"/>
              <a:ext cx="3833914" cy="0"/>
            </a:xfrm>
            <a:prstGeom prst="straightConnector1">
              <a:avLst/>
            </a:prstGeom>
            <a:noFill/>
            <a:ln w="22229" cap="flat">
              <a:solidFill>
                <a:srgbClr val="AFABAB"/>
              </a:solidFill>
              <a:custDash>
                <a:ds d="299960" sp="299960"/>
              </a:custDash>
              <a:miter/>
            </a:ln>
          </p:spPr>
        </p:cxnSp>
      </p:grp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D6207C0-7960-4F9E-AB6F-80AC58468C62}"/>
              </a:ext>
            </a:extLst>
          </p:cNvPr>
          <p:cNvSpPr txBox="1"/>
          <p:nvPr/>
        </p:nvSpPr>
        <p:spPr>
          <a:xfrm>
            <a:off x="6812124" y="1474460"/>
            <a:ext cx="4187769" cy="4065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1.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2.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3.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4. 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200" b="1" i="0" u="none" strike="noStrike" kern="1200" cap="none" spc="0" baseline="0">
                <a:solidFill>
                  <a:srgbClr val="005F73"/>
                </a:solidFill>
                <a:uFillTx/>
                <a:latin typeface="Segoe UI Semibold" pitchFamily="34"/>
                <a:cs typeface="Segoe UI Semibold" pitchFamily="34"/>
              </a:rPr>
              <a:t>5.</a:t>
            </a:r>
          </a:p>
        </p:txBody>
      </p:sp>
      <p:sp>
        <p:nvSpPr>
          <p:cNvPr id="21" name="Tijdelijke aanduiding voor tekst 17">
            <a:extLst>
              <a:ext uri="{FF2B5EF4-FFF2-40B4-BE49-F238E27FC236}">
                <a16:creationId xmlns:a16="http://schemas.microsoft.com/office/drawing/2014/main" id="{27E0BFA5-541C-D83D-D076-1CED306FD5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5536" y="4693039"/>
            <a:ext cx="409066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rgbClr val="005F73"/>
                </a:solidFill>
                <a:latin typeface="Segoe UI Semibold" pitchFamily="34"/>
                <a:cs typeface="Segoe UI Semibold" pitchFamily="34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22" name="Tijdelijke aanduiding voor afbeelding 10">
            <a:extLst>
              <a:ext uri="{FF2B5EF4-FFF2-40B4-BE49-F238E27FC236}">
                <a16:creationId xmlns:a16="http://schemas.microsoft.com/office/drawing/2014/main" id="{930629C2-6417-19AA-35C1-F03971B6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4">
            <a:off x="10406333" y="598826"/>
            <a:ext cx="2384499" cy="1186845"/>
          </a:xfrm>
          <a:prstGeom prst="rect">
            <a:avLst/>
          </a:prstGeom>
          <a:noFill/>
          <a:ln cap="flat">
            <a:noFill/>
          </a:ln>
          <a:effectLst>
            <a:outerShdw dist="39609" dir="12779758" algn="tl">
              <a:srgbClr val="000000">
                <a:alpha val="174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3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inhoud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22">
            <a:extLst>
              <a:ext uri="{FF2B5EF4-FFF2-40B4-BE49-F238E27FC236}">
                <a16:creationId xmlns:a16="http://schemas.microsoft.com/office/drawing/2014/main" id="{2F941A4C-0577-946A-6DFF-27D9A484344F}"/>
              </a:ext>
            </a:extLst>
          </p:cNvPr>
          <p:cNvSpPr/>
          <p:nvPr/>
        </p:nvSpPr>
        <p:spPr>
          <a:xfrm>
            <a:off x="-14282" y="4334109"/>
            <a:ext cx="1149437" cy="1499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9441"/>
              <a:gd name="f7" fmla="val 1499066"/>
              <a:gd name="f8" fmla="val 399908"/>
              <a:gd name="f9" fmla="val 813864"/>
              <a:gd name="f10" fmla="val 335577"/>
              <a:gd name="f11" fmla="val 749533"/>
              <a:gd name="f12" fmla="val 1163489"/>
              <a:gd name="f13" fmla="val 296419"/>
              <a:gd name="f14" fmla="val 197829"/>
              <a:gd name="f15" fmla="val 1478093"/>
              <a:gd name="f16" fmla="val 108156"/>
              <a:gd name="f17" fmla="val 1440164"/>
              <a:gd name="f18" fmla="val 1381459"/>
              <a:gd name="f19" fmla="val 117607"/>
              <a:gd name="f20" fmla="val 58902"/>
              <a:gd name="f21" fmla="val 20974"/>
              <a:gd name="f22" fmla="+- 0 0 -90"/>
              <a:gd name="f23" fmla="*/ f3 1 1149441"/>
              <a:gd name="f24" fmla="*/ f4 1 1499066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149441"/>
              <a:gd name="f33" fmla="*/ f29 1 1499066"/>
              <a:gd name="f34" fmla="*/ 399908 f30 1"/>
              <a:gd name="f35" fmla="*/ 0 f29 1"/>
              <a:gd name="f36" fmla="*/ 1149441 f30 1"/>
              <a:gd name="f37" fmla="*/ 749533 f29 1"/>
              <a:gd name="f38" fmla="*/ 1499066 f29 1"/>
              <a:gd name="f39" fmla="*/ 108156 f30 1"/>
              <a:gd name="f40" fmla="*/ 1440164 f29 1"/>
              <a:gd name="f41" fmla="*/ 0 f30 1"/>
              <a:gd name="f42" fmla="*/ 1381459 f29 1"/>
              <a:gd name="f43" fmla="*/ 117607 f29 1"/>
              <a:gd name="f44" fmla="*/ 58902 f29 1"/>
              <a:gd name="f45" fmla="+- f31 0 f1"/>
              <a:gd name="f46" fmla="*/ f34 1 1149441"/>
              <a:gd name="f47" fmla="*/ f35 1 1499066"/>
              <a:gd name="f48" fmla="*/ f36 1 1149441"/>
              <a:gd name="f49" fmla="*/ f37 1 1499066"/>
              <a:gd name="f50" fmla="*/ f38 1 1499066"/>
              <a:gd name="f51" fmla="*/ f39 1 1149441"/>
              <a:gd name="f52" fmla="*/ f40 1 1499066"/>
              <a:gd name="f53" fmla="*/ f41 1 1149441"/>
              <a:gd name="f54" fmla="*/ f42 1 1499066"/>
              <a:gd name="f55" fmla="*/ f43 1 1499066"/>
              <a:gd name="f56" fmla="*/ f44 1 1499066"/>
              <a:gd name="f57" fmla="*/ f25 1 f32"/>
              <a:gd name="f58" fmla="*/ f26 1 f32"/>
              <a:gd name="f59" fmla="*/ f25 1 f33"/>
              <a:gd name="f60" fmla="*/ f27 1 f33"/>
              <a:gd name="f61" fmla="*/ f46 1 f32"/>
              <a:gd name="f62" fmla="*/ f47 1 f33"/>
              <a:gd name="f63" fmla="*/ f48 1 f32"/>
              <a:gd name="f64" fmla="*/ f49 1 f33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1 f33"/>
              <a:gd name="f71" fmla="*/ f56 1 f33"/>
              <a:gd name="f72" fmla="*/ f57 f23 1"/>
              <a:gd name="f73" fmla="*/ f58 f23 1"/>
              <a:gd name="f74" fmla="*/ f60 f24 1"/>
              <a:gd name="f75" fmla="*/ f59 f24 1"/>
              <a:gd name="f76" fmla="*/ f61 f23 1"/>
              <a:gd name="f77" fmla="*/ f62 f24 1"/>
              <a:gd name="f78" fmla="*/ f63 f23 1"/>
              <a:gd name="f79" fmla="*/ f64 f24 1"/>
              <a:gd name="f80" fmla="*/ f65 f24 1"/>
              <a:gd name="f81" fmla="*/ f66 f23 1"/>
              <a:gd name="f82" fmla="*/ f67 f24 1"/>
              <a:gd name="f83" fmla="*/ f68 f23 1"/>
              <a:gd name="f84" fmla="*/ f69 f24 1"/>
              <a:gd name="f85" fmla="*/ f70 f24 1"/>
              <a:gd name="f86" fmla="*/ f7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6" y="f77"/>
              </a:cxn>
              <a:cxn ang="f45">
                <a:pos x="f78" y="f79"/>
              </a:cxn>
              <a:cxn ang="f45">
                <a:pos x="f76" y="f80"/>
              </a:cxn>
              <a:cxn ang="f45">
                <a:pos x="f81" y="f82"/>
              </a:cxn>
              <a:cxn ang="f45">
                <a:pos x="f83" y="f84"/>
              </a:cxn>
              <a:cxn ang="f45">
                <a:pos x="f83" y="f85"/>
              </a:cxn>
              <a:cxn ang="f45">
                <a:pos x="f81" y="f86"/>
              </a:cxn>
              <a:cxn ang="f45">
                <a:pos x="f76" y="f77"/>
              </a:cxn>
            </a:cxnLst>
            <a:rect l="f72" t="f75" r="f73" b="f74"/>
            <a:pathLst>
              <a:path w="1149441" h="1499066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5" y="f19"/>
                </a:lnTo>
                <a:lnTo>
                  <a:pt x="f16" y="f20"/>
                </a:lnTo>
                <a:cubicBezTo>
                  <a:pt x="f14" y="f21"/>
                  <a:pt x="f13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19">
            <a:extLst>
              <a:ext uri="{FF2B5EF4-FFF2-40B4-BE49-F238E27FC236}">
                <a16:creationId xmlns:a16="http://schemas.microsoft.com/office/drawing/2014/main" id="{48797D34-6F53-5743-650B-8E006D970370}"/>
              </a:ext>
            </a:extLst>
          </p:cNvPr>
          <p:cNvSpPr/>
          <p:nvPr/>
        </p:nvSpPr>
        <p:spPr>
          <a:xfrm>
            <a:off x="6018663" y="-1536"/>
            <a:ext cx="6184352" cy="590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84356"/>
              <a:gd name="f7" fmla="val 5906209"/>
              <a:gd name="f8" fmla="val 605352"/>
              <a:gd name="f9" fmla="val 5104584"/>
              <a:gd name="f10" fmla="val 5989771"/>
              <a:gd name="f11" fmla="val 5250092"/>
              <a:gd name="f12" fmla="val 5376618"/>
              <a:gd name="f13" fmla="val 5664330"/>
              <a:gd name="f14" fmla="val 4637451"/>
              <a:gd name="f15" fmla="val 3841790"/>
              <a:gd name="f16" fmla="val 1720028"/>
              <a:gd name="f17" fmla="val 4186181"/>
              <a:gd name="f18" fmla="val 2064419"/>
              <a:gd name="f19" fmla="val 1401369"/>
              <a:gd name="f20" fmla="val 167972"/>
              <a:gd name="f21" fmla="val 777550"/>
              <a:gd name="f22" fmla="val 463684"/>
              <a:gd name="f23" fmla="val 233194"/>
              <a:gd name="f24" fmla="+- 0 0 -90"/>
              <a:gd name="f25" fmla="*/ f3 1 6184356"/>
              <a:gd name="f26" fmla="*/ f4 1 5906209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6184356"/>
              <a:gd name="f35" fmla="*/ f31 1 5906209"/>
              <a:gd name="f36" fmla="*/ 605352 f32 1"/>
              <a:gd name="f37" fmla="*/ 0 f31 1"/>
              <a:gd name="f38" fmla="*/ 6184356 f32 1"/>
              <a:gd name="f39" fmla="*/ 5104584 f31 1"/>
              <a:gd name="f40" fmla="*/ 5989771 f32 1"/>
              <a:gd name="f41" fmla="*/ 5250092 f31 1"/>
              <a:gd name="f42" fmla="*/ 3841790 f32 1"/>
              <a:gd name="f43" fmla="*/ 5906209 f31 1"/>
              <a:gd name="f44" fmla="*/ 0 f32 1"/>
              <a:gd name="f45" fmla="*/ 2064419 f31 1"/>
              <a:gd name="f46" fmla="*/ 463684 f32 1"/>
              <a:gd name="f47" fmla="*/ 233194 f31 1"/>
              <a:gd name="f48" fmla="+- f33 0 f1"/>
              <a:gd name="f49" fmla="*/ f36 1 6184356"/>
              <a:gd name="f50" fmla="*/ f37 1 5906209"/>
              <a:gd name="f51" fmla="*/ f38 1 6184356"/>
              <a:gd name="f52" fmla="*/ f39 1 5906209"/>
              <a:gd name="f53" fmla="*/ f40 1 6184356"/>
              <a:gd name="f54" fmla="*/ f41 1 5906209"/>
              <a:gd name="f55" fmla="*/ f42 1 6184356"/>
              <a:gd name="f56" fmla="*/ f43 1 5906209"/>
              <a:gd name="f57" fmla="*/ f44 1 6184356"/>
              <a:gd name="f58" fmla="*/ f45 1 5906209"/>
              <a:gd name="f59" fmla="*/ f46 1 6184356"/>
              <a:gd name="f60" fmla="*/ f47 1 5906209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5"/>
              <a:gd name="f69" fmla="*/ f53 1 f34"/>
              <a:gd name="f70" fmla="*/ f54 1 f35"/>
              <a:gd name="f71" fmla="*/ f55 1 f34"/>
              <a:gd name="f72" fmla="*/ f56 1 f35"/>
              <a:gd name="f73" fmla="*/ f57 1 f34"/>
              <a:gd name="f74" fmla="*/ f58 1 f35"/>
              <a:gd name="f75" fmla="*/ f59 1 f34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6 1"/>
              <a:gd name="f85" fmla="*/ f69 f25 1"/>
              <a:gd name="f86" fmla="*/ f70 f26 1"/>
              <a:gd name="f87" fmla="*/ f71 f25 1"/>
              <a:gd name="f88" fmla="*/ f72 f26 1"/>
              <a:gd name="f89" fmla="*/ f73 f25 1"/>
              <a:gd name="f90" fmla="*/ f74 f26 1"/>
              <a:gd name="f91" fmla="*/ f75 f25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3" y="f84"/>
              </a:cxn>
              <a:cxn ang="f48">
                <a:pos x="f85" y="f86"/>
              </a:cxn>
              <a:cxn ang="f48">
                <a:pos x="f87" y="f88"/>
              </a:cxn>
              <a:cxn ang="f48">
                <a:pos x="f89" y="f90"/>
              </a:cxn>
              <a:cxn ang="f48">
                <a:pos x="f91" y="f92"/>
              </a:cxn>
            </a:cxnLst>
            <a:rect l="f77" t="f80" r="f78" b="f79"/>
            <a:pathLst>
              <a:path w="6184356" h="5906209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7"/>
                  <a:pt x="f15" y="f7"/>
                </a:cubicBezTo>
                <a:cubicBezTo>
                  <a:pt x="f16" y="f7"/>
                  <a:pt x="f5" y="f17"/>
                  <a:pt x="f5" y="f18"/>
                </a:cubicBezTo>
                <a:cubicBezTo>
                  <a:pt x="f5" y="f19"/>
                  <a:pt x="f20" y="f21"/>
                  <a:pt x="f22" y="f23"/>
                </a:cubicBez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5F73"/>
              </a:solidFill>
              <a:uFillTx/>
              <a:latin typeface="Segoe UI"/>
            </a:endParaRPr>
          </a:p>
        </p:txBody>
      </p:sp>
      <p:pic>
        <p:nvPicPr>
          <p:cNvPr id="4" name="Tijdelijke aanduiding voor afbeelding 10">
            <a:extLst>
              <a:ext uri="{FF2B5EF4-FFF2-40B4-BE49-F238E27FC236}">
                <a16:creationId xmlns:a16="http://schemas.microsoft.com/office/drawing/2014/main" id="{E1250E33-A2D5-1B30-F776-601C3216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799991">
            <a:off x="2964228" y="-5843"/>
            <a:ext cx="2384499" cy="1186845"/>
          </a:xfrm>
          <a:prstGeom prst="rect">
            <a:avLst/>
          </a:prstGeom>
          <a:noFill/>
          <a:ln cap="flat">
            <a:noFill/>
          </a:ln>
          <a:effectLst>
            <a:outerShdw dist="39609" dir="12779758" algn="tl">
              <a:srgbClr val="000000">
                <a:alpha val="17409"/>
              </a:srgbClr>
            </a:outerShdw>
          </a:effectLst>
        </p:spPr>
      </p:pic>
      <p:sp>
        <p:nvSpPr>
          <p:cNvPr id="5" name="Ovaal 21">
            <a:extLst>
              <a:ext uri="{FF2B5EF4-FFF2-40B4-BE49-F238E27FC236}">
                <a16:creationId xmlns:a16="http://schemas.microsoft.com/office/drawing/2014/main" id="{5CF820E4-B990-5EA1-4997-89322A150134}"/>
              </a:ext>
            </a:extLst>
          </p:cNvPr>
          <p:cNvSpPr/>
          <p:nvPr/>
        </p:nvSpPr>
        <p:spPr>
          <a:xfrm>
            <a:off x="5689661" y="1067781"/>
            <a:ext cx="635956" cy="63595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36007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A628C933-941C-D025-2E81-53A3A89376DC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EF22D6E0-97E2-9B69-5CCC-92C5F91FF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8" name="Tijdelijke aanduiding voor voettekst 18">
            <a:extLst>
              <a:ext uri="{FF2B5EF4-FFF2-40B4-BE49-F238E27FC236}">
                <a16:creationId xmlns:a16="http://schemas.microsoft.com/office/drawing/2014/main" id="{95030098-FD8D-D493-01F4-F8DA6F175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19">
            <a:extLst>
              <a:ext uri="{FF2B5EF4-FFF2-40B4-BE49-F238E27FC236}">
                <a16:creationId xmlns:a16="http://schemas.microsoft.com/office/drawing/2014/main" id="{9D301287-2B47-FD64-3CB2-5B094316C4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7B1B6D-344A-4AFE-A415-99F320E8F21F}" type="slidenum">
              <a:t>‹nr.›</a:t>
            </a:fld>
            <a:endParaRPr lang="nl-NL"/>
          </a:p>
        </p:txBody>
      </p:sp>
      <p:sp>
        <p:nvSpPr>
          <p:cNvPr id="10" name="Tijdelijke aanduiding voor inhoud 16">
            <a:extLst>
              <a:ext uri="{FF2B5EF4-FFF2-40B4-BE49-F238E27FC236}">
                <a16:creationId xmlns:a16="http://schemas.microsoft.com/office/drawing/2014/main" id="{F4502C30-AA03-F6EF-C88C-C41D1356FC9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9088" y="1280160"/>
            <a:ext cx="5129783" cy="4261103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0658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inhoud 2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3">
            <a:extLst>
              <a:ext uri="{FF2B5EF4-FFF2-40B4-BE49-F238E27FC236}">
                <a16:creationId xmlns:a16="http://schemas.microsoft.com/office/drawing/2014/main" id="{8D4ED1E3-B4F0-7400-4A08-8262EB6E91D6}"/>
              </a:ext>
            </a:extLst>
          </p:cNvPr>
          <p:cNvSpPr/>
          <p:nvPr/>
        </p:nvSpPr>
        <p:spPr>
          <a:xfrm>
            <a:off x="0" y="-11018"/>
            <a:ext cx="5797963" cy="51770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06096"/>
              <a:gd name="f7" fmla="val 5630799"/>
              <a:gd name="f8" fmla="val 5864035"/>
              <a:gd name="f9" fmla="val 5927254"/>
              <a:gd name="f10" fmla="val 123434"/>
              <a:gd name="f11" fmla="val 6170039"/>
              <a:gd name="f12" fmla="val 627296"/>
              <a:gd name="f13" fmla="val 1192264"/>
              <a:gd name="f14" fmla="val 1789009"/>
              <a:gd name="f15" fmla="val 3910771"/>
              <a:gd name="f16" fmla="val 4586068"/>
              <a:gd name="f17" fmla="val 2464306"/>
              <a:gd name="f18" fmla="val 1536035"/>
              <a:gd name="f19" fmla="val 684659"/>
              <a:gd name="f20" fmla="val 5301575"/>
              <a:gd name="f21" fmla="val 20571"/>
              <a:gd name="f22" fmla="val 4753521"/>
              <a:gd name="f23" fmla="val 4734825"/>
              <a:gd name="f24" fmla="+- 0 0 -90"/>
              <a:gd name="f25" fmla="*/ f3 1 6306096"/>
              <a:gd name="f26" fmla="*/ f4 1 5630799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6306096"/>
              <a:gd name="f35" fmla="*/ f31 1 5630799"/>
              <a:gd name="f36" fmla="*/ 0 f32 1"/>
              <a:gd name="f37" fmla="*/ 0 f31 1"/>
              <a:gd name="f38" fmla="*/ 5864035 f32 1"/>
              <a:gd name="f39" fmla="*/ 5927254 f32 1"/>
              <a:gd name="f40" fmla="*/ 123434 f31 1"/>
              <a:gd name="f41" fmla="*/ 6306096 f32 1"/>
              <a:gd name="f42" fmla="*/ 1789009 f31 1"/>
              <a:gd name="f43" fmla="*/ 2464306 f32 1"/>
              <a:gd name="f44" fmla="*/ 5630799 f31 1"/>
              <a:gd name="f45" fmla="*/ 20571 f32 1"/>
              <a:gd name="f46" fmla="*/ 4753521 f31 1"/>
              <a:gd name="f47" fmla="*/ 4734825 f31 1"/>
              <a:gd name="f48" fmla="+- f33 0 f1"/>
              <a:gd name="f49" fmla="*/ f36 1 6306096"/>
              <a:gd name="f50" fmla="*/ f37 1 5630799"/>
              <a:gd name="f51" fmla="*/ f38 1 6306096"/>
              <a:gd name="f52" fmla="*/ f39 1 6306096"/>
              <a:gd name="f53" fmla="*/ f40 1 5630799"/>
              <a:gd name="f54" fmla="*/ f41 1 6306096"/>
              <a:gd name="f55" fmla="*/ f42 1 5630799"/>
              <a:gd name="f56" fmla="*/ f43 1 6306096"/>
              <a:gd name="f57" fmla="*/ f44 1 5630799"/>
              <a:gd name="f58" fmla="*/ f45 1 6306096"/>
              <a:gd name="f59" fmla="*/ f46 1 5630799"/>
              <a:gd name="f60" fmla="*/ f47 1 5630799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4"/>
              <a:gd name="f69" fmla="*/ f53 1 f35"/>
              <a:gd name="f70" fmla="*/ f54 1 f34"/>
              <a:gd name="f71" fmla="*/ f55 1 f35"/>
              <a:gd name="f72" fmla="*/ f56 1 f34"/>
              <a:gd name="f73" fmla="*/ f57 1 f35"/>
              <a:gd name="f74" fmla="*/ f58 1 f34"/>
              <a:gd name="f75" fmla="*/ f59 1 f35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5 1"/>
              <a:gd name="f85" fmla="*/ f69 f26 1"/>
              <a:gd name="f86" fmla="*/ f70 f25 1"/>
              <a:gd name="f87" fmla="*/ f71 f26 1"/>
              <a:gd name="f88" fmla="*/ f72 f25 1"/>
              <a:gd name="f89" fmla="*/ f73 f26 1"/>
              <a:gd name="f90" fmla="*/ f74 f25 1"/>
              <a:gd name="f91" fmla="*/ f75 f26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4" y="f85"/>
              </a:cxn>
              <a:cxn ang="f48">
                <a:pos x="f86" y="f87"/>
              </a:cxn>
              <a:cxn ang="f48">
                <a:pos x="f88" y="f89"/>
              </a:cxn>
              <a:cxn ang="f48">
                <a:pos x="f90" y="f91"/>
              </a:cxn>
              <a:cxn ang="f48">
                <a:pos x="f81" y="f92"/>
              </a:cxn>
            </a:cxnLst>
            <a:rect l="f77" t="f80" r="f78" b="f79"/>
            <a:pathLst>
              <a:path w="6306096" h="5630799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lnTo>
                  <a:pt x="f5" y="f23"/>
                </a:lnTo>
                <a:close/>
              </a:path>
            </a:pathLst>
          </a:custGeom>
          <a:solidFill>
            <a:srgbClr val="C40C67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Ovaal 5">
            <a:extLst>
              <a:ext uri="{FF2B5EF4-FFF2-40B4-BE49-F238E27FC236}">
                <a16:creationId xmlns:a16="http://schemas.microsoft.com/office/drawing/2014/main" id="{37D1DF3F-5D02-F96C-8160-9791E170EC03}"/>
              </a:ext>
            </a:extLst>
          </p:cNvPr>
          <p:cNvSpPr/>
          <p:nvPr/>
        </p:nvSpPr>
        <p:spPr>
          <a:xfrm>
            <a:off x="5282616" y="378863"/>
            <a:ext cx="813386" cy="8133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pic>
        <p:nvPicPr>
          <p:cNvPr id="4" name="Tijdelijke aanduiding voor afbeelding 10">
            <a:extLst>
              <a:ext uri="{FF2B5EF4-FFF2-40B4-BE49-F238E27FC236}">
                <a16:creationId xmlns:a16="http://schemas.microsoft.com/office/drawing/2014/main" id="{5DAFC5F4-24D7-4E86-2E6B-CC0F44AB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63204" y="5671154"/>
            <a:ext cx="2384499" cy="1186845"/>
          </a:xfrm>
          <a:prstGeom prst="rect">
            <a:avLst/>
          </a:prstGeom>
          <a:noFill/>
          <a:ln cap="flat">
            <a:noFill/>
          </a:ln>
          <a:effectLst>
            <a:outerShdw dist="39609" dir="12779758" algn="tl">
              <a:srgbClr val="000000">
                <a:alpha val="17409"/>
              </a:srgbClr>
            </a:outerShdw>
          </a:effectLst>
        </p:spPr>
      </p:pic>
      <p:sp>
        <p:nvSpPr>
          <p:cNvPr id="5" name="Ovaal 12">
            <a:extLst>
              <a:ext uri="{FF2B5EF4-FFF2-40B4-BE49-F238E27FC236}">
                <a16:creationId xmlns:a16="http://schemas.microsoft.com/office/drawing/2014/main" id="{002569D1-CB75-BDB4-57B9-CAD78838E422}"/>
              </a:ext>
            </a:extLst>
          </p:cNvPr>
          <p:cNvSpPr/>
          <p:nvPr/>
        </p:nvSpPr>
        <p:spPr>
          <a:xfrm>
            <a:off x="6875620" y="5909831"/>
            <a:ext cx="397745" cy="39774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360070">
              <a:alpha val="30332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2EF1534C-CE2E-76C5-56A3-1DF6F19E6861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6CCCB44B-177E-6A2D-58F2-0E0528DB4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8" name="Tijdelijke aanduiding voor voettekst 18">
            <a:extLst>
              <a:ext uri="{FF2B5EF4-FFF2-40B4-BE49-F238E27FC236}">
                <a16:creationId xmlns:a16="http://schemas.microsoft.com/office/drawing/2014/main" id="{BB28E002-D220-8542-016E-28D16331AC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19">
            <a:extLst>
              <a:ext uri="{FF2B5EF4-FFF2-40B4-BE49-F238E27FC236}">
                <a16:creationId xmlns:a16="http://schemas.microsoft.com/office/drawing/2014/main" id="{B494E7AA-3379-0E03-EAC9-92FF35A1D5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A25777-5F7F-410A-898E-8934B607B485}" type="slidenum">
              <a:t>‹nr.›</a:t>
            </a:fld>
            <a:endParaRPr lang="nl-NL"/>
          </a:p>
        </p:txBody>
      </p:sp>
      <p:sp>
        <p:nvSpPr>
          <p:cNvPr id="10" name="Tijdelijke aanduiding voor inhoud 16">
            <a:extLst>
              <a:ext uri="{FF2B5EF4-FFF2-40B4-BE49-F238E27FC236}">
                <a16:creationId xmlns:a16="http://schemas.microsoft.com/office/drawing/2014/main" id="{8723C281-6456-201A-C623-7EC8D0DB83A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9088" y="1280160"/>
            <a:ext cx="5129783" cy="4261103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9238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inhoud 3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7">
            <a:extLst>
              <a:ext uri="{FF2B5EF4-FFF2-40B4-BE49-F238E27FC236}">
                <a16:creationId xmlns:a16="http://schemas.microsoft.com/office/drawing/2014/main" id="{1F833879-6D1D-4470-B24B-4F6998531D60}"/>
              </a:ext>
            </a:extLst>
          </p:cNvPr>
          <p:cNvSpPr/>
          <p:nvPr/>
        </p:nvSpPr>
        <p:spPr>
          <a:xfrm>
            <a:off x="8934172" y="2087273"/>
            <a:ext cx="3262908" cy="4770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62907"/>
              <a:gd name="f7" fmla="val 4770723"/>
              <a:gd name="f8" fmla="val 2635767"/>
              <a:gd name="f9" fmla="val 2817729"/>
              <a:gd name="f10" fmla="val 2995384"/>
              <a:gd name="f11" fmla="val 18439"/>
              <a:gd name="f12" fmla="val 3166966"/>
              <a:gd name="f13" fmla="val 53550"/>
              <a:gd name="f14" fmla="val 78219"/>
              <a:gd name="f15" fmla="val 1094334"/>
              <a:gd name="f16" fmla="val 959175"/>
              <a:gd name="f17" fmla="val 4669653"/>
              <a:gd name="f18" fmla="val 373383"/>
              <a:gd name="f19" fmla="val 4186215"/>
              <a:gd name="f20" fmla="val 3454595"/>
              <a:gd name="f21" fmla="val 1180073"/>
              <a:gd name="f22" fmla="+- 0 0 -90"/>
              <a:gd name="f23" fmla="*/ f3 1 3262907"/>
              <a:gd name="f24" fmla="*/ f4 1 4770723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262907"/>
              <a:gd name="f33" fmla="*/ f29 1 4770723"/>
              <a:gd name="f34" fmla="*/ 2635767 f30 1"/>
              <a:gd name="f35" fmla="*/ 0 f29 1"/>
              <a:gd name="f36" fmla="*/ 3166966 f30 1"/>
              <a:gd name="f37" fmla="*/ 53550 f29 1"/>
              <a:gd name="f38" fmla="*/ 3262907 f30 1"/>
              <a:gd name="f39" fmla="*/ 78219 f29 1"/>
              <a:gd name="f40" fmla="*/ 4770723 f29 1"/>
              <a:gd name="f41" fmla="*/ 1094334 f30 1"/>
              <a:gd name="f42" fmla="*/ 959175 f30 1"/>
              <a:gd name="f43" fmla="*/ 4669653 f29 1"/>
              <a:gd name="f44" fmla="*/ 0 f30 1"/>
              <a:gd name="f45" fmla="*/ 2635767 f29 1"/>
              <a:gd name="f46" fmla="+- f31 0 f1"/>
              <a:gd name="f47" fmla="*/ f34 1 3262907"/>
              <a:gd name="f48" fmla="*/ f35 1 4770723"/>
              <a:gd name="f49" fmla="*/ f36 1 3262907"/>
              <a:gd name="f50" fmla="*/ f37 1 4770723"/>
              <a:gd name="f51" fmla="*/ f38 1 3262907"/>
              <a:gd name="f52" fmla="*/ f39 1 4770723"/>
              <a:gd name="f53" fmla="*/ f40 1 4770723"/>
              <a:gd name="f54" fmla="*/ f41 1 3262907"/>
              <a:gd name="f55" fmla="*/ f42 1 3262907"/>
              <a:gd name="f56" fmla="*/ f43 1 4770723"/>
              <a:gd name="f57" fmla="*/ f44 1 3262907"/>
              <a:gd name="f58" fmla="*/ f45 1 4770723"/>
              <a:gd name="f59" fmla="*/ f25 1 f32"/>
              <a:gd name="f60" fmla="*/ f26 1 f32"/>
              <a:gd name="f61" fmla="*/ f25 1 f33"/>
              <a:gd name="f62" fmla="*/ f27 1 f33"/>
              <a:gd name="f63" fmla="*/ f47 1 f32"/>
              <a:gd name="f64" fmla="*/ f48 1 f33"/>
              <a:gd name="f65" fmla="*/ f49 1 f32"/>
              <a:gd name="f66" fmla="*/ f50 1 f33"/>
              <a:gd name="f67" fmla="*/ f51 1 f32"/>
              <a:gd name="f68" fmla="*/ f52 1 f33"/>
              <a:gd name="f69" fmla="*/ f53 1 f33"/>
              <a:gd name="f70" fmla="*/ f54 1 f32"/>
              <a:gd name="f71" fmla="*/ f55 1 f32"/>
              <a:gd name="f72" fmla="*/ f56 1 f33"/>
              <a:gd name="f73" fmla="*/ f57 1 f32"/>
              <a:gd name="f74" fmla="*/ f58 1 f33"/>
              <a:gd name="f75" fmla="*/ f59 f23 1"/>
              <a:gd name="f76" fmla="*/ f60 f23 1"/>
              <a:gd name="f77" fmla="*/ f62 f24 1"/>
              <a:gd name="f78" fmla="*/ f61 f24 1"/>
              <a:gd name="f79" fmla="*/ f63 f23 1"/>
              <a:gd name="f80" fmla="*/ f64 f24 1"/>
              <a:gd name="f81" fmla="*/ f65 f23 1"/>
              <a:gd name="f82" fmla="*/ f66 f24 1"/>
              <a:gd name="f83" fmla="*/ f67 f23 1"/>
              <a:gd name="f84" fmla="*/ f68 f24 1"/>
              <a:gd name="f85" fmla="*/ f69 f24 1"/>
              <a:gd name="f86" fmla="*/ f70 f23 1"/>
              <a:gd name="f87" fmla="*/ f71 f23 1"/>
              <a:gd name="f88" fmla="*/ f72 f24 1"/>
              <a:gd name="f89" fmla="*/ f73 f23 1"/>
              <a:gd name="f90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3" y="f85"/>
              </a:cxn>
              <a:cxn ang="f46">
                <a:pos x="f86" y="f85"/>
              </a:cxn>
              <a:cxn ang="f46">
                <a:pos x="f87" y="f88"/>
              </a:cxn>
              <a:cxn ang="f46">
                <a:pos x="f89" y="f90"/>
              </a:cxn>
              <a:cxn ang="f46">
                <a:pos x="f79" y="f80"/>
              </a:cxn>
            </a:cxnLst>
            <a:rect l="f75" t="f78" r="f76" b="f77"/>
            <a:pathLst>
              <a:path w="3262907" h="4770723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7"/>
                </a:lnTo>
                <a:lnTo>
                  <a:pt x="f15" y="f7"/>
                </a:lnTo>
                <a:lnTo>
                  <a:pt x="f16" y="f17"/>
                </a:lnTo>
                <a:cubicBezTo>
                  <a:pt x="f18" y="f19"/>
                  <a:pt x="f5" y="f20"/>
                  <a:pt x="f5" y="f8"/>
                </a:cubicBezTo>
                <a:cubicBezTo>
                  <a:pt x="f5" y="f21"/>
                  <a:pt x="f21" y="f5"/>
                  <a:pt x="f8" y="f5"/>
                </a:cubicBezTo>
                <a:close/>
              </a:path>
            </a:pathLst>
          </a:custGeom>
          <a:solidFill>
            <a:srgbClr val="C40C67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Vrije vorm 21">
            <a:extLst>
              <a:ext uri="{FF2B5EF4-FFF2-40B4-BE49-F238E27FC236}">
                <a16:creationId xmlns:a16="http://schemas.microsoft.com/office/drawing/2014/main" id="{9674DBEF-B7B4-0A5B-CF32-44EB572C2201}"/>
              </a:ext>
            </a:extLst>
          </p:cNvPr>
          <p:cNvSpPr/>
          <p:nvPr/>
        </p:nvSpPr>
        <p:spPr>
          <a:xfrm>
            <a:off x="537017" y="0"/>
            <a:ext cx="1824593" cy="13929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24598"/>
              <a:gd name="f7" fmla="val 1392971"/>
              <a:gd name="f8" fmla="val 139847"/>
              <a:gd name="f9" fmla="val 1684751"/>
              <a:gd name="f10" fmla="val 1752905"/>
              <a:gd name="f11" fmla="val 125564"/>
              <a:gd name="f12" fmla="val 1799070"/>
              <a:gd name="f13" fmla="val 234710"/>
              <a:gd name="f14" fmla="val 354710"/>
              <a:gd name="f15" fmla="val 480672"/>
              <a:gd name="f16" fmla="val 984521"/>
              <a:gd name="f17" fmla="val 1416148"/>
              <a:gd name="f18" fmla="val 912299"/>
              <a:gd name="f19" fmla="val 408450"/>
              <a:gd name="f20" fmla="val 25528"/>
              <a:gd name="f21" fmla="val 71693"/>
              <a:gd name="f22" fmla="+- 0 0 -90"/>
              <a:gd name="f23" fmla="*/ f3 1 1824598"/>
              <a:gd name="f24" fmla="*/ f4 1 1392971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824598"/>
              <a:gd name="f33" fmla="*/ f29 1 1392971"/>
              <a:gd name="f34" fmla="*/ 139847 f30 1"/>
              <a:gd name="f35" fmla="*/ 0 f29 1"/>
              <a:gd name="f36" fmla="*/ 1684751 f30 1"/>
              <a:gd name="f37" fmla="*/ 1752905 f30 1"/>
              <a:gd name="f38" fmla="*/ 125564 f29 1"/>
              <a:gd name="f39" fmla="*/ 1824598 f30 1"/>
              <a:gd name="f40" fmla="*/ 480672 f29 1"/>
              <a:gd name="f41" fmla="*/ 912299 f30 1"/>
              <a:gd name="f42" fmla="*/ 1392971 f29 1"/>
              <a:gd name="f43" fmla="*/ 0 f30 1"/>
              <a:gd name="f44" fmla="*/ 71693 f30 1"/>
              <a:gd name="f45" fmla="+- f31 0 f1"/>
              <a:gd name="f46" fmla="*/ f34 1 1824598"/>
              <a:gd name="f47" fmla="*/ f35 1 1392971"/>
              <a:gd name="f48" fmla="*/ f36 1 1824598"/>
              <a:gd name="f49" fmla="*/ f37 1 1824598"/>
              <a:gd name="f50" fmla="*/ f38 1 1392971"/>
              <a:gd name="f51" fmla="*/ f39 1 1824598"/>
              <a:gd name="f52" fmla="*/ f40 1 1392971"/>
              <a:gd name="f53" fmla="*/ f41 1 1824598"/>
              <a:gd name="f54" fmla="*/ f42 1 1392971"/>
              <a:gd name="f55" fmla="*/ f43 1 1824598"/>
              <a:gd name="f56" fmla="*/ f44 1 1824598"/>
              <a:gd name="f57" fmla="*/ f25 1 f32"/>
              <a:gd name="f58" fmla="*/ f26 1 f32"/>
              <a:gd name="f59" fmla="*/ f25 1 f33"/>
              <a:gd name="f60" fmla="*/ f27 1 f33"/>
              <a:gd name="f61" fmla="*/ f46 1 f32"/>
              <a:gd name="f62" fmla="*/ f47 1 f33"/>
              <a:gd name="f63" fmla="*/ f48 1 f32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1 f32"/>
              <a:gd name="f71" fmla="*/ f56 1 f32"/>
              <a:gd name="f72" fmla="*/ f57 f23 1"/>
              <a:gd name="f73" fmla="*/ f58 f23 1"/>
              <a:gd name="f74" fmla="*/ f60 f24 1"/>
              <a:gd name="f75" fmla="*/ f59 f24 1"/>
              <a:gd name="f76" fmla="*/ f61 f23 1"/>
              <a:gd name="f77" fmla="*/ f62 f24 1"/>
              <a:gd name="f78" fmla="*/ f63 f23 1"/>
              <a:gd name="f79" fmla="*/ f64 f23 1"/>
              <a:gd name="f80" fmla="*/ f65 f24 1"/>
              <a:gd name="f81" fmla="*/ f66 f23 1"/>
              <a:gd name="f82" fmla="*/ f67 f24 1"/>
              <a:gd name="f83" fmla="*/ f68 f23 1"/>
              <a:gd name="f84" fmla="*/ f69 f24 1"/>
              <a:gd name="f85" fmla="*/ f70 f23 1"/>
              <a:gd name="f86" fmla="*/ f71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6" y="f77"/>
              </a:cxn>
              <a:cxn ang="f45">
                <a:pos x="f78" y="f77"/>
              </a:cxn>
              <a:cxn ang="f45">
                <a:pos x="f79" y="f80"/>
              </a:cxn>
              <a:cxn ang="f45">
                <a:pos x="f81" y="f82"/>
              </a:cxn>
              <a:cxn ang="f45">
                <a:pos x="f83" y="f84"/>
              </a:cxn>
              <a:cxn ang="f45">
                <a:pos x="f85" y="f82"/>
              </a:cxn>
              <a:cxn ang="f45">
                <a:pos x="f86" y="f80"/>
              </a:cxn>
            </a:cxnLst>
            <a:rect l="f72" t="f75" r="f73" b="f74"/>
            <a:pathLst>
              <a:path w="1824598" h="1392971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7"/>
                  <a:pt x="f18" y="f7"/>
                </a:cubicBezTo>
                <a:cubicBezTo>
                  <a:pt x="f19" y="f7"/>
                  <a:pt x="f5" y="f16"/>
                  <a:pt x="f5" y="f15"/>
                </a:cubicBezTo>
                <a:cubicBezTo>
                  <a:pt x="f5" y="f14"/>
                  <a:pt x="f20" y="f13"/>
                  <a:pt x="f21" y="f11"/>
                </a:cubicBezTo>
                <a:close/>
              </a:path>
            </a:pathLst>
          </a:custGeom>
          <a:solidFill>
            <a:srgbClr val="C74F6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Vrije vorm 23">
            <a:extLst>
              <a:ext uri="{FF2B5EF4-FFF2-40B4-BE49-F238E27FC236}">
                <a16:creationId xmlns:a16="http://schemas.microsoft.com/office/drawing/2014/main" id="{B80EB943-58DC-9E3F-F6C9-81C1EEB15FB3}"/>
              </a:ext>
            </a:extLst>
          </p:cNvPr>
          <p:cNvSpPr/>
          <p:nvPr/>
        </p:nvSpPr>
        <p:spPr>
          <a:xfrm>
            <a:off x="3165661" y="5908185"/>
            <a:ext cx="3046378" cy="949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46380"/>
              <a:gd name="f7" fmla="val 949818"/>
              <a:gd name="f8" fmla="val 1523190"/>
              <a:gd name="f9" fmla="val 2168310"/>
              <a:gd name="f10" fmla="val 2729454"/>
              <a:gd name="f11" fmla="val 359544"/>
              <a:gd name="f12" fmla="val 3017169"/>
              <a:gd name="f13" fmla="val 889179"/>
              <a:gd name="f14" fmla="val 29212"/>
              <a:gd name="f15" fmla="val 316927"/>
              <a:gd name="f16" fmla="val 878070"/>
              <a:gd name="f17" fmla="+- 0 0 -90"/>
              <a:gd name="f18" fmla="*/ f3 1 3046380"/>
              <a:gd name="f19" fmla="*/ f4 1 949818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046380"/>
              <a:gd name="f28" fmla="*/ f24 1 949818"/>
              <a:gd name="f29" fmla="*/ 1523190 f25 1"/>
              <a:gd name="f30" fmla="*/ 0 f24 1"/>
              <a:gd name="f31" fmla="*/ 3017169 f25 1"/>
              <a:gd name="f32" fmla="*/ 889179 f24 1"/>
              <a:gd name="f33" fmla="*/ 3046380 f25 1"/>
              <a:gd name="f34" fmla="*/ 949818 f24 1"/>
              <a:gd name="f35" fmla="*/ 0 f25 1"/>
              <a:gd name="f36" fmla="*/ 29212 f25 1"/>
              <a:gd name="f37" fmla="+- f26 0 f1"/>
              <a:gd name="f38" fmla="*/ f29 1 3046380"/>
              <a:gd name="f39" fmla="*/ f30 1 949818"/>
              <a:gd name="f40" fmla="*/ f31 1 3046380"/>
              <a:gd name="f41" fmla="*/ f32 1 949818"/>
              <a:gd name="f42" fmla="*/ f33 1 3046380"/>
              <a:gd name="f43" fmla="*/ f34 1 949818"/>
              <a:gd name="f44" fmla="*/ f35 1 3046380"/>
              <a:gd name="f45" fmla="*/ f36 1 3046380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7"/>
              <a:gd name="f57" fmla="*/ f45 1 f27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8 1"/>
              <a:gd name="f69" fmla="*/ f5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8" y="f67"/>
              </a:cxn>
              <a:cxn ang="f37">
                <a:pos x="f69" y="f65"/>
              </a:cxn>
              <a:cxn ang="f37">
                <a:pos x="f62" y="f63"/>
              </a:cxn>
            </a:cxnLst>
            <a:rect l="f58" t="f61" r="f59" b="f60"/>
            <a:pathLst>
              <a:path w="3046380" h="949818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7"/>
                </a:lnTo>
                <a:lnTo>
                  <a:pt x="f5" y="f7"/>
                </a:lnTo>
                <a:lnTo>
                  <a:pt x="f14" y="f13"/>
                </a:lnTo>
                <a:cubicBezTo>
                  <a:pt x="f15" y="f11"/>
                  <a:pt x="f16" y="f5"/>
                  <a:pt x="f8" y="f5"/>
                </a:cubicBezTo>
                <a:close/>
              </a:path>
            </a:pathLst>
          </a:custGeom>
          <a:solidFill>
            <a:srgbClr val="FF7675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A4ADD89B-1D3A-AC95-3415-589E3B6BAEED}"/>
              </a:ext>
            </a:extLst>
          </p:cNvPr>
          <p:cNvSpPr/>
          <p:nvPr/>
        </p:nvSpPr>
        <p:spPr>
          <a:xfrm>
            <a:off x="537017" y="948397"/>
            <a:ext cx="420624" cy="4206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6A205F">
              <a:alpha val="3319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Rectangle 8" hidden="1">
            <a:extLst>
              <a:ext uri="{FF2B5EF4-FFF2-40B4-BE49-F238E27FC236}">
                <a16:creationId xmlns:a16="http://schemas.microsoft.com/office/drawing/2014/main" id="{C979905D-8EA5-BCF9-EF71-31B10D89A51D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5103601A-C4E3-335B-04A2-9D51BF998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8" name="Tijdelijke aanduiding voor voettekst 18">
            <a:extLst>
              <a:ext uri="{FF2B5EF4-FFF2-40B4-BE49-F238E27FC236}">
                <a16:creationId xmlns:a16="http://schemas.microsoft.com/office/drawing/2014/main" id="{AB41046B-8E8D-DACA-CD9C-1BF58E62FB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19">
            <a:extLst>
              <a:ext uri="{FF2B5EF4-FFF2-40B4-BE49-F238E27FC236}">
                <a16:creationId xmlns:a16="http://schemas.microsoft.com/office/drawing/2014/main" id="{DB5C33E3-975A-AAF0-F8F4-A8948F8A85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7B14F4-0EBA-443A-A5E2-69830149843B}" type="slidenum">
              <a:t>‹nr.›</a:t>
            </a:fld>
            <a:endParaRPr lang="nl-NL"/>
          </a:p>
        </p:txBody>
      </p:sp>
      <p:sp>
        <p:nvSpPr>
          <p:cNvPr id="10" name="Tijdelijke aanduiding voor inhoud 16">
            <a:extLst>
              <a:ext uri="{FF2B5EF4-FFF2-40B4-BE49-F238E27FC236}">
                <a16:creationId xmlns:a16="http://schemas.microsoft.com/office/drawing/2014/main" id="{EF3E37EE-49F0-2811-831B-7C2269D496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9088" y="1280160"/>
            <a:ext cx="5129783" cy="4261103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5F73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947908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115ACF7-9033-61A6-8966-474CA4BEE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2F90E8-CBDE-E073-91A0-452E1A113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nl-NL"/>
              <a:t>Klik om de tekststijlen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9EB0CB03-6E63-E5F5-A10B-C6C5C870874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767171"/>
                </a:solidFill>
                <a:uFillTx/>
                <a:latin typeface="Segoe UI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BE2F3D3A-F199-9AAC-0D73-245E9E9872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97111" y="6190488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71E50DE5-FF84-4639-8A98-873E10C9965E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</p:titleStyle>
    <p:bodyStyle>
      <a:lvl1pPr marL="0" marR="0" lvl="0" indent="0" algn="r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nl-NL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r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nl-NL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r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nl-NL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r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nl-NL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r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nl-NL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10 Best Git &amp; GitHub Courses in 2023 — Class Central">
            <a:extLst>
              <a:ext uri="{FF2B5EF4-FFF2-40B4-BE49-F238E27FC236}">
                <a16:creationId xmlns:a16="http://schemas.microsoft.com/office/drawing/2014/main" id="{DBF2BE84-49FD-74E8-EA41-820C0111319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4" b="4748"/>
          <a:stretch/>
        </p:blipFill>
        <p:spPr bwMode="auto">
          <a:xfrm>
            <a:off x="-1" y="10"/>
            <a:ext cx="12228129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B93C753-EB8B-EFD6-9ABE-2F723932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89" y="4600546"/>
            <a:ext cx="5900940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rgbClr val="201F1F"/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ar-SA" sz="4000" dirty="0">
                <a:solidFill>
                  <a:srgbClr val="201F1F"/>
                </a:solidFill>
                <a:latin typeface="Arial Nova" panose="020B0504020202020204" pitchFamily="34" charset="0"/>
                <a:ea typeface="+mj-ea"/>
                <a:cs typeface="+mj-cs"/>
              </a:rPr>
              <a:t>اقوى </a:t>
            </a:r>
            <a:r>
              <a:rPr lang="en-US" sz="4000" dirty="0" err="1">
                <a:solidFill>
                  <a:srgbClr val="201F1F"/>
                </a:solidFill>
                <a:latin typeface="Arial Nova" panose="020B0504020202020204" pitchFamily="34" charset="0"/>
                <a:ea typeface="+mj-ea"/>
                <a:cs typeface="+mj-cs"/>
              </a:rPr>
              <a:t>دورة</a:t>
            </a:r>
            <a:r>
              <a:rPr lang="en-US" sz="4000" dirty="0">
                <a:solidFill>
                  <a:srgbClr val="201F1F"/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rgbClr val="201F1F"/>
                </a:solidFill>
                <a:latin typeface="Arial Nova" panose="020B0504020202020204" pitchFamily="34" charset="0"/>
                <a:ea typeface="+mj-ea"/>
                <a:cs typeface="+mj-cs"/>
              </a:rPr>
              <a:t>تعلم</a:t>
            </a:r>
            <a:r>
              <a:rPr lang="en-US" sz="4000" dirty="0" err="1">
                <a:solidFill>
                  <a:srgbClr val="F64D27"/>
                </a:solidFill>
                <a:latin typeface="Arial Nova" panose="020B0504020202020204" pitchFamily="34" charset="0"/>
                <a:ea typeface="+mj-ea"/>
                <a:cs typeface="+mj-cs"/>
              </a:rPr>
              <a:t>Git</a:t>
            </a:r>
            <a:r>
              <a:rPr lang="en-US" sz="4000" dirty="0">
                <a:solidFill>
                  <a:srgbClr val="F64D27"/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ar-SA" sz="4000" dirty="0">
                <a:solidFill>
                  <a:srgbClr val="F64D27"/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4000" dirty="0">
                <a:solidFill>
                  <a:srgbClr val="201F1F"/>
                </a:solidFill>
                <a:latin typeface="Arial Nova" panose="020B0504020202020204" pitchFamily="34" charset="0"/>
                <a:ea typeface="+mj-ea"/>
                <a:cs typeface="+mj-cs"/>
              </a:rPr>
              <a:t>و</a:t>
            </a:r>
            <a:r>
              <a:rPr lang="ar-SA" sz="4000" dirty="0">
                <a:solidFill>
                  <a:srgbClr val="F64D27"/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4000" dirty="0">
                <a:solidFill>
                  <a:srgbClr val="F64D27"/>
                </a:solidFill>
                <a:latin typeface="Arial Nova" panose="020B0504020202020204" pitchFamily="34" charset="0"/>
                <a:ea typeface="+mj-ea"/>
                <a:cs typeface="+mj-cs"/>
              </a:rPr>
              <a:t>GitHub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40542-CA2A-2B64-C2B5-1DE6F1C0AF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05917" y="4541633"/>
            <a:ext cx="5083594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افضل كورس تعلم </a:t>
            </a:r>
            <a:r>
              <a:rPr lang="ar-SA" sz="1800" dirty="0">
                <a:solidFill>
                  <a:srgbClr val="F64D27"/>
                </a:solidFill>
                <a:latin typeface="+mn-lt"/>
                <a:ea typeface="+mn-ea"/>
                <a:cs typeface="+mn-cs"/>
              </a:rPr>
              <a:t>جيت</a:t>
            </a:r>
            <a:r>
              <a:rPr lang="ar-SA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ar-SA" sz="1800" dirty="0">
                <a:solidFill>
                  <a:srgbClr val="F64D27"/>
                </a:solidFill>
                <a:latin typeface="+mn-lt"/>
                <a:ea typeface="+mn-ea"/>
                <a:cs typeface="+mn-cs"/>
              </a:rPr>
              <a:t>جيت هب </a:t>
            </a:r>
            <a:r>
              <a:rPr lang="ar-SA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من الصفر حتى الاحتراف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64D27"/>
                </a:solidFill>
                <a:latin typeface="+mn-lt"/>
                <a:ea typeface="+mn-ea"/>
                <a:cs typeface="+mn-cs"/>
              </a:rPr>
              <a:t>Git and GitHub for Beginners - Crash Course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291B8C7-DF8F-0A2A-8E49-6068A3949894}"/>
              </a:ext>
            </a:extLst>
          </p:cNvPr>
          <p:cNvSpPr/>
          <p:nvPr/>
        </p:nvSpPr>
        <p:spPr>
          <a:xfrm>
            <a:off x="4210251" y="246184"/>
            <a:ext cx="237393" cy="457200"/>
          </a:xfrm>
          <a:prstGeom prst="rect">
            <a:avLst/>
          </a:prstGeom>
          <a:solidFill>
            <a:srgbClr val="E2D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67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8A76ACD4-3794-097D-68E9-1381EDD61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config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4C60C11-939A-C40E-0D9C-9BA09BB9D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71" y="5214473"/>
            <a:ext cx="5441001" cy="7481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Beginner's Guide to Git: All You Need To Know - 20i">
            <a:extLst>
              <a:ext uri="{FF2B5EF4-FFF2-40B4-BE49-F238E27FC236}">
                <a16:creationId xmlns:a16="http://schemas.microsoft.com/office/drawing/2014/main" id="{0A516902-1975-785C-6E9A-20EBB04C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71" y="658039"/>
            <a:ext cx="5441001" cy="30605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5569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Tutorial #1: Hướng dẫn chi tiết cài đặt GIT trên Windows - Blog Hiếu Đá">
            <a:extLst>
              <a:ext uri="{FF2B5EF4-FFF2-40B4-BE49-F238E27FC236}">
                <a16:creationId xmlns:a16="http://schemas.microsoft.com/office/drawing/2014/main" id="{8DA95537-8386-705B-FC24-0770940B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030" y="608487"/>
            <a:ext cx="5547021" cy="27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7DF532B5-1327-A375-DDFA-476B09F97D2C}"/>
              </a:ext>
            </a:extLst>
          </p:cNvPr>
          <p:cNvSpPr txBox="1"/>
          <p:nvPr/>
        </p:nvSpPr>
        <p:spPr>
          <a:xfrm>
            <a:off x="813882" y="4285041"/>
            <a:ext cx="1086903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git add *</a:t>
            </a:r>
            <a:r>
              <a:rPr lang="ar-SA" sz="1800" b="1" dirty="0"/>
              <a:t> </a:t>
            </a:r>
            <a:endParaRPr lang="ar-SA" sz="1800" dirty="0"/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تستخدم لإضافة تغييرات جميع الملفات إلى المنطقة الوسيط بين مجلد العمل (working directory) وسجل المستودع (repository)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git commit -m " " </a:t>
            </a:r>
            <a:endParaRPr lang="ar-SA" sz="1800" dirty="0"/>
          </a:p>
          <a:p>
            <a:pPr algn="r" rtl="1"/>
            <a:r>
              <a:rPr lang="ar-SA" sz="1600" dirty="0"/>
              <a:t>لتأكيد وتسجيل التغييرات في سجل المستودع (repository)</a:t>
            </a:r>
            <a:endParaRPr lang="ar-S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git push</a:t>
            </a:r>
            <a:endParaRPr lang="ar-SA" sz="1800" b="1" dirty="0"/>
          </a:p>
          <a:p>
            <a:pPr algn="r" rtl="1"/>
            <a:r>
              <a:rPr lang="ar-SA" sz="1800" dirty="0"/>
              <a:t>لإرسال تعديلات إلى </a:t>
            </a:r>
            <a:r>
              <a:rPr lang="en-US" dirty="0"/>
              <a:t>GitHub </a:t>
            </a:r>
            <a:r>
              <a:rPr lang="ar-SA" dirty="0"/>
              <a:t> لحفظها </a:t>
            </a:r>
            <a:endParaRPr lang="en-US" sz="1800" dirty="0"/>
          </a:p>
        </p:txBody>
      </p:sp>
      <p:sp>
        <p:nvSpPr>
          <p:cNvPr id="12" name="AutoShape 5" descr="Git: Reference Sheet – NeSI Support">
            <a:extLst>
              <a:ext uri="{FF2B5EF4-FFF2-40B4-BE49-F238E27FC236}">
                <a16:creationId xmlns:a16="http://schemas.microsoft.com/office/drawing/2014/main" id="{4B4CC6CA-447E-5985-0314-4C10B6CBE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307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8A76ACD4-3794-097D-68E9-1381EDD61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68" y="1275388"/>
            <a:ext cx="5230018" cy="2630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reset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B05AF2-CF38-4FB5-B42B-6ABC83551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E445D8-2A23-4F9B-999F-7574202D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97952" y="80097"/>
            <a:ext cx="338328" cy="182880"/>
            <a:chOff x="4089400" y="933450"/>
            <a:chExt cx="338328" cy="34193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D83A2A-F2DB-40F6-B257-253095A4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A7E0148-8257-435C-8C80-AF7029FA0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Afbeelding 11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21B49D7C-66E7-F545-BFFE-B3EB480D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632802" y="1140684"/>
            <a:ext cx="5188352" cy="1413825"/>
          </a:xfrm>
          <a:prstGeom prst="rect">
            <a:avLst/>
          </a:prstGeom>
        </p:spPr>
      </p:pic>
      <p:pic>
        <p:nvPicPr>
          <p:cNvPr id="18" name="Afbeelding 17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8E6E1A62-57C0-40F6-E0FC-17A6278F85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prstClr val="white"/>
            </a:duotone>
          </a:blip>
          <a:srcRect/>
          <a:stretch/>
        </p:blipFill>
        <p:spPr>
          <a:xfrm>
            <a:off x="6632802" y="3800736"/>
            <a:ext cx="5236380" cy="1413823"/>
          </a:xfrm>
          <a:prstGeom prst="rect">
            <a:avLst/>
          </a:prstGeom>
        </p:spPr>
      </p:pic>
      <p:pic>
        <p:nvPicPr>
          <p:cNvPr id="21" name="Afbeelding 20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BE99598-AD8D-04EC-F2DF-500294E88AF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632802" y="5247618"/>
            <a:ext cx="5305291" cy="1273269"/>
          </a:xfrm>
          <a:prstGeom prst="rect">
            <a:avLst/>
          </a:prstGeom>
        </p:spPr>
      </p:pic>
      <p:pic>
        <p:nvPicPr>
          <p:cNvPr id="16" name="Afbeelding 15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E5E50CA3-8EBC-A2DB-8648-0BF8AF0CB66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632802" y="2593144"/>
            <a:ext cx="5188352" cy="1167379"/>
          </a:xfrm>
          <a:prstGeom prst="rect">
            <a:avLst/>
          </a:prstGeom>
        </p:spPr>
      </p:pic>
      <p:cxnSp>
        <p:nvCxnSpPr>
          <p:cNvPr id="53" name="Straight Connector 47">
            <a:extLst>
              <a:ext uri="{FF2B5EF4-FFF2-40B4-BE49-F238E27FC236}">
                <a16:creationId xmlns:a16="http://schemas.microsoft.com/office/drawing/2014/main" id="{DBC4AD06-2257-45CE-B64F-9BB96332E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49">
            <a:extLst>
              <a:ext uri="{FF2B5EF4-FFF2-40B4-BE49-F238E27FC236}">
                <a16:creationId xmlns:a16="http://schemas.microsoft.com/office/drawing/2014/main" id="{A5914F02-AAAE-4AD3-BA4C-0755B2D0E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55" name="Straight Connector 50">
              <a:extLst>
                <a:ext uri="{FF2B5EF4-FFF2-40B4-BE49-F238E27FC236}">
                  <a16:creationId xmlns:a16="http://schemas.microsoft.com/office/drawing/2014/main" id="{ED637938-9FCD-46F5-8352-F14E962EF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8AB8D15-0343-43C4-B661-CB251C80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5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it Log for Beginners">
            <a:extLst>
              <a:ext uri="{FF2B5EF4-FFF2-40B4-BE49-F238E27FC236}">
                <a16:creationId xmlns:a16="http://schemas.microsoft.com/office/drawing/2014/main" id="{2925F0EE-DC3F-A6B9-6B24-C7A1E2AB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D706652-F782-7845-C61F-1552D95DDB2D}"/>
              </a:ext>
            </a:extLst>
          </p:cNvPr>
          <p:cNvSpPr/>
          <p:nvPr/>
        </p:nvSpPr>
        <p:spPr>
          <a:xfrm>
            <a:off x="9772650" y="5191125"/>
            <a:ext cx="1571625" cy="638175"/>
          </a:xfrm>
          <a:prstGeom prst="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>
              <a:solidFill>
                <a:srgbClr val="ECF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2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8A76ACD4-3794-097D-68E9-1381EDD61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git 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859E374-5A3D-BD66-8932-C61065E443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62719" y="4495568"/>
            <a:ext cx="6586915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ar-SA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يستخدم لجلب التحديثات جديدة من مستودع على </a:t>
            </a:r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</a:p>
          <a:p>
            <a: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ar-SA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ودمجها مع الفرع المحلي الحالي.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utoShape 2" descr="Os Melhores Clientes Git GUI de 2023 para Windows, Linux e Mac">
            <a:extLst>
              <a:ext uri="{FF2B5EF4-FFF2-40B4-BE49-F238E27FC236}">
                <a16:creationId xmlns:a16="http://schemas.microsoft.com/office/drawing/2014/main" id="{2C02D84E-602E-ADE8-E5EC-AE87F4E258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10242" name="Picture 2" descr="Git_Push">
            <a:extLst>
              <a:ext uri="{FF2B5EF4-FFF2-40B4-BE49-F238E27FC236}">
                <a16:creationId xmlns:a16="http://schemas.microsoft.com/office/drawing/2014/main" id="{4EEFA532-C0A8-FC23-707B-6F128E256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2"/>
          <a:stretch/>
        </p:blipFill>
        <p:spPr bwMode="auto">
          <a:xfrm>
            <a:off x="2198444" y="479749"/>
            <a:ext cx="6418018" cy="260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at is GitHub: Git vs GitHub, Pricing and More - Dignited">
            <a:extLst>
              <a:ext uri="{FF2B5EF4-FFF2-40B4-BE49-F238E27FC236}">
                <a16:creationId xmlns:a16="http://schemas.microsoft.com/office/drawing/2014/main" id="{F21F67E8-43FB-67DE-21F9-FB22CF7C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262856"/>
            <a:ext cx="4325112" cy="2432870"/>
          </a:xfrm>
          <a:prstGeom prst="rect">
            <a:avLst/>
          </a:prstGeom>
          <a:noFill/>
          <a:ln w="12701" cap="flat">
            <a:solidFill>
              <a:srgbClr val="D0CECE"/>
            </a:solidFill>
            <a:custDash>
              <a:ds d="300000" sp="300000"/>
            </a:custDash>
            <a:miter/>
          </a:ln>
        </p:spPr>
      </p:pic>
      <p:sp>
        <p:nvSpPr>
          <p:cNvPr id="3" name="Tekstvak 8">
            <a:extLst>
              <a:ext uri="{FF2B5EF4-FFF2-40B4-BE49-F238E27FC236}">
                <a16:creationId xmlns:a16="http://schemas.microsoft.com/office/drawing/2014/main" id="{783F6E46-8C9C-C828-D72B-29424399A707}"/>
              </a:ext>
            </a:extLst>
          </p:cNvPr>
          <p:cNvSpPr txBox="1"/>
          <p:nvPr/>
        </p:nvSpPr>
        <p:spPr>
          <a:xfrm>
            <a:off x="6411882" y="1664573"/>
            <a:ext cx="5195456" cy="3539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r" defTabSz="914400" rtl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3200" b="1" i="0" u="none" strike="noStrike" kern="1200" cap="none" spc="0" baseline="0" dirty="0">
                <a:solidFill>
                  <a:srgbClr val="000000"/>
                </a:solidFill>
                <a:uFillTx/>
                <a:latin typeface="Segoe UI"/>
              </a:rPr>
              <a:t>ماهو</a:t>
            </a: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Segoe UI"/>
              </a:rPr>
              <a:t>Git </a:t>
            </a:r>
            <a:r>
              <a:rPr lang="ar-SA" sz="3200" b="1" i="0" u="none" strike="noStrike" kern="1200" cap="none" spc="0" baseline="0" dirty="0">
                <a:solidFill>
                  <a:srgbClr val="000000"/>
                </a:solidFill>
                <a:uFillTx/>
                <a:latin typeface="Segoe UI"/>
              </a:rPr>
              <a:t> و </a:t>
            </a: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Segoe UI"/>
              </a:rPr>
              <a:t>GitHub</a:t>
            </a:r>
            <a:endParaRPr lang="ar-SA" sz="3200" b="1" i="0" u="none" strike="noStrike" kern="1200" cap="none" spc="0" baseline="0" dirty="0">
              <a:solidFill>
                <a:srgbClr val="000000"/>
              </a:solidFill>
              <a:uFillTx/>
              <a:latin typeface="Segoe UI"/>
            </a:endParaRPr>
          </a:p>
          <a:p>
            <a:pPr marL="285750" marR="0" lvl="0" indent="-285750" algn="r" defTabSz="914400" rtl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الفرق بين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GitHub</a:t>
            </a:r>
            <a:r>
              <a:rPr lang="ar-SA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و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Git </a:t>
            </a:r>
          </a:p>
          <a:p>
            <a:pPr marL="285750" marR="0" lvl="0" indent="-285750" algn="r" defTabSz="914400" rtl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كيفية استخدام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Git </a:t>
            </a:r>
            <a:r>
              <a:rPr lang="ar-SA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و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GitHub</a:t>
            </a:r>
          </a:p>
          <a:p>
            <a:pPr marL="285750" marR="0" lvl="0" indent="-285750" algn="r" defTabSz="914400" rtl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أهم أوامر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Git</a:t>
            </a:r>
            <a:r>
              <a:rPr lang="ar-SA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لجعلك </a:t>
            </a:r>
            <a:r>
              <a:rPr lang="ar-SA" sz="2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محترفًا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74">
    <p:bg>
      <p:bgPr>
        <a:gradFill>
          <a:gsLst>
            <a:gs pos="0">
              <a:srgbClr val="EAFCFE"/>
            </a:gs>
            <a:gs pos="100000">
              <a:srgbClr val="FFFF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387AB-9783-69B3-CFDF-3B7030085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66928"/>
            <a:ext cx="11119104" cy="1089855"/>
          </a:xfrm>
        </p:spPr>
        <p:txBody>
          <a:bodyPr/>
          <a:lstStyle/>
          <a:p>
            <a:pPr lvl="0" rtl="1"/>
            <a:r>
              <a:rPr lang="ar-SA" sz="3600">
                <a:latin typeface="Segoe UI" pitchFamily="34"/>
                <a:cs typeface="Segoe UI" pitchFamily="34"/>
              </a:rPr>
              <a:t>شرح ماهو</a:t>
            </a:r>
            <a:r>
              <a:rPr lang="en-US" sz="3600">
                <a:latin typeface="Segoe UI" pitchFamily="34"/>
                <a:cs typeface="Segoe UI" pitchFamily="34"/>
              </a:rPr>
              <a:t>Git </a:t>
            </a:r>
            <a:r>
              <a:rPr lang="ar-SA" sz="3600">
                <a:latin typeface="Segoe UI" pitchFamily="34"/>
                <a:cs typeface="Segoe UI" pitchFamily="34"/>
              </a:rPr>
              <a:t> و </a:t>
            </a:r>
            <a:r>
              <a:rPr lang="en-US" sz="3600">
                <a:latin typeface="Segoe UI" pitchFamily="34"/>
                <a:cs typeface="Segoe UI" pitchFamily="34"/>
              </a:rPr>
              <a:t>GitHub</a:t>
            </a:r>
            <a:r>
              <a:rPr lang="ar-SA" sz="3600">
                <a:latin typeface="Segoe UI" pitchFamily="34"/>
                <a:cs typeface="Segoe UI" pitchFamily="34"/>
              </a:rPr>
              <a:t>  والفرق بينهم</a:t>
            </a:r>
            <a:endParaRPr lang="nl-NL" sz="3600">
              <a:latin typeface="Segoe UI" pitchFamily="34"/>
              <a:cs typeface="Segoe UI" pitchFamily="34"/>
            </a:endParaRPr>
          </a:p>
        </p:txBody>
      </p:sp>
      <p:sp>
        <p:nvSpPr>
          <p:cNvPr id="3" name="Tijdelijke aanduiding voor inhoud 7">
            <a:extLst>
              <a:ext uri="{FF2B5EF4-FFF2-40B4-BE49-F238E27FC236}">
                <a16:creationId xmlns:a16="http://schemas.microsoft.com/office/drawing/2014/main" id="{FC090EC7-C90A-64AA-00D9-CF4B3E6D9F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19088" y="2002536"/>
            <a:ext cx="5138927" cy="3916128"/>
          </a:xfrm>
          <a:solidFill>
            <a:srgbClr val="FFFFFF"/>
          </a:solidFill>
          <a:ln w="12701">
            <a:solidFill>
              <a:srgbClr val="D0CECE"/>
            </a:solidFill>
            <a:custDash>
              <a:ds d="300000" sp="300000"/>
            </a:custDash>
          </a:ln>
        </p:spPr>
        <p:txBody>
          <a:bodyPr anchor="ctr"/>
          <a:lstStyle/>
          <a:p>
            <a:pPr lvl="0" algn="l" rtl="1">
              <a:lnSpc>
                <a:spcPct val="100000"/>
              </a:lnSpc>
              <a:buSzPct val="100000"/>
            </a:pPr>
            <a:endParaRPr lang="ar-SA" sz="1400" dirty="0">
              <a:solidFill>
                <a:srgbClr val="005F73"/>
              </a:solidFill>
              <a:latin typeface="Arial" pitchFamily="34"/>
              <a:cs typeface="Arial" pitchFamily="34"/>
            </a:endParaRPr>
          </a:p>
          <a:p>
            <a:pPr lvl="0" algn="ctr" rt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ar-SA" sz="2000" b="1" dirty="0">
                <a:solidFill>
                  <a:srgbClr val="005F73"/>
                </a:solidFill>
              </a:rPr>
              <a:t>اداة لتسهيل إدارة وتتبع تغييرات الملفات</a:t>
            </a:r>
            <a:endParaRPr lang="ar-SA" sz="2000" dirty="0">
              <a:solidFill>
                <a:srgbClr val="005F73"/>
              </a:solidFill>
              <a:latin typeface="Arial" pitchFamily="34"/>
              <a:cs typeface="Arial" pitchFamily="34"/>
            </a:endParaRPr>
          </a:p>
          <a:p>
            <a:pPr marL="457200" indent="-457200" rt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</a:pPr>
            <a:r>
              <a:rPr lang="ar-SA" sz="1300" dirty="0">
                <a:solidFill>
                  <a:srgbClr val="005F73"/>
                </a:solidFill>
                <a:latin typeface="Arial" pitchFamily="34"/>
                <a:cs typeface="Arial" pitchFamily="34"/>
              </a:rPr>
              <a:t>يمكنك من خلالها بسهولة حفظ اي تعديل جديد على جهازك و</a:t>
            </a:r>
            <a:r>
              <a:rPr lang="en-US" sz="1300" dirty="0">
                <a:solidFill>
                  <a:srgbClr val="005F73"/>
                </a:solidFill>
                <a:latin typeface="Arial" pitchFamily="34"/>
                <a:cs typeface="Arial" pitchFamily="34"/>
              </a:rPr>
              <a:t>GitHub</a:t>
            </a:r>
            <a:r>
              <a:rPr lang="ar-SA" sz="1300" dirty="0">
                <a:solidFill>
                  <a:srgbClr val="005F73"/>
                </a:solidFill>
                <a:latin typeface="Arial" pitchFamily="34"/>
                <a:cs typeface="Arial" pitchFamily="34"/>
              </a:rPr>
              <a:t> او استرداد اي تعديلات يحدث على ملفات في </a:t>
            </a:r>
            <a:r>
              <a:rPr lang="en-US" sz="1300" dirty="0">
                <a:solidFill>
                  <a:srgbClr val="005F73"/>
                </a:solidFill>
                <a:latin typeface="Arial" pitchFamily="34"/>
                <a:cs typeface="Arial" pitchFamily="34"/>
              </a:rPr>
              <a:t>GitHub</a:t>
            </a:r>
          </a:p>
          <a:p>
            <a:pPr marL="457200" indent="-457200" rt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</a:pPr>
            <a:r>
              <a:rPr lang="ar-SA" sz="1300" dirty="0">
                <a:solidFill>
                  <a:srgbClr val="005F73"/>
                </a:solidFill>
                <a:latin typeface="Arial" pitchFamily="34"/>
                <a:cs typeface="Arial" pitchFamily="34"/>
              </a:rPr>
              <a:t>يمكنك إنشاء نسخ مختلفة من مشاريعك ودمج تغييرات بسهولة</a:t>
            </a:r>
          </a:p>
          <a:p>
            <a:pPr marL="457200" lvl="0" indent="-457200" rt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</a:pPr>
            <a:r>
              <a:rPr lang="ar-SA" sz="1300" dirty="0">
                <a:solidFill>
                  <a:srgbClr val="005F73"/>
                </a:solidFill>
                <a:latin typeface="Arial" pitchFamily="34"/>
                <a:cs typeface="Arial" pitchFamily="34"/>
              </a:rPr>
              <a:t>يسهل على مطورين عمل على المشاريع البرمجية كا فريق بنفس مشروع</a:t>
            </a:r>
          </a:p>
          <a:p>
            <a:pPr lvl="0" algn="l" rtl="1">
              <a:lnSpc>
                <a:spcPct val="100000"/>
              </a:lnSpc>
            </a:pPr>
            <a:endParaRPr lang="nl-NL" sz="1600" b="1" dirty="0">
              <a:solidFill>
                <a:srgbClr val="005F73"/>
              </a:solidFill>
            </a:endParaRPr>
          </a:p>
        </p:txBody>
      </p:sp>
      <p:sp>
        <p:nvSpPr>
          <p:cNvPr id="4" name="Tijdelijke aanduiding voor dianummer 7">
            <a:extLst>
              <a:ext uri="{FF2B5EF4-FFF2-40B4-BE49-F238E27FC236}">
                <a16:creationId xmlns:a16="http://schemas.microsoft.com/office/drawing/2014/main" id="{B907E81E-9CB1-84A1-957D-036ABAA65D05}"/>
              </a:ext>
            </a:extLst>
          </p:cNvPr>
          <p:cNvSpPr txBox="1"/>
          <p:nvPr/>
        </p:nvSpPr>
        <p:spPr>
          <a:xfrm>
            <a:off x="8894341" y="619436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E05417-C205-48BE-9099-8A5EA2306EDA}" type="slidenum">
              <a:rPr lang="nl-NL" sz="1400" b="0" i="0" u="none" strike="noStrike" kern="1200" cap="none" spc="0" baseline="0">
                <a:solidFill>
                  <a:srgbClr val="767171"/>
                </a:solidFill>
                <a:uFillTx/>
                <a:latin typeface="Segoe UI" pitchFamily="34"/>
                <a:cs typeface="Segoe UI" pitchFamily="34"/>
              </a:rPr>
              <a:t>3</a:t>
            </a:fld>
            <a:endParaRPr lang="nl-NL" sz="1400" b="0" i="0" u="none" strike="noStrike" kern="1200" cap="none" spc="0" baseline="0">
              <a:solidFill>
                <a:srgbClr val="767171"/>
              </a:solidFill>
              <a:uFillTx/>
              <a:latin typeface="Segoe UI" pitchFamily="34"/>
              <a:cs typeface="Segoe UI" pitchFamily="34"/>
            </a:endParaRPr>
          </a:p>
        </p:txBody>
      </p:sp>
      <p:sp>
        <p:nvSpPr>
          <p:cNvPr id="5" name="Tijdelijke aanduiding voor inhoud 7">
            <a:extLst>
              <a:ext uri="{FF2B5EF4-FFF2-40B4-BE49-F238E27FC236}">
                <a16:creationId xmlns:a16="http://schemas.microsoft.com/office/drawing/2014/main" id="{7FC8F035-00DF-1AD7-68AA-2D50F6894473}"/>
              </a:ext>
            </a:extLst>
          </p:cNvPr>
          <p:cNvSpPr txBox="1"/>
          <p:nvPr/>
        </p:nvSpPr>
        <p:spPr>
          <a:xfrm>
            <a:off x="521208" y="2002536"/>
            <a:ext cx="5251710" cy="391612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D0CECE"/>
            </a:solidFill>
            <a:custDash>
              <a:ds d="300000" sp="300000"/>
            </a:custDash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400" b="1" i="0" u="none" strike="noStrike" kern="1200" cap="none" spc="0" baseline="0" dirty="0">
              <a:solidFill>
                <a:srgbClr val="005F73"/>
              </a:solidFill>
              <a:uFillTx/>
              <a:latin typeface="Segoe U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5F73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000" b="1" i="0" u="none" strike="noStrike" kern="1200" cap="none" spc="0" baseline="0" dirty="0">
                <a:solidFill>
                  <a:srgbClr val="005F73"/>
                </a:solidFill>
                <a:uFillTx/>
                <a:latin typeface="Segoe UI"/>
              </a:rPr>
              <a:t>منصة يمكنك استخدامها لنشر مشاريعك</a:t>
            </a:r>
            <a:endParaRPr lang="en-US" sz="2000" b="0" i="0" u="none" strike="noStrike" kern="1200" cap="none" spc="0" baseline="0" dirty="0">
              <a:solidFill>
                <a:srgbClr val="005F73"/>
              </a:solidFill>
              <a:uFillTx/>
              <a:latin typeface="Arial" pitchFamily="34"/>
              <a:cs typeface="Arial" pitchFamily="34"/>
            </a:endParaRPr>
          </a:p>
          <a:p>
            <a:pPr marL="285750" marR="0" lvl="0" indent="-285750" algn="r" defTabSz="914400" rtl="1" fontAlgn="auto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GitHub </a:t>
            </a:r>
            <a:r>
              <a:rPr lang="ar-SA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 هو موقع على الإنترنت يستضيف المشاريع التي تعتمد على </a:t>
            </a:r>
            <a:r>
              <a:rPr lang="en-US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Git</a:t>
            </a:r>
          </a:p>
          <a:p>
            <a:pPr marL="342900" marR="0" lvl="0" indent="-342900" algn="r" defTabSz="914400" rtl="1" fontAlgn="auto" hangingPunct="1">
              <a:lnSpc>
                <a:spcPct val="100000"/>
              </a:lnSpc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يمكن للمطورين تحميل مشاريعهم إلى </a:t>
            </a:r>
            <a:r>
              <a:rPr lang="en-US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GitHub </a:t>
            </a:r>
            <a:r>
              <a:rPr lang="ar-SA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 ومشاركتها مع الآخرين.</a:t>
            </a:r>
            <a:endParaRPr lang="en-US" sz="1300" b="0" i="0" u="none" strike="noStrike" kern="1200" cap="none" spc="0" baseline="0" dirty="0">
              <a:solidFill>
                <a:srgbClr val="005F73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r" defTabSz="914400" rtl="1" fontAlgn="auto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1300" b="0" i="0" u="none" strike="noStrike" kern="1200" cap="none" spc="0" baseline="0" dirty="0">
                <a:solidFill>
                  <a:srgbClr val="005F73"/>
                </a:solidFill>
                <a:uFillTx/>
                <a:latin typeface="Arial" pitchFamily="34"/>
                <a:cs typeface="Arial" pitchFamily="34"/>
              </a:rPr>
              <a:t>يتيح ميزات إدارة المشروع مثل تتبع التغييرات وإدارة الأذونات وقراءة ومراجعة التعليقات</a:t>
            </a:r>
            <a:endParaRPr lang="en-US" sz="1300" b="0" i="0" u="none" strike="noStrike" kern="1200" cap="none" spc="0" baseline="0" dirty="0">
              <a:solidFill>
                <a:srgbClr val="005F73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4" descr="Git (software) - Wikipedia">
            <a:extLst>
              <a:ext uri="{FF2B5EF4-FFF2-40B4-BE49-F238E27FC236}">
                <a16:creationId xmlns:a16="http://schemas.microsoft.com/office/drawing/2014/main" id="{66F2A19F-148B-927F-CA92-BB991BDB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07240" y="2160621"/>
            <a:ext cx="1974202" cy="82422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 descr="GitHub Logo, symbol, meaning, history, PNG, brand">
            <a:extLst>
              <a:ext uri="{FF2B5EF4-FFF2-40B4-BE49-F238E27FC236}">
                <a16:creationId xmlns:a16="http://schemas.microsoft.com/office/drawing/2014/main" id="{30E1A853-1B64-1989-1F07-6CEA445C9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26934" y="1830162"/>
            <a:ext cx="2640257" cy="1485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B426DCB-E8DC-91D1-A6DC-6BD032570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181" y="4869126"/>
            <a:ext cx="2377160" cy="10495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72FD248-60D0-53FC-8BC4-100FE14C7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84" y="4731077"/>
            <a:ext cx="3507193" cy="110511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B56E752-2C76-9893-A5CA-1777FF3B39D5}"/>
              </a:ext>
            </a:extLst>
          </p:cNvPr>
          <p:cNvSpPr txBox="1"/>
          <p:nvPr/>
        </p:nvSpPr>
        <p:spPr>
          <a:xfrm>
            <a:off x="-1226194" y="6285462"/>
            <a:ext cx="61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5F73"/>
                </a:solidFill>
                <a:uFillTx/>
                <a:latin typeface="Segoe UI"/>
              </a:rPr>
              <a:t>Coder Shiyar</a:t>
            </a:r>
            <a:endParaRPr lang="en-US" sz="1800" b="0" i="0" u="none" strike="noStrike" kern="1200" cap="none" spc="0" baseline="0" dirty="0">
              <a:solidFill>
                <a:srgbClr val="005F73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EF31E-FC5E-7960-6629-69E99F15C4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nl-NL">
                <a:solidFill>
                  <a:srgbClr val="000000"/>
                </a:solidFill>
              </a:rPr>
              <a:t>كيفية استخدام Git </a:t>
            </a:r>
            <a:r>
              <a:rPr lang="ar-SA">
                <a:solidFill>
                  <a:srgbClr val="000000"/>
                </a:solidFill>
              </a:rPr>
              <a:t> و </a:t>
            </a:r>
            <a:r>
              <a:rPr lang="en-US">
                <a:solidFill>
                  <a:srgbClr val="000000"/>
                </a:solidFill>
              </a:rPr>
              <a:t>GitHub</a:t>
            </a:r>
            <a:endParaRPr lang="nl-NL">
              <a:solidFill>
                <a:srgbClr val="000000"/>
              </a:solidFill>
            </a:endParaRPr>
          </a:p>
        </p:txBody>
      </p:sp>
      <p:grpSp>
        <p:nvGrpSpPr>
          <p:cNvPr id="3" name="Tekstvak 7">
            <a:extLst>
              <a:ext uri="{FF2B5EF4-FFF2-40B4-BE49-F238E27FC236}">
                <a16:creationId xmlns:a16="http://schemas.microsoft.com/office/drawing/2014/main" id="{267D76C1-B797-F603-5178-3DABCE2C2CE7}"/>
              </a:ext>
            </a:extLst>
          </p:cNvPr>
          <p:cNvGrpSpPr/>
          <p:nvPr/>
        </p:nvGrpSpPr>
        <p:grpSpPr>
          <a:xfrm>
            <a:off x="6419709" y="2066269"/>
            <a:ext cx="5128540" cy="2688884"/>
            <a:chOff x="6419709" y="2066269"/>
            <a:chExt cx="5128540" cy="2688884"/>
          </a:xfrm>
        </p:grpSpPr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17AD1788-2360-7018-6515-9E63D319E943}"/>
                </a:ext>
              </a:extLst>
            </p:cNvPr>
            <p:cNvSpPr/>
            <p:nvPr/>
          </p:nvSpPr>
          <p:spPr>
            <a:xfrm>
              <a:off x="6419709" y="2617826"/>
              <a:ext cx="2439655" cy="15857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39653"/>
                <a:gd name="f7" fmla="val 1585774"/>
                <a:gd name="f8" fmla="val 264301"/>
                <a:gd name="f9" fmla="val 118332"/>
                <a:gd name="f10" fmla="val 2175352"/>
                <a:gd name="f11" fmla="val 2321321"/>
                <a:gd name="f12" fmla="val 1321473"/>
                <a:gd name="f13" fmla="val 1467442"/>
                <a:gd name="f14" fmla="+- 0 0 -90"/>
                <a:gd name="f15" fmla="*/ f3 1 2439653"/>
                <a:gd name="f16" fmla="*/ f4 1 158577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439653"/>
                <a:gd name="f25" fmla="*/ f21 1 1585774"/>
                <a:gd name="f26" fmla="*/ 0 f22 1"/>
                <a:gd name="f27" fmla="*/ 264301 f21 1"/>
                <a:gd name="f28" fmla="*/ 264301 f22 1"/>
                <a:gd name="f29" fmla="*/ 0 f21 1"/>
                <a:gd name="f30" fmla="*/ 2175352 f22 1"/>
                <a:gd name="f31" fmla="*/ 2439653 f22 1"/>
                <a:gd name="f32" fmla="*/ 1321473 f21 1"/>
                <a:gd name="f33" fmla="*/ 1585774 f21 1"/>
                <a:gd name="f34" fmla="+- f23 0 f1"/>
                <a:gd name="f35" fmla="*/ f26 1 2439653"/>
                <a:gd name="f36" fmla="*/ f27 1 1585774"/>
                <a:gd name="f37" fmla="*/ f28 1 2439653"/>
                <a:gd name="f38" fmla="*/ f29 1 1585774"/>
                <a:gd name="f39" fmla="*/ f30 1 2439653"/>
                <a:gd name="f40" fmla="*/ f31 1 2439653"/>
                <a:gd name="f41" fmla="*/ f32 1 1585774"/>
                <a:gd name="f42" fmla="*/ f33 1 158577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439653" h="158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088F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5040" tIns="165040" rIns="165040" bIns="165040" anchor="ctr" anchorCtr="1" compatLnSpc="1">
              <a:noAutofit/>
            </a:bodyPr>
            <a:lstStyle/>
            <a:p>
              <a:pPr marL="0" marR="0" lvl="0" indent="0" algn="ctr" defTabSz="1022354" rtl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sz="2300" b="0" i="0" u="none" strike="noStrike" kern="1200" cap="none" spc="0" baseline="0">
                  <a:solidFill>
                    <a:srgbClr val="FFFFFF"/>
                  </a:solidFill>
                  <a:uFillTx/>
                  <a:latin typeface="Segoe UI"/>
                </a:rPr>
                <a:t>لاستخدام</a:t>
              </a: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Segoe UI"/>
                </a:rPr>
                <a:t>Git </a:t>
              </a:r>
              <a:r>
                <a:rPr lang="ar-SA" sz="2300" b="0" i="0" u="none" strike="noStrike" kern="1200" cap="none" spc="0" baseline="0">
                  <a:solidFill>
                    <a:srgbClr val="FFFFFF"/>
                  </a:solidFill>
                  <a:uFillTx/>
                  <a:latin typeface="Segoe UI"/>
                </a:rPr>
                <a:t> فيمكنك تحميلها وتنصيبها على الكمبيوتر خاص بك</a:t>
              </a:r>
              <a:endParaRPr lang="en-US" sz="23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A570608A-C27A-130F-3DF7-7A6A0C8332B4}"/>
                </a:ext>
              </a:extLst>
            </p:cNvPr>
            <p:cNvSpPr/>
            <p:nvPr/>
          </p:nvSpPr>
          <p:spPr>
            <a:xfrm>
              <a:off x="7639537" y="2066269"/>
              <a:ext cx="2688884" cy="2688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88888"/>
                <a:gd name="f4" fmla="val 566548"/>
                <a:gd name="f5" fmla="val 247900"/>
                <a:gd name="f6" fmla="val 1344444"/>
                <a:gd name="f7" fmla="val 14078869"/>
                <a:gd name="f8" fmla="val 4242261"/>
                <a:gd name="f9" fmla="*/ f0 1 2688888"/>
                <a:gd name="f10" fmla="*/ f1 1 2688888"/>
                <a:gd name="f11" fmla="val f2"/>
                <a:gd name="f12" fmla="val f3"/>
                <a:gd name="f13" fmla="+- f12 0 f11"/>
                <a:gd name="f14" fmla="*/ f13 1 2688888"/>
                <a:gd name="f15" fmla="*/ 0 1 f14"/>
                <a:gd name="f16" fmla="*/ 2688888 1 f14"/>
                <a:gd name="f17" fmla="*/ f15 f9 1"/>
                <a:gd name="f18" fmla="*/ f16 f9 1"/>
                <a:gd name="f19" fmla="*/ f16 f10 1"/>
                <a:gd name="f20" fmla="*/ f15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688888" h="2688888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6345" cap="flat">
              <a:solidFill>
                <a:srgbClr val="C40C67"/>
              </a:solidFill>
              <a:prstDash val="solid"/>
              <a:miter/>
              <a:tailEnd type="arrow"/>
            </a:ln>
          </p:spPr>
          <p:txBody>
            <a:bodyPr lIns="0" tIns="0" rIns="0" bIns="0"/>
            <a:lstStyle/>
            <a:p>
              <a:endParaRPr lang="ar-SA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0969663C-9EA4-1D95-95C2-627803CD8CFF}"/>
                </a:ext>
              </a:extLst>
            </p:cNvPr>
            <p:cNvSpPr/>
            <p:nvPr/>
          </p:nvSpPr>
          <p:spPr>
            <a:xfrm>
              <a:off x="9108594" y="2617826"/>
              <a:ext cx="2439655" cy="15857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39653"/>
                <a:gd name="f7" fmla="val 1585774"/>
                <a:gd name="f8" fmla="val 264301"/>
                <a:gd name="f9" fmla="val 118332"/>
                <a:gd name="f10" fmla="val 2175352"/>
                <a:gd name="f11" fmla="val 2321321"/>
                <a:gd name="f12" fmla="val 1321473"/>
                <a:gd name="f13" fmla="val 1467442"/>
                <a:gd name="f14" fmla="+- 0 0 -90"/>
                <a:gd name="f15" fmla="*/ f3 1 2439653"/>
                <a:gd name="f16" fmla="*/ f4 1 1585774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439653"/>
                <a:gd name="f25" fmla="*/ f21 1 1585774"/>
                <a:gd name="f26" fmla="*/ 0 f22 1"/>
                <a:gd name="f27" fmla="*/ 264301 f21 1"/>
                <a:gd name="f28" fmla="*/ 264301 f22 1"/>
                <a:gd name="f29" fmla="*/ 0 f21 1"/>
                <a:gd name="f30" fmla="*/ 2175352 f22 1"/>
                <a:gd name="f31" fmla="*/ 2439653 f22 1"/>
                <a:gd name="f32" fmla="*/ 1321473 f21 1"/>
                <a:gd name="f33" fmla="*/ 1585774 f21 1"/>
                <a:gd name="f34" fmla="+- f23 0 f1"/>
                <a:gd name="f35" fmla="*/ f26 1 2439653"/>
                <a:gd name="f36" fmla="*/ f27 1 1585774"/>
                <a:gd name="f37" fmla="*/ f28 1 2439653"/>
                <a:gd name="f38" fmla="*/ f29 1 1585774"/>
                <a:gd name="f39" fmla="*/ f30 1 2439653"/>
                <a:gd name="f40" fmla="*/ f31 1 2439653"/>
                <a:gd name="f41" fmla="*/ f32 1 1585774"/>
                <a:gd name="f42" fmla="*/ f33 1 1585774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439653" h="158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2C9D0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5040" tIns="165040" rIns="165040" bIns="165040" anchor="ctr" anchorCtr="1" compatLnSpc="1">
              <a:noAutofit/>
            </a:bodyPr>
            <a:lstStyle/>
            <a:p>
              <a:pPr marL="0" marR="0" lvl="0" indent="0" algn="ctr" defTabSz="1022354" rtl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sz="2300" b="0" i="0" u="none" strike="noStrike" kern="1200" cap="none" spc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Segoe UI"/>
                </a:rPr>
                <a:t>لاستخدام</a:t>
              </a:r>
              <a:r>
                <a:rPr lang="en-US" sz="2300" b="0" i="0" u="none" strike="noStrike" kern="1200" cap="none" spc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Segoe UI"/>
                </a:rPr>
                <a:t>GitHub </a:t>
              </a:r>
              <a:r>
                <a:rPr lang="ar-SA" sz="2300" b="0" i="0" u="none" strike="noStrike" kern="1200" cap="none" spc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Segoe UI"/>
                </a:rPr>
                <a:t> فيمكنك إنشاء حساب </a:t>
              </a:r>
              <a:r>
                <a:rPr lang="en-US" sz="2300" b="0" i="0" u="none" strike="noStrike" kern="1200" cap="none" spc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Segoe UI"/>
                </a:rPr>
                <a:t>GitHub</a:t>
              </a:r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BC544741-34DF-E582-4FCB-F04534A0E439}"/>
                </a:ext>
              </a:extLst>
            </p:cNvPr>
            <p:cNvSpPr/>
            <p:nvPr/>
          </p:nvSpPr>
          <p:spPr>
            <a:xfrm>
              <a:off x="7639537" y="2066269"/>
              <a:ext cx="2688884" cy="2688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88888"/>
                <a:gd name="f4" fmla="val 2122340"/>
                <a:gd name="f5" fmla="val 2440988"/>
                <a:gd name="f6" fmla="val 1344444"/>
                <a:gd name="f7" fmla="val 3278869"/>
                <a:gd name="f8" fmla="val 4242261"/>
                <a:gd name="f9" fmla="*/ f0 1 2688888"/>
                <a:gd name="f10" fmla="*/ f1 1 2688888"/>
                <a:gd name="f11" fmla="val f2"/>
                <a:gd name="f12" fmla="val f3"/>
                <a:gd name="f13" fmla="+- f12 0 f11"/>
                <a:gd name="f14" fmla="*/ f13 1 2688888"/>
                <a:gd name="f15" fmla="*/ 0 1 f14"/>
                <a:gd name="f16" fmla="*/ 2688888 1 f14"/>
                <a:gd name="f17" fmla="*/ f15 f9 1"/>
                <a:gd name="f18" fmla="*/ f16 f9 1"/>
                <a:gd name="f19" fmla="*/ f16 f10 1"/>
                <a:gd name="f20" fmla="*/ f15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688888" h="2688888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6345" cap="flat">
              <a:solidFill>
                <a:srgbClr val="C40C67"/>
              </a:solidFill>
              <a:prstDash val="solid"/>
              <a:miter/>
              <a:tailEnd type="arrow"/>
            </a:ln>
          </p:spPr>
          <p:txBody>
            <a:bodyPr lIns="0" tIns="0" rIns="0" bIns="0"/>
            <a:lstStyle/>
            <a:p>
              <a:endParaRPr lang="ar-SA"/>
            </a:p>
          </p:txBody>
        </p:sp>
      </p:grpSp>
      <p:pic>
        <p:nvPicPr>
          <p:cNvPr id="8" name="Picture 6">
            <a:extLst>
              <a:ext uri="{FF2B5EF4-FFF2-40B4-BE49-F238E27FC236}">
                <a16:creationId xmlns:a16="http://schemas.microsoft.com/office/drawing/2014/main" id="{C1DDEF20-3C7C-63DB-67FF-CA9321AC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3" y="3343274"/>
            <a:ext cx="4752978" cy="24987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22">
    <p:bg>
      <p:bgPr>
        <a:gradFill>
          <a:gsLst>
            <a:gs pos="0">
              <a:srgbClr val="EAFCFD"/>
            </a:gs>
            <a:gs pos="100000">
              <a:srgbClr val="FFFFFF"/>
            </a:gs>
          </a:gsLst>
          <a:lin ang="17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E0147C3A-DE1C-FC39-168C-992D7BEA46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ar-SA" sz="3600"/>
              <a:t>شرح كيفية إنشاء حساب </a:t>
            </a:r>
            <a:r>
              <a:rPr lang="en-US" sz="3600"/>
              <a:t>GitHub</a:t>
            </a:r>
            <a:endParaRPr lang="nl-NL" sz="3600"/>
          </a:p>
        </p:txBody>
      </p:sp>
      <p:sp>
        <p:nvSpPr>
          <p:cNvPr id="3" name="Tijdelijke aanduiding voor dianummer 7">
            <a:extLst>
              <a:ext uri="{FF2B5EF4-FFF2-40B4-BE49-F238E27FC236}">
                <a16:creationId xmlns:a16="http://schemas.microsoft.com/office/drawing/2014/main" id="{6B342275-C5F6-9E4D-DE8A-BF7081D4C4B1}"/>
              </a:ext>
            </a:extLst>
          </p:cNvPr>
          <p:cNvSpPr txBox="1"/>
          <p:nvPr/>
        </p:nvSpPr>
        <p:spPr>
          <a:xfrm>
            <a:off x="8894341" y="619436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1866C2-725F-4B53-89B2-A9AE0DDDED79}" type="slidenum">
              <a:t>5</a:t>
            </a:fld>
            <a:endParaRPr lang="nl-NL" sz="1400" b="0" i="0" u="none" strike="noStrike" kern="1200" cap="none" spc="0" baseline="0">
              <a:solidFill>
                <a:srgbClr val="767171"/>
              </a:solidFill>
              <a:uFillTx/>
              <a:latin typeface="Segoe UI" pitchFamily="34"/>
              <a:cs typeface="Segoe UI" pitchFamily="34"/>
            </a:endParaRPr>
          </a:p>
        </p:txBody>
      </p:sp>
      <p:pic>
        <p:nvPicPr>
          <p:cNvPr id="4" name="Picture 2" descr="What Is Git, GitHub And GitHub Desktop And Create A Git Repository In GitHub  Using GitHub Desktop">
            <a:extLst>
              <a:ext uri="{FF2B5EF4-FFF2-40B4-BE49-F238E27FC236}">
                <a16:creationId xmlns:a16="http://schemas.microsoft.com/office/drawing/2014/main" id="{ADEF70B8-78B3-E4B3-D391-BF781B0B45C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806190" y="2059256"/>
            <a:ext cx="5129217" cy="2226737"/>
          </a:xfrm>
          <a:ln w="12701">
            <a:solidFill>
              <a:srgbClr val="D0CECE"/>
            </a:solidFill>
            <a:custDash>
              <a:ds d="300000" sp="300000"/>
            </a:custDash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8A76ACD4-3794-097D-68E9-1381EDD61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0216" y="2130551"/>
            <a:ext cx="4980151" cy="1764792"/>
          </a:xfrm>
        </p:spPr>
        <p:txBody>
          <a:bodyPr>
            <a:normAutofit/>
          </a:bodyPr>
          <a:lstStyle/>
          <a:p>
            <a:pPr lvl="0" algn="r" rtl="1"/>
            <a:r>
              <a:rPr lang="ar-SA" sz="4000"/>
              <a:t>طريقة تحميل وتنصيب </a:t>
            </a:r>
            <a:r>
              <a:rPr lang="en-US" sz="4000"/>
              <a:t>Git</a:t>
            </a:r>
            <a:endParaRPr lang="nl-NL" sz="4000"/>
          </a:p>
        </p:txBody>
      </p:sp>
      <p:pic>
        <p:nvPicPr>
          <p:cNvPr id="3" name="Picture 2" descr="A Beginner's Guide to Git: All You Need To Know - 20i">
            <a:extLst>
              <a:ext uri="{FF2B5EF4-FFF2-40B4-BE49-F238E27FC236}">
                <a16:creationId xmlns:a16="http://schemas.microsoft.com/office/drawing/2014/main" id="{0A516902-1975-785C-6E9A-20EBB04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262856"/>
            <a:ext cx="4325112" cy="2432870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sp>
        <p:nvSpPr>
          <p:cNvPr id="4" name="Tijdelijke aanduiding voor dianummer 7">
            <a:extLst>
              <a:ext uri="{FF2B5EF4-FFF2-40B4-BE49-F238E27FC236}">
                <a16:creationId xmlns:a16="http://schemas.microsoft.com/office/drawing/2014/main" id="{52DA60A3-7E45-6A32-0CA2-A5629D221ABB}"/>
              </a:ext>
            </a:extLst>
          </p:cNvPr>
          <p:cNvSpPr txBox="1"/>
          <p:nvPr/>
        </p:nvSpPr>
        <p:spPr>
          <a:xfrm>
            <a:off x="6398349" y="5541264"/>
            <a:ext cx="4591906" cy="1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5F73"/>
                </a:solidFill>
                <a:uFillTx/>
                <a:latin typeface="Segoe UI"/>
                <a:cs typeface="Segoe UI Semibold" pitchFamily="34"/>
              </a:rPr>
              <a:t>sudo apt-get install git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5F73"/>
                </a:solidFill>
                <a:uFillTx/>
                <a:latin typeface="Segoe UI"/>
                <a:cs typeface="Segoe UI Semibold" pitchFamily="34"/>
              </a:rPr>
              <a:t>https://git-scm.com/downloads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FCFD"/>
            </a:gs>
            <a:gs pos="100000">
              <a:srgbClr val="FFFFFF"/>
            </a:gs>
          </a:gsLst>
          <a:lin ang="17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E0147C3A-DE1C-FC39-168C-992D7BEA46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ar-SA" sz="3600" dirty="0"/>
              <a:t>شرح كيفية استخدام </a:t>
            </a:r>
            <a:br>
              <a:rPr lang="en-US" sz="3600" dirty="0"/>
            </a:br>
            <a:r>
              <a:rPr lang="en-US" sz="3600" dirty="0"/>
              <a:t>GitHub</a:t>
            </a:r>
            <a:endParaRPr lang="nl-NL" sz="3600" dirty="0"/>
          </a:p>
        </p:txBody>
      </p:sp>
      <p:sp>
        <p:nvSpPr>
          <p:cNvPr id="3" name="Tijdelijke aanduiding voor dianummer 7">
            <a:extLst>
              <a:ext uri="{FF2B5EF4-FFF2-40B4-BE49-F238E27FC236}">
                <a16:creationId xmlns:a16="http://schemas.microsoft.com/office/drawing/2014/main" id="{6B342275-C5F6-9E4D-DE8A-BF7081D4C4B1}"/>
              </a:ext>
            </a:extLst>
          </p:cNvPr>
          <p:cNvSpPr txBox="1"/>
          <p:nvPr/>
        </p:nvSpPr>
        <p:spPr>
          <a:xfrm>
            <a:off x="8894341" y="619436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1866C2-725F-4B53-89B2-A9AE0DDDED79}" type="slidenum">
              <a:rPr/>
              <a:t>7</a:t>
            </a:fld>
            <a:endParaRPr lang="nl-NL" sz="1400" b="0" i="0" u="none" strike="noStrike" kern="1200" cap="none" spc="0" baseline="0">
              <a:solidFill>
                <a:srgbClr val="767171"/>
              </a:solidFill>
              <a:uFillTx/>
              <a:latin typeface="Segoe UI" pitchFamily="34"/>
              <a:cs typeface="Segoe UI" pitchFamily="34"/>
            </a:endParaRPr>
          </a:p>
        </p:txBody>
      </p:sp>
      <p:pic>
        <p:nvPicPr>
          <p:cNvPr id="4" name="Picture 2" descr="What Is Git, GitHub And GitHub Desktop And Create A Git Repository In GitHub  Using GitHub Desktop">
            <a:extLst>
              <a:ext uri="{FF2B5EF4-FFF2-40B4-BE49-F238E27FC236}">
                <a16:creationId xmlns:a16="http://schemas.microsoft.com/office/drawing/2014/main" id="{ADEF70B8-78B3-E4B3-D391-BF781B0B45C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806190" y="2059256"/>
            <a:ext cx="5129217" cy="2226737"/>
          </a:xfrm>
          <a:ln w="12701">
            <a:solidFill>
              <a:srgbClr val="D0CECE"/>
            </a:solidFill>
            <a:custDash>
              <a:ds d="300000" sp="300000"/>
            </a:custDash>
          </a:ln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85AD5FFD-C74E-67B9-0217-56DD688DA538}"/>
              </a:ext>
            </a:extLst>
          </p:cNvPr>
          <p:cNvSpPr txBox="1">
            <a:spLocks/>
          </p:cNvSpPr>
          <p:nvPr/>
        </p:nvSpPr>
        <p:spPr>
          <a:xfrm>
            <a:off x="-2701584" y="6373764"/>
            <a:ext cx="4837176" cy="210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3200" b="1" i="0" u="none" strike="noStrike" kern="1200" cap="none" spc="0" baseline="0">
                <a:solidFill>
                  <a:srgbClr val="005F73"/>
                </a:solidFill>
                <a:uFillTx/>
                <a:latin typeface="Segoe UI"/>
              </a:defRPr>
            </a:lvl1pPr>
          </a:lstStyle>
          <a:p>
            <a:pPr algn="r" rtl="1"/>
            <a:r>
              <a:rPr lang="ar-SA" sz="1800" b="0" dirty="0"/>
              <a:t>مستودع - </a:t>
            </a:r>
            <a:r>
              <a:rPr lang="nl-NL" sz="1800" b="0" dirty="0" err="1"/>
              <a:t>Repository</a:t>
            </a:r>
            <a:endParaRPr lang="nl-NL" sz="1800" b="0" dirty="0"/>
          </a:p>
        </p:txBody>
      </p:sp>
    </p:spTree>
    <p:extLst>
      <p:ext uri="{BB962C8B-B14F-4D97-AF65-F5344CB8AC3E}">
        <p14:creationId xmlns:p14="http://schemas.microsoft.com/office/powerpoint/2010/main" val="23590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reeform: Shape 208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8A76ACD4-3794-097D-68E9-1381EDD61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 rtl="1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rPr>
              <a:t>شرح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rPr>
              <a:t>كيفية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rPr>
              <a:t>استخدام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rPr>
              <a:t> Git</a:t>
            </a:r>
          </a:p>
        </p:txBody>
      </p:sp>
      <p:pic>
        <p:nvPicPr>
          <p:cNvPr id="8" name="Afbeelding 7" descr="Afbeelding met tekst, schermopname, grafische vormgeving, Graphics&#10;&#10;Automatisch gegenereerde beschrijving">
            <a:extLst>
              <a:ext uri="{FF2B5EF4-FFF2-40B4-BE49-F238E27FC236}">
                <a16:creationId xmlns:a16="http://schemas.microsoft.com/office/drawing/2014/main" id="{C74D4E63-0A03-ED43-12A7-AB42122EC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8"/>
          <a:stretch/>
        </p:blipFill>
        <p:spPr>
          <a:xfrm>
            <a:off x="2438430" y="579473"/>
            <a:ext cx="7315138" cy="4224493"/>
          </a:xfrm>
          <a:prstGeom prst="rect">
            <a:avLst/>
          </a:prstGeom>
        </p:spPr>
      </p:pic>
      <p:sp>
        <p:nvSpPr>
          <p:cNvPr id="4" name="AutoShape 2" descr="Os Melhores Clientes Git GUI de 2023 para Windows, Linux e Mac">
            <a:extLst>
              <a:ext uri="{FF2B5EF4-FFF2-40B4-BE49-F238E27FC236}">
                <a16:creationId xmlns:a16="http://schemas.microsoft.com/office/drawing/2014/main" id="{2C02D84E-602E-ADE8-E5EC-AE87F4E258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897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8">
            <a:extLst>
              <a:ext uri="{FF2B5EF4-FFF2-40B4-BE49-F238E27FC236}">
                <a16:creationId xmlns:a16="http://schemas.microsoft.com/office/drawing/2014/main" id="{783F6E46-8C9C-C828-D72B-29424399A707}"/>
              </a:ext>
            </a:extLst>
          </p:cNvPr>
          <p:cNvSpPr txBox="1"/>
          <p:nvPr/>
        </p:nvSpPr>
        <p:spPr>
          <a:xfrm>
            <a:off x="6359127" y="1604432"/>
            <a:ext cx="5510487" cy="21896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ctr" defTabSz="914400" rtl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dirty="0">
                <a:solidFill>
                  <a:srgbClr val="000000"/>
                </a:solidFill>
                <a:latin typeface="Segoe UI"/>
              </a:rPr>
              <a:t>Git</a:t>
            </a:r>
            <a:r>
              <a:rPr lang="en-US" sz="4000" b="1" i="0" strike="noStrike" kern="1200" cap="none" spc="0" baseline="0" dirty="0">
                <a:solidFill>
                  <a:srgbClr val="000000"/>
                </a:solidFill>
                <a:uFillTx/>
                <a:latin typeface="Segoe UI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Segoe UI"/>
              </a:rPr>
              <a:t>C</a:t>
            </a:r>
            <a:r>
              <a:rPr lang="en-US" sz="4000" b="1" i="0" strike="noStrike" kern="1200" cap="none" spc="0" baseline="0" dirty="0">
                <a:solidFill>
                  <a:srgbClr val="000000"/>
                </a:solidFill>
                <a:uFillTx/>
                <a:latin typeface="Segoe UI"/>
              </a:rPr>
              <a:t>lone</a:t>
            </a:r>
            <a:endParaRPr lang="ar-SA" sz="3600" b="1" i="0" strike="noStrike" kern="1200" cap="none" spc="0" baseline="0" dirty="0">
              <a:solidFill>
                <a:srgbClr val="000000"/>
              </a:solidFill>
              <a:uFillTx/>
              <a:latin typeface="Segoe UI"/>
            </a:endParaRPr>
          </a:p>
          <a:p>
            <a:pPr marL="285750" marR="0" lvl="0" indent="-285750" algn="r" defTabSz="914400" rtl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000" dirty="0">
                <a:solidFill>
                  <a:srgbClr val="374151"/>
                </a:solidFill>
                <a:latin typeface="Arial Nova" panose="020B0504020202020204" pitchFamily="34" charset="0"/>
              </a:rPr>
              <a:t>يستخدم لحصول على نسخة كاملة من مستودع </a:t>
            </a:r>
            <a:r>
              <a:rPr lang="nl-NL" sz="2000" dirty="0">
                <a:solidFill>
                  <a:srgbClr val="374151"/>
                </a:solidFill>
                <a:latin typeface="Arial Nova" panose="020B0504020202020204" pitchFamily="34" charset="0"/>
              </a:rPr>
              <a:t>Git </a:t>
            </a:r>
          </a:p>
          <a:p>
            <a:pPr marR="0" lvl="0" algn="r" defTabSz="914400" rtl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dirty="0">
                <a:solidFill>
                  <a:srgbClr val="374151"/>
                </a:solidFill>
                <a:latin typeface="Arial Nova" panose="020B0504020202020204" pitchFamily="34" charset="0"/>
              </a:rPr>
              <a:t>   </a:t>
            </a:r>
            <a:r>
              <a:rPr lang="ar-SA" sz="2000" dirty="0">
                <a:solidFill>
                  <a:srgbClr val="374151"/>
                </a:solidFill>
                <a:latin typeface="Arial Nova" panose="020B0504020202020204" pitchFamily="34" charset="0"/>
              </a:rPr>
              <a:t> للعمل عليها محليًا</a:t>
            </a:r>
            <a:endParaRPr lang="ar-SA" sz="2000" b="0" i="0" u="none" strike="noStrike" kern="1200" cap="none" spc="0" baseline="0" dirty="0">
              <a:solidFill>
                <a:srgbClr val="374151"/>
              </a:solidFill>
              <a:uFillTx/>
              <a:latin typeface="Arial Nova" panose="020B0504020202020204" pitchFamily="34" charset="0"/>
            </a:endParaRPr>
          </a:p>
        </p:txBody>
      </p:sp>
      <p:pic>
        <p:nvPicPr>
          <p:cNvPr id="12290" name="Picture 2" descr="Git Clone Command - Studytonight">
            <a:extLst>
              <a:ext uri="{FF2B5EF4-FFF2-40B4-BE49-F238E27FC236}">
                <a16:creationId xmlns:a16="http://schemas.microsoft.com/office/drawing/2014/main" id="{287DC4D5-41DA-C861-D791-28E8905FE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4" y="2264294"/>
            <a:ext cx="4378568" cy="24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3719844-ECE9-AAAD-9A7A-D70A805168FD}"/>
              </a:ext>
            </a:extLst>
          </p:cNvPr>
          <p:cNvSpPr/>
          <p:nvPr/>
        </p:nvSpPr>
        <p:spPr>
          <a:xfrm>
            <a:off x="6805246" y="2734408"/>
            <a:ext cx="4985239" cy="96715"/>
          </a:xfrm>
          <a:prstGeom prst="rect">
            <a:avLst/>
          </a:prstGeom>
          <a:solidFill>
            <a:srgbClr val="FC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308117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zelfstud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Zich%20overweldigd%20voelen</Template>
  <TotalTime>309</TotalTime>
  <Words>286</Words>
  <Application>Microsoft Office PowerPoint</Application>
  <PresentationFormat>Breedbeeld</PresentationFormat>
  <Paragraphs>59</Paragraphs>
  <Slides>14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Nova</vt:lpstr>
      <vt:lpstr>Calibri</vt:lpstr>
      <vt:lpstr>Calibri Light</vt:lpstr>
      <vt:lpstr>Segoe UI</vt:lpstr>
      <vt:lpstr>Segoe UI Semibold</vt:lpstr>
      <vt:lpstr>Söhne</vt:lpstr>
      <vt:lpstr>powerpoint zelfstudie</vt:lpstr>
      <vt:lpstr> اقوى دورة تعلمGit  و GitHub</vt:lpstr>
      <vt:lpstr>PowerPoint-presentatie</vt:lpstr>
      <vt:lpstr>شرح ماهوGit  و GitHub  والفرق بينهم</vt:lpstr>
      <vt:lpstr>كيفية استخدام Git  و GitHub</vt:lpstr>
      <vt:lpstr>شرح كيفية إنشاء حساب GitHub</vt:lpstr>
      <vt:lpstr>طريقة تحميل وتنصيب Git</vt:lpstr>
      <vt:lpstr>شرح كيفية استخدام  GitHub</vt:lpstr>
      <vt:lpstr>شرح كيفية استخدام Git</vt:lpstr>
      <vt:lpstr>PowerPoint-presentatie</vt:lpstr>
      <vt:lpstr>git config</vt:lpstr>
      <vt:lpstr>PowerPoint-presentatie</vt:lpstr>
      <vt:lpstr>git reset</vt:lpstr>
      <vt:lpstr>PowerPoint-presentatie</vt:lpstr>
      <vt:lpstr>git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Shiyar Jamo (21019320)</dc:creator>
  <cp:lastModifiedBy>Shiyar Jamo (21019320)</cp:lastModifiedBy>
  <cp:revision>2</cp:revision>
  <dcterms:created xsi:type="dcterms:W3CDTF">2023-07-15T11:03:01Z</dcterms:created>
  <dcterms:modified xsi:type="dcterms:W3CDTF">2023-07-15T19:08:48Z</dcterms:modified>
</cp:coreProperties>
</file>