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4630400" cy="8229600"/>
  <p:notesSz cx="8229600" cy="14630400"/>
  <p:embeddedFontLst>
    <p:embeddedFont>
      <p:font typeface="Heebo Light" pitchFamily="2" charset="-79"/>
      <p:regular r:id="rId25"/>
    </p:embeddedFont>
    <p:embeddedFont>
      <p:font typeface="Montserrat" panose="00000500000000000000"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0" d="100"/>
          <a:sy n="50" d="100"/>
        </p:scale>
        <p:origin x="54"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203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580918"/>
            <a:ext cx="13042821" cy="1956435"/>
          </a:xfrm>
          <a:prstGeom prst="rect">
            <a:avLst/>
          </a:prstGeom>
          <a:noFill/>
          <a:ln/>
        </p:spPr>
        <p:txBody>
          <a:bodyPr wrap="square" lIns="0" tIns="0" rIns="0" bIns="0" rtlCol="0" anchor="t"/>
          <a:lstStyle/>
          <a:p>
            <a:pPr marL="0" indent="0">
              <a:lnSpc>
                <a:spcPts val="7700"/>
              </a:lnSpc>
              <a:buNone/>
            </a:pPr>
            <a:r>
              <a:rPr lang="en-US" sz="6150" dirty="0">
                <a:solidFill>
                  <a:srgbClr val="F2F0F4"/>
                </a:solidFill>
                <a:latin typeface="Montserrat" pitchFamily="34" charset="0"/>
                <a:ea typeface="Montserrat" pitchFamily="34" charset="-122"/>
                <a:cs typeface="Montserrat" pitchFamily="34" charset="-120"/>
              </a:rPr>
              <a:t>ONLINE MOVIE BOOKING SYSTEM</a:t>
            </a:r>
            <a:endParaRPr lang="en-US" sz="6150" dirty="0"/>
          </a:p>
        </p:txBody>
      </p:sp>
      <p:sp>
        <p:nvSpPr>
          <p:cNvPr id="3" name="Text 1"/>
          <p:cNvSpPr/>
          <p:nvPr/>
        </p:nvSpPr>
        <p:spPr>
          <a:xfrm>
            <a:off x="793790" y="5081588"/>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599521" y="5081588"/>
            <a:ext cx="6244709"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2481977"/>
            <a:ext cx="6244709" cy="3265527"/>
          </a:xfrm>
          <a:prstGeom prst="rect">
            <a:avLst/>
          </a:prstGeom>
        </p:spPr>
      </p:pic>
      <p:sp>
        <p:nvSpPr>
          <p:cNvPr id="3" name="Text 0"/>
          <p:cNvSpPr/>
          <p:nvPr/>
        </p:nvSpPr>
        <p:spPr>
          <a:xfrm>
            <a:off x="7599521" y="311396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MAKE PAYMENT</a:t>
            </a:r>
            <a:endParaRPr lang="en-US" sz="4450" dirty="0"/>
          </a:p>
        </p:txBody>
      </p:sp>
      <p:sp>
        <p:nvSpPr>
          <p:cNvPr id="4" name="Text 1"/>
          <p:cNvSpPr/>
          <p:nvPr/>
        </p:nvSpPr>
        <p:spPr>
          <a:xfrm>
            <a:off x="7599521" y="4049554"/>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 user can make card transaction with 16 digit number cvv and otp with card expiration date as its a simple payment without gateway.</a:t>
            </a:r>
            <a:endParaRPr lang="en-US" sz="1750"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83488" y="1541978"/>
            <a:ext cx="4919305" cy="5145643"/>
          </a:xfrm>
          <a:prstGeom prst="rect">
            <a:avLst/>
          </a:prstGeom>
        </p:spPr>
      </p:pic>
      <p:sp>
        <p:nvSpPr>
          <p:cNvPr id="4" name="Text 0"/>
          <p:cNvSpPr/>
          <p:nvPr/>
        </p:nvSpPr>
        <p:spPr>
          <a:xfrm>
            <a:off x="6280190" y="2345650"/>
            <a:ext cx="7556421" cy="2835116"/>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payment confirmation page where user can confirm the payment by otp provided</a:t>
            </a:r>
            <a:endParaRPr lang="en-US" sz="4450" dirty="0"/>
          </a:p>
        </p:txBody>
      </p:sp>
      <p:sp>
        <p:nvSpPr>
          <p:cNvPr id="5" name="Text 1"/>
          <p:cNvSpPr/>
          <p:nvPr/>
        </p:nvSpPr>
        <p:spPr>
          <a:xfrm>
            <a:off x="6280190" y="5520928"/>
            <a:ext cx="75564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2458045"/>
            <a:ext cx="6244709" cy="2746534"/>
          </a:xfrm>
          <a:prstGeom prst="rect">
            <a:avLst/>
          </a:prstGeom>
        </p:spPr>
      </p:pic>
      <p:sp>
        <p:nvSpPr>
          <p:cNvPr id="3" name="Text 0"/>
          <p:cNvSpPr/>
          <p:nvPr/>
        </p:nvSpPr>
        <p:spPr>
          <a:xfrm>
            <a:off x="793790" y="5459730"/>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1"/>
          <p:cNvSpPr/>
          <p:nvPr/>
        </p:nvSpPr>
        <p:spPr>
          <a:xfrm>
            <a:off x="7599521" y="2941082"/>
            <a:ext cx="6244709" cy="1417558"/>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DATABASE AND TABLES</a:t>
            </a:r>
            <a:endParaRPr lang="en-US" sz="4450" dirty="0"/>
          </a:p>
        </p:txBody>
      </p:sp>
      <p:sp>
        <p:nvSpPr>
          <p:cNvPr id="5" name="Text 2"/>
          <p:cNvSpPr/>
          <p:nvPr/>
        </p:nvSpPr>
        <p:spPr>
          <a:xfrm>
            <a:off x="7599521" y="4585454"/>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 registeres the required tables for the movie booking website as movies, registration, theatre, screens,users.</a:t>
            </a:r>
            <a:endParaRPr lang="en-US" sz="1750"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916192"/>
            <a:ext cx="6244709" cy="4397097"/>
          </a:xfrm>
          <a:prstGeom prst="rect">
            <a:avLst/>
          </a:prstGeom>
        </p:spPr>
      </p:pic>
      <p:sp>
        <p:nvSpPr>
          <p:cNvPr id="3" name="Text 0"/>
          <p:cNvSpPr/>
          <p:nvPr/>
        </p:nvSpPr>
        <p:spPr>
          <a:xfrm>
            <a:off x="7599521" y="2413635"/>
            <a:ext cx="6244709" cy="2835116"/>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the user can cancel their bookings at any time in the bookings page</a:t>
            </a:r>
            <a:endParaRPr lang="en-US" sz="4450" dirty="0"/>
          </a:p>
        </p:txBody>
      </p:sp>
      <p:sp>
        <p:nvSpPr>
          <p:cNvPr id="4" name="Text 1"/>
          <p:cNvSpPr/>
          <p:nvPr/>
        </p:nvSpPr>
        <p:spPr>
          <a:xfrm>
            <a:off x="7599521" y="5475565"/>
            <a:ext cx="6244709"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916192"/>
            <a:ext cx="6244709" cy="4397097"/>
          </a:xfrm>
          <a:prstGeom prst="rect">
            <a:avLst/>
          </a:prstGeom>
        </p:spPr>
      </p:pic>
      <p:sp>
        <p:nvSpPr>
          <p:cNvPr id="3" name="Text 0"/>
          <p:cNvSpPr/>
          <p:nvPr/>
        </p:nvSpPr>
        <p:spPr>
          <a:xfrm>
            <a:off x="7599521" y="2768084"/>
            <a:ext cx="6244709" cy="2126337"/>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this is users bookings page where user can view their bookings</a:t>
            </a:r>
            <a:endParaRPr lang="en-US" sz="4450" dirty="0"/>
          </a:p>
        </p:txBody>
      </p:sp>
      <p:sp>
        <p:nvSpPr>
          <p:cNvPr id="4" name="Text 1"/>
          <p:cNvSpPr/>
          <p:nvPr/>
        </p:nvSpPr>
        <p:spPr>
          <a:xfrm>
            <a:off x="7599521" y="5121235"/>
            <a:ext cx="6244709"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517802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ADMIN SIDE</a:t>
            </a:r>
            <a:endParaRPr lang="en-US" sz="445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956554"/>
            <a:ext cx="6244709" cy="4316373"/>
          </a:xfrm>
          <a:prstGeom prst="rect">
            <a:avLst/>
          </a:prstGeom>
        </p:spPr>
      </p:pic>
      <p:sp>
        <p:nvSpPr>
          <p:cNvPr id="3" name="Text 0"/>
          <p:cNvSpPr/>
          <p:nvPr/>
        </p:nvSpPr>
        <p:spPr>
          <a:xfrm>
            <a:off x="7599521" y="329541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ADMIN PANEL:</a:t>
            </a:r>
            <a:endParaRPr lang="en-US" sz="4450" dirty="0"/>
          </a:p>
        </p:txBody>
      </p:sp>
      <p:sp>
        <p:nvSpPr>
          <p:cNvPr id="4" name="Text 1"/>
          <p:cNvSpPr/>
          <p:nvPr/>
        </p:nvSpPr>
        <p:spPr>
          <a:xfrm>
            <a:off x="7599521" y="4231005"/>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 admin can register and login to add movies, upcoming movies news,theatre screens and allot screens for movies</a:t>
            </a:r>
            <a:endParaRPr lang="en-US" sz="1750" dirty="0"/>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187571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ADD movies</a:t>
            </a:r>
            <a:endParaRPr lang="en-US" sz="4450" dirty="0"/>
          </a:p>
        </p:txBody>
      </p:sp>
      <p:pic>
        <p:nvPicPr>
          <p:cNvPr id="3" name="Image 0" descr="preencoded.png"/>
          <p:cNvPicPr>
            <a:picLocks noChangeAspect="1"/>
          </p:cNvPicPr>
          <p:nvPr/>
        </p:nvPicPr>
        <p:blipFill>
          <a:blip r:embed="rId3"/>
          <a:stretch>
            <a:fillRect/>
          </a:stretch>
        </p:blipFill>
        <p:spPr>
          <a:xfrm>
            <a:off x="793790" y="2924651"/>
            <a:ext cx="13038296" cy="2267069"/>
          </a:xfrm>
          <a:prstGeom prst="rect">
            <a:avLst/>
          </a:prstGeom>
        </p:spPr>
      </p:pic>
      <p:sp>
        <p:nvSpPr>
          <p:cNvPr id="4" name="Text 1"/>
          <p:cNvSpPr/>
          <p:nvPr/>
        </p:nvSpPr>
        <p:spPr>
          <a:xfrm>
            <a:off x="793790" y="5446871"/>
            <a:ext cx="13042821" cy="907018"/>
          </a:xfrm>
          <a:prstGeom prst="rect">
            <a:avLst/>
          </a:prstGeom>
          <a:noFill/>
          <a:ln/>
        </p:spPr>
        <p:txBody>
          <a:bodyPr wrap="square" lIns="0" tIns="0" rIns="0" bIns="0" rtlCol="0" anchor="t"/>
          <a:lstStyle/>
          <a:p>
            <a:pPr marL="0" indent="0">
              <a:lnSpc>
                <a:spcPts val="3550"/>
              </a:lnSpc>
              <a:buNone/>
            </a:pPr>
            <a:r>
              <a:rPr lang="en-US" sz="2200" dirty="0">
                <a:solidFill>
                  <a:srgbClr val="DCD7E5"/>
                </a:solidFill>
                <a:latin typeface="Heebo Light" pitchFamily="34" charset="0"/>
                <a:ea typeface="Heebo Light" pitchFamily="34" charset="-122"/>
                <a:cs typeface="Heebo Light" pitchFamily="34" charset="-120"/>
              </a:rPr>
              <a:t>Here the admin can add movies to the theatre and website so the updated movies reflect in index page of user.</a:t>
            </a:r>
            <a:endParaRPr lang="en-US" sz="220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782360"/>
            <a:ext cx="13038296" cy="4680347"/>
          </a:xfrm>
          <a:prstGeom prst="rect">
            <a:avLst/>
          </a:prstGeom>
        </p:spPr>
      </p:pic>
      <p:sp>
        <p:nvSpPr>
          <p:cNvPr id="3" name="Text 0"/>
          <p:cNvSpPr/>
          <p:nvPr/>
        </p:nvSpPr>
        <p:spPr>
          <a:xfrm>
            <a:off x="793790" y="594467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ADD THEATRE</a:t>
            </a:r>
            <a:endParaRPr lang="en-US" sz="4450" dirty="0"/>
          </a:p>
        </p:txBody>
      </p:sp>
      <p:sp>
        <p:nvSpPr>
          <p:cNvPr id="4" name="Text 1"/>
          <p:cNvSpPr/>
          <p:nvPr/>
        </p:nvSpPr>
        <p:spPr>
          <a:xfrm>
            <a:off x="793790" y="6880265"/>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599521" y="5921931"/>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 admin registers new theatre/delete new theatre so the timings screen are added and mapped.</a:t>
            </a:r>
            <a:endParaRPr lang="en-US" sz="1750" dirty="0"/>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368504"/>
            <a:ext cx="13038296" cy="3740468"/>
          </a:xfrm>
          <a:prstGeom prst="rect">
            <a:avLst/>
          </a:prstGeom>
        </p:spPr>
      </p:pic>
      <p:sp>
        <p:nvSpPr>
          <p:cNvPr id="3" name="Text 0"/>
          <p:cNvSpPr/>
          <p:nvPr/>
        </p:nvSpPr>
        <p:spPr>
          <a:xfrm>
            <a:off x="793790" y="544913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ADD SCREEN</a:t>
            </a:r>
            <a:endParaRPr lang="en-US" sz="4450" dirty="0"/>
          </a:p>
        </p:txBody>
      </p:sp>
      <p:sp>
        <p:nvSpPr>
          <p:cNvPr id="4" name="Text 1"/>
          <p:cNvSpPr/>
          <p:nvPr/>
        </p:nvSpPr>
        <p:spPr>
          <a:xfrm>
            <a:off x="793790" y="6498074"/>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 admin add screen to theatres for movies to showcase onthe theater screen</a:t>
            </a:r>
            <a:endParaRPr lang="en-US" sz="175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3689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ABSTRACT</a:t>
            </a:r>
            <a:endParaRPr lang="en-US" sz="4450" dirty="0"/>
          </a:p>
        </p:txBody>
      </p:sp>
      <p:sp>
        <p:nvSpPr>
          <p:cNvPr id="3" name="Text 1"/>
          <p:cNvSpPr/>
          <p:nvPr/>
        </p:nvSpPr>
        <p:spPr>
          <a:xfrm>
            <a:off x="793790" y="3785830"/>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project is a Business to consumer based Online Movie Ticket Booking. developed using PHP and MYSQL The project objective is to deliver the online shopping.</a:t>
            </a:r>
            <a:endParaRPr lang="en-US" sz="1750" dirty="0"/>
          </a:p>
        </p:txBody>
      </p:sp>
      <p:sp>
        <p:nvSpPr>
          <p:cNvPr id="4" name="Text 2"/>
          <p:cNvSpPr/>
          <p:nvPr/>
        </p:nvSpPr>
        <p:spPr>
          <a:xfrm>
            <a:off x="793790" y="4766786"/>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project is aimed at developing an online movie ticket booking system website for customers.In online movie ticket booking system booking the tickets can be done from anywhere and at any time (24*7).The user canal so cancel or update their order.</a:t>
            </a:r>
            <a:endParaRPr lang="en-US" sz="175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479590"/>
            <a:ext cx="13042821" cy="3246477"/>
          </a:xfrm>
          <a:prstGeom prst="rect">
            <a:avLst/>
          </a:prstGeom>
        </p:spPr>
      </p:pic>
      <p:sp>
        <p:nvSpPr>
          <p:cNvPr id="3" name="Text 0"/>
          <p:cNvSpPr/>
          <p:nvPr/>
        </p:nvSpPr>
        <p:spPr>
          <a:xfrm>
            <a:off x="793790" y="522767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ADD show time</a:t>
            </a:r>
            <a:endParaRPr lang="en-US" sz="4450" dirty="0"/>
          </a:p>
        </p:txBody>
      </p:sp>
      <p:sp>
        <p:nvSpPr>
          <p:cNvPr id="4" name="Text 1"/>
          <p:cNvSpPr/>
          <p:nvPr/>
        </p:nvSpPr>
        <p:spPr>
          <a:xfrm>
            <a:off x="793790" y="6163270"/>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599521" y="5185291"/>
            <a:ext cx="6244709" cy="1360527"/>
          </a:xfrm>
          <a:prstGeom prst="rect">
            <a:avLst/>
          </a:prstGeom>
          <a:noFill/>
          <a:ln/>
        </p:spPr>
        <p:txBody>
          <a:bodyPr wrap="square" lIns="0" tIns="0" rIns="0" bIns="0" rtlCol="0" anchor="t"/>
          <a:lstStyle/>
          <a:p>
            <a:pPr marL="0" indent="0">
              <a:lnSpc>
                <a:spcPts val="3550"/>
              </a:lnSpc>
              <a:buNone/>
            </a:pPr>
            <a:r>
              <a:rPr lang="en-US" sz="2200" dirty="0">
                <a:solidFill>
                  <a:srgbClr val="DCD7E5"/>
                </a:solidFill>
                <a:latin typeface="Heebo Light" pitchFamily="34" charset="0"/>
                <a:ea typeface="Heebo Light" pitchFamily="34" charset="-122"/>
                <a:cs typeface="Heebo Light" pitchFamily="34" charset="-120"/>
              </a:rPr>
              <a:t>here admin can add showtime for movies as morning ,  matni,  first, second shows with timings.</a:t>
            </a:r>
            <a:endParaRPr lang="en-US" sz="2200" dirty="0"/>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128713"/>
            <a:ext cx="13042821" cy="3987522"/>
          </a:xfrm>
          <a:prstGeom prst="rect">
            <a:avLst/>
          </a:prstGeom>
        </p:spPr>
      </p:pic>
      <p:sp>
        <p:nvSpPr>
          <p:cNvPr id="3" name="Text 0"/>
          <p:cNvSpPr/>
          <p:nvPr/>
        </p:nvSpPr>
        <p:spPr>
          <a:xfrm>
            <a:off x="793790" y="559820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THEATRE DETAILS</a:t>
            </a:r>
            <a:endParaRPr lang="en-US" sz="4450" dirty="0"/>
          </a:p>
        </p:txBody>
      </p:sp>
      <p:sp>
        <p:nvSpPr>
          <p:cNvPr id="4" name="Text 1"/>
          <p:cNvSpPr/>
          <p:nvPr/>
        </p:nvSpPr>
        <p:spPr>
          <a:xfrm>
            <a:off x="793790" y="6533793"/>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599521" y="5782508"/>
            <a:ext cx="6244709" cy="907018"/>
          </a:xfrm>
          <a:prstGeom prst="rect">
            <a:avLst/>
          </a:prstGeom>
          <a:noFill/>
          <a:ln/>
        </p:spPr>
        <p:txBody>
          <a:bodyPr wrap="square" lIns="0" tIns="0" rIns="0" bIns="0" rtlCol="0" anchor="t"/>
          <a:lstStyle/>
          <a:p>
            <a:pPr marL="0" indent="0">
              <a:lnSpc>
                <a:spcPts val="3550"/>
              </a:lnSpc>
              <a:buNone/>
            </a:pPr>
            <a:r>
              <a:rPr lang="en-US" sz="2200" dirty="0">
                <a:solidFill>
                  <a:srgbClr val="DCD7E5"/>
                </a:solidFill>
                <a:latin typeface="Heebo Light" pitchFamily="34" charset="0"/>
                <a:ea typeface="Heebo Light" pitchFamily="34" charset="-122"/>
                <a:cs typeface="Heebo Light" pitchFamily="34" charset="-120"/>
              </a:rPr>
              <a:t>Here admin panel shows the added screens , movies to that screen and show times.</a:t>
            </a:r>
            <a:endParaRPr lang="en-US" sz="2200" dirty="0"/>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174671"/>
            <a:ext cx="13042821" cy="3895606"/>
          </a:xfrm>
          <a:prstGeom prst="rect">
            <a:avLst/>
          </a:prstGeom>
        </p:spPr>
      </p:pic>
      <p:sp>
        <p:nvSpPr>
          <p:cNvPr id="3" name="Text 0"/>
          <p:cNvSpPr/>
          <p:nvPr/>
        </p:nvSpPr>
        <p:spPr>
          <a:xfrm>
            <a:off x="793790" y="5552242"/>
            <a:ext cx="6092785"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ADD upcoming news</a:t>
            </a:r>
            <a:endParaRPr lang="en-US" sz="4450" dirty="0"/>
          </a:p>
        </p:txBody>
      </p:sp>
      <p:sp>
        <p:nvSpPr>
          <p:cNvPr id="4" name="Text 1"/>
          <p:cNvSpPr/>
          <p:nvPr/>
        </p:nvSpPr>
        <p:spPr>
          <a:xfrm>
            <a:off x="793790" y="6487835"/>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2"/>
          <p:cNvSpPr/>
          <p:nvPr/>
        </p:nvSpPr>
        <p:spPr>
          <a:xfrm>
            <a:off x="7599521" y="5963364"/>
            <a:ext cx="6244709" cy="453509"/>
          </a:xfrm>
          <a:prstGeom prst="rect">
            <a:avLst/>
          </a:prstGeom>
          <a:noFill/>
          <a:ln/>
        </p:spPr>
        <p:txBody>
          <a:bodyPr wrap="none" lIns="0" tIns="0" rIns="0" bIns="0" rtlCol="0" anchor="t"/>
          <a:lstStyle/>
          <a:p>
            <a:pPr marL="0" indent="0">
              <a:lnSpc>
                <a:spcPts val="3550"/>
              </a:lnSpc>
              <a:buNone/>
            </a:pPr>
            <a:r>
              <a:rPr lang="en-US" sz="2200" dirty="0">
                <a:solidFill>
                  <a:srgbClr val="DCD7E5"/>
                </a:solidFill>
                <a:latin typeface="Heebo Light" pitchFamily="34" charset="0"/>
                <a:ea typeface="Heebo Light" pitchFamily="34" charset="-122"/>
                <a:cs typeface="Heebo Light" pitchFamily="34" charset="-120"/>
              </a:rPr>
              <a:t>here the admin registers the new movies </a:t>
            </a:r>
            <a:endParaRPr lang="en-US" sz="220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29754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User Register:</a:t>
            </a:r>
            <a:endParaRPr lang="en-US" sz="4450" dirty="0"/>
          </a:p>
        </p:txBody>
      </p:sp>
      <p:sp>
        <p:nvSpPr>
          <p:cNvPr id="3" name="Text 1"/>
          <p:cNvSpPr/>
          <p:nvPr/>
        </p:nvSpPr>
        <p:spPr>
          <a:xfrm>
            <a:off x="793790" y="3550563"/>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A new user will have to register in the system by providing essential details in order to view the movies in the system. The admin must accept a new user by unblocking him. Functional requirement: • System must be able to verify and validate information. • The system must encrypt the password of the customer to provide security.</a:t>
            </a:r>
            <a:endParaRPr lang="en-US" sz="1750" dirty="0"/>
          </a:p>
        </p:txBody>
      </p:sp>
      <p:sp>
        <p:nvSpPr>
          <p:cNvPr id="4" name="Text 2"/>
          <p:cNvSpPr/>
          <p:nvPr/>
        </p:nvSpPr>
        <p:spPr>
          <a:xfrm>
            <a:off x="7599521" y="3550563"/>
            <a:ext cx="6244709"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Functional requirement:</a:t>
            </a:r>
            <a:endParaRPr lang="en-US" sz="1750" dirty="0"/>
          </a:p>
        </p:txBody>
      </p:sp>
      <p:sp>
        <p:nvSpPr>
          <p:cNvPr id="5" name="Text 3"/>
          <p:cNvSpPr/>
          <p:nvPr/>
        </p:nvSpPr>
        <p:spPr>
          <a:xfrm>
            <a:off x="7599521" y="4117538"/>
            <a:ext cx="6244709"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 System must be able to verify and validate information</a:t>
            </a:r>
            <a:endParaRPr lang="en-US" sz="1750" dirty="0"/>
          </a:p>
        </p:txBody>
      </p:sp>
      <p:sp>
        <p:nvSpPr>
          <p:cNvPr id="6" name="Text 4"/>
          <p:cNvSpPr/>
          <p:nvPr/>
        </p:nvSpPr>
        <p:spPr>
          <a:xfrm>
            <a:off x="7599521" y="4684514"/>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 The system must encrypt the password of the customer to provide security.</a:t>
            </a:r>
            <a:endParaRPr lang="en-US" sz="175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3295412"/>
            <a:ext cx="6031587"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USER REGISTRATION</a:t>
            </a:r>
            <a:endParaRPr lang="en-US" sz="4450" dirty="0"/>
          </a:p>
        </p:txBody>
      </p:sp>
      <p:sp>
        <p:nvSpPr>
          <p:cNvPr id="3" name="Text 1"/>
          <p:cNvSpPr/>
          <p:nvPr/>
        </p:nvSpPr>
        <p:spPr>
          <a:xfrm>
            <a:off x="793790" y="4231005"/>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 user can register their account for the site, to book movies on further events</a:t>
            </a:r>
            <a:endParaRPr lang="en-US" sz="1750" dirty="0"/>
          </a:p>
        </p:txBody>
      </p:sp>
      <p:pic>
        <p:nvPicPr>
          <p:cNvPr id="4" name="Image 0" descr="preencoded.png"/>
          <p:cNvPicPr>
            <a:picLocks noChangeAspect="1"/>
          </p:cNvPicPr>
          <p:nvPr/>
        </p:nvPicPr>
        <p:blipFill>
          <a:blip r:embed="rId3"/>
          <a:stretch>
            <a:fillRect/>
          </a:stretch>
        </p:blipFill>
        <p:spPr>
          <a:xfrm>
            <a:off x="8221147" y="2753797"/>
            <a:ext cx="5001458" cy="2721888"/>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27492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USER LOGIN</a:t>
            </a:r>
            <a:endParaRPr lang="en-US" sz="4450" dirty="0"/>
          </a:p>
        </p:txBody>
      </p:sp>
      <p:sp>
        <p:nvSpPr>
          <p:cNvPr id="3" name="Text 1"/>
          <p:cNvSpPr/>
          <p:nvPr/>
        </p:nvSpPr>
        <p:spPr>
          <a:xfrm>
            <a:off x="793790" y="3527941"/>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feature used by the user to login into system. A user must login with his user’s name and password to the system after registration. If they are invalid, the user not allowed to enter the system.</a:t>
            </a:r>
            <a:endParaRPr lang="en-US" sz="1750" dirty="0"/>
          </a:p>
        </p:txBody>
      </p:sp>
      <p:sp>
        <p:nvSpPr>
          <p:cNvPr id="4" name="Text 2"/>
          <p:cNvSpPr/>
          <p:nvPr/>
        </p:nvSpPr>
        <p:spPr>
          <a:xfrm>
            <a:off x="7599521" y="3527941"/>
            <a:ext cx="6244709"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Functional requirement: </a:t>
            </a:r>
            <a:endParaRPr lang="en-US" sz="1750" dirty="0"/>
          </a:p>
        </p:txBody>
      </p:sp>
      <p:sp>
        <p:nvSpPr>
          <p:cNvPr id="5" name="Text 3"/>
          <p:cNvSpPr/>
          <p:nvPr/>
        </p:nvSpPr>
        <p:spPr>
          <a:xfrm>
            <a:off x="7599521" y="4094917"/>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Username and password will be provided after user registration is confirmed. </a:t>
            </a:r>
            <a:endParaRPr lang="en-US" sz="1750" dirty="0"/>
          </a:p>
        </p:txBody>
      </p:sp>
      <p:sp>
        <p:nvSpPr>
          <p:cNvPr id="6" name="Text 4"/>
          <p:cNvSpPr/>
          <p:nvPr/>
        </p:nvSpPr>
        <p:spPr>
          <a:xfrm>
            <a:off x="7599521" y="5024795"/>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Password should be hidden from others while typing it in the field</a:t>
            </a:r>
            <a:endParaRPr lang="en-US" sz="1750"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291947"/>
            <a:ext cx="6244709" cy="5078730"/>
          </a:xfrm>
          <a:prstGeom prst="rect">
            <a:avLst/>
          </a:prstGeom>
        </p:spPr>
      </p:pic>
      <p:sp>
        <p:nvSpPr>
          <p:cNvPr id="3" name="Text 0"/>
          <p:cNvSpPr/>
          <p:nvPr/>
        </p:nvSpPr>
        <p:spPr>
          <a:xfrm>
            <a:off x="793790" y="6625828"/>
            <a:ext cx="62447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1"/>
          <p:cNvSpPr/>
          <p:nvPr/>
        </p:nvSpPr>
        <p:spPr>
          <a:xfrm>
            <a:off x="7599521" y="25696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USER LOGIN:</a:t>
            </a:r>
            <a:endParaRPr lang="en-US" sz="4450" dirty="0"/>
          </a:p>
        </p:txBody>
      </p:sp>
      <p:sp>
        <p:nvSpPr>
          <p:cNvPr id="5" name="Text 2"/>
          <p:cNvSpPr/>
          <p:nvPr/>
        </p:nvSpPr>
        <p:spPr>
          <a:xfrm>
            <a:off x="7599521" y="3505200"/>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In online movie ticket booking system booking the tickets can be done from anywhere and at any time (24*7). Some features provided to the users are new registration, login in, see movies by category, and Compare ticket price and timing. Customer can book ticket online without registration but if he/she registers then he/she will get different types of special offers.</a:t>
            </a:r>
            <a:endParaRPr lang="en-US" sz="1750"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66045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BOOK A MOVIE</a:t>
            </a:r>
            <a:endParaRPr lang="en-US" sz="4450" dirty="0"/>
          </a:p>
        </p:txBody>
      </p:sp>
      <p:sp>
        <p:nvSpPr>
          <p:cNvPr id="3" name="Text 1"/>
          <p:cNvSpPr/>
          <p:nvPr/>
        </p:nvSpPr>
        <p:spPr>
          <a:xfrm>
            <a:off x="793790" y="3913465"/>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Book the Movie: The user book available tickets while he is searching for one tickets or more tickets. After successful booing user gets message from admin “your Ticket has Successfully Booked”</a:t>
            </a:r>
            <a:endParaRPr lang="en-US" sz="1750" dirty="0"/>
          </a:p>
        </p:txBody>
      </p:sp>
      <p:sp>
        <p:nvSpPr>
          <p:cNvPr id="4" name="Text 2"/>
          <p:cNvSpPr/>
          <p:nvPr/>
        </p:nvSpPr>
        <p:spPr>
          <a:xfrm>
            <a:off x="7599521" y="3936206"/>
            <a:ext cx="4236720" cy="425291"/>
          </a:xfrm>
          <a:prstGeom prst="rect">
            <a:avLst/>
          </a:prstGeom>
          <a:noFill/>
          <a:ln/>
        </p:spPr>
        <p:txBody>
          <a:bodyPr wrap="none" lIns="0" tIns="0" rIns="0" bIns="0" rtlCol="0" anchor="t"/>
          <a:lstStyle/>
          <a:p>
            <a:pPr marL="0" indent="0">
              <a:lnSpc>
                <a:spcPts val="3300"/>
              </a:lnSpc>
              <a:buNone/>
            </a:pPr>
            <a:r>
              <a:rPr lang="en-US" sz="2650" dirty="0">
                <a:solidFill>
                  <a:srgbClr val="F2F0F4"/>
                </a:solidFill>
                <a:latin typeface="Montserrat" pitchFamily="34" charset="0"/>
                <a:ea typeface="Montserrat" pitchFamily="34" charset="-122"/>
                <a:cs typeface="Montserrat" pitchFamily="34" charset="-120"/>
              </a:rPr>
              <a:t>Functional requirement: </a:t>
            </a:r>
            <a:endParaRPr lang="en-US" sz="2650" dirty="0"/>
          </a:p>
        </p:txBody>
      </p:sp>
      <p:sp>
        <p:nvSpPr>
          <p:cNvPr id="5" name="Text 3"/>
          <p:cNvSpPr/>
          <p:nvPr/>
        </p:nvSpPr>
        <p:spPr>
          <a:xfrm>
            <a:off x="7599521" y="4588312"/>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 System must ensure that, only a registered customer can books tickets</a:t>
            </a:r>
            <a:endParaRPr lang="en-US" sz="1750"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16248"/>
            <a:ext cx="6243280" cy="362903"/>
          </a:xfrm>
          <a:prstGeom prst="rect">
            <a:avLst/>
          </a:prstGeom>
          <a:noFill/>
          <a:ln/>
        </p:spPr>
        <p:txBody>
          <a:bodyPr wrap="none" lIns="0" tIns="0" rIns="0" bIns="0" rtlCol="0" anchor="t"/>
          <a:lstStyle/>
          <a:p>
            <a:pPr marL="0" indent="0">
              <a:lnSpc>
                <a:spcPts val="2850"/>
              </a:lnSpc>
              <a:buNone/>
            </a:pPr>
            <a:endParaRPr lang="en-US" sz="1750" dirty="0"/>
          </a:p>
        </p:txBody>
      </p:sp>
      <p:pic>
        <p:nvPicPr>
          <p:cNvPr id="3" name="Image 0" descr="preencoded.png"/>
          <p:cNvPicPr>
            <a:picLocks noChangeAspect="1"/>
          </p:cNvPicPr>
          <p:nvPr/>
        </p:nvPicPr>
        <p:blipFill>
          <a:blip r:embed="rId3"/>
          <a:stretch>
            <a:fillRect/>
          </a:stretch>
        </p:blipFill>
        <p:spPr>
          <a:xfrm>
            <a:off x="793790" y="2034302"/>
            <a:ext cx="6243280" cy="4727853"/>
          </a:xfrm>
          <a:prstGeom prst="rect">
            <a:avLst/>
          </a:prstGeom>
        </p:spPr>
      </p:pic>
      <p:sp>
        <p:nvSpPr>
          <p:cNvPr id="4" name="Text 1"/>
          <p:cNvSpPr/>
          <p:nvPr/>
        </p:nvSpPr>
        <p:spPr>
          <a:xfrm>
            <a:off x="7598092" y="376035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USER INDEX PAGE</a:t>
            </a:r>
            <a:endParaRPr lang="en-US" sz="4450"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490186"/>
            <a:ext cx="6244709" cy="5249228"/>
          </a:xfrm>
          <a:prstGeom prst="rect">
            <a:avLst/>
          </a:prstGeom>
        </p:spPr>
      </p:pic>
      <p:sp>
        <p:nvSpPr>
          <p:cNvPr id="3" name="Text 0"/>
          <p:cNvSpPr/>
          <p:nvPr/>
        </p:nvSpPr>
        <p:spPr>
          <a:xfrm>
            <a:off x="7599521" y="236553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BOOK  A MOVIE:</a:t>
            </a:r>
            <a:endParaRPr lang="en-US" sz="4450" dirty="0"/>
          </a:p>
        </p:txBody>
      </p:sp>
      <p:sp>
        <p:nvSpPr>
          <p:cNvPr id="4" name="Text 1"/>
          <p:cNvSpPr/>
          <p:nvPr/>
        </p:nvSpPr>
        <p:spPr>
          <a:xfrm>
            <a:off x="7599521" y="3301127"/>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user book available tickets while he is searching for one tickets or more tickets. After successful booing user gets message from admin “your Ticket has Successfully Booked”</a:t>
            </a:r>
            <a:endParaRPr lang="en-US" sz="1750" dirty="0"/>
          </a:p>
        </p:txBody>
      </p:sp>
      <p:sp>
        <p:nvSpPr>
          <p:cNvPr id="5" name="Text 2"/>
          <p:cNvSpPr/>
          <p:nvPr/>
        </p:nvSpPr>
        <p:spPr>
          <a:xfrm>
            <a:off x="7599521" y="4593908"/>
            <a:ext cx="6244709"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Functional requirement: </a:t>
            </a:r>
            <a:endParaRPr lang="en-US" sz="1750" dirty="0"/>
          </a:p>
        </p:txBody>
      </p:sp>
      <p:sp>
        <p:nvSpPr>
          <p:cNvPr id="6" name="Text 3"/>
          <p:cNvSpPr/>
          <p:nvPr/>
        </p:nvSpPr>
        <p:spPr>
          <a:xfrm>
            <a:off x="7599521" y="5160883"/>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System must ensure that, only a registered customer can books tickets</a:t>
            </a:r>
            <a:endParaRPr lang="en-US" sz="1750" dirty="0"/>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692</Words>
  <Application>Microsoft Office PowerPoint</Application>
  <PresentationFormat>Custom</PresentationFormat>
  <Paragraphs>71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Heebo Light</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Senthamil Nathan</cp:lastModifiedBy>
  <cp:revision>2</cp:revision>
  <dcterms:created xsi:type="dcterms:W3CDTF">2025-02-11T00:18:09Z</dcterms:created>
  <dcterms:modified xsi:type="dcterms:W3CDTF">2025-02-11T00:20:36Z</dcterms:modified>
</cp:coreProperties>
</file>