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029DCA-CDF4-45CE-928A-0581D5B6323F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Untitled Section" id="{BC33D65E-7F17-472B-B2D9-B3D4F7EB035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6702A4F-3BEB-4D15-964E-6931660801D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44AEEB3-A43F-49DA-942D-3B7D2F5B68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0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A4F-3BEB-4D15-964E-6931660801D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EB3-A43F-49DA-942D-3B7D2F5B6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1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A4F-3BEB-4D15-964E-6931660801D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EB3-A43F-49DA-942D-3B7D2F5B68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97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A4F-3BEB-4D15-964E-6931660801D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EB3-A43F-49DA-942D-3B7D2F5B68F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566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A4F-3BEB-4D15-964E-6931660801D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EB3-A43F-49DA-942D-3B7D2F5B6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55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A4F-3BEB-4D15-964E-6931660801D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EB3-A43F-49DA-942D-3B7D2F5B68F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31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A4F-3BEB-4D15-964E-6931660801D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EB3-A43F-49DA-942D-3B7D2F5B68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0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A4F-3BEB-4D15-964E-6931660801D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EB3-A43F-49DA-942D-3B7D2F5B68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105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A4F-3BEB-4D15-964E-6931660801D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EB3-A43F-49DA-942D-3B7D2F5B68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0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A4F-3BEB-4D15-964E-6931660801D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EB3-A43F-49DA-942D-3B7D2F5B6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9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A4F-3BEB-4D15-964E-6931660801D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EB3-A43F-49DA-942D-3B7D2F5B68F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85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A4F-3BEB-4D15-964E-6931660801D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EB3-A43F-49DA-942D-3B7D2F5B68F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21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A4F-3BEB-4D15-964E-6931660801D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EB3-A43F-49DA-942D-3B7D2F5B68F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86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A4F-3BEB-4D15-964E-6931660801D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EB3-A43F-49DA-942D-3B7D2F5B68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02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A4F-3BEB-4D15-964E-6931660801D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EB3-A43F-49DA-942D-3B7D2F5B6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9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A4F-3BEB-4D15-964E-6931660801D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EB3-A43F-49DA-942D-3B7D2F5B68F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8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A4F-3BEB-4D15-964E-6931660801D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EB3-A43F-49DA-942D-3B7D2F5B6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03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02A4F-3BEB-4D15-964E-6931660801D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AEEB3-A43F-49DA-942D-3B7D2F5B6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9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849985-F13F-4A59-8D2F-F47E84ED8E0E}"/>
              </a:ext>
            </a:extLst>
          </p:cNvPr>
          <p:cNvSpPr/>
          <p:nvPr/>
        </p:nvSpPr>
        <p:spPr>
          <a:xfrm>
            <a:off x="10189" y="2975724"/>
            <a:ext cx="9940157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WEB TECHNOLOGY</a:t>
            </a:r>
          </a:p>
          <a:p>
            <a:pPr algn="ctr"/>
            <a:r>
              <a:rPr lang="en-US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												CAT</a:t>
            </a: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-1 </a:t>
            </a:r>
            <a:r>
              <a:rPr lang="en-US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MINI PROJECT</a:t>
            </a:r>
            <a:endParaRPr 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								DONE BY:</a:t>
            </a:r>
          </a:p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										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VIGNESH.R(1931050)</a:t>
            </a:r>
            <a:endParaRPr lang="en-US" sz="3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918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476391-81B5-4F86-B327-65B19FC0FF6F}"/>
              </a:ext>
            </a:extLst>
          </p:cNvPr>
          <p:cNvSpPr/>
          <p:nvPr/>
        </p:nvSpPr>
        <p:spPr>
          <a:xfrm>
            <a:off x="490059" y="582485"/>
            <a:ext cx="11242437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&lt;li&gt;&lt;a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="#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maracana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"&gt;MARACANA&lt;/a&gt;&lt;/li&gt;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&lt;/ul&gt;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&lt;/ul&gt;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&lt;/ul&gt;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&lt;iframe class="video" align="right" width="560" height="315"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src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="https://www.youtube.com/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embed/_Ue6LNYDM2c" frameborder="0" allow="accelerometer;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autoplay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;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encrypted-media; gyroscope; picture-in-picture"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allowfullscreen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&gt;&lt;/iframe&gt;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&lt;h3&gt;&lt;u&gt;&lt;b&gt;&lt;a id="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australia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"&gt;AUSTRALIA&lt;/a&gt;&lt;/b&gt;&lt;/u&gt;&lt;/h3&gt;&lt;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&lt;h4&gt;&lt;b&gt;ABOUT AUSTRALIA&lt;/b&gt;&lt;/h4&gt;&lt;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&lt;p&gt;Australia, officially the Commonwealth of Australia, is a sovereign country comprising the mainland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of the Australian continent, the island of Tasmania, and numerous smaller islands. It is the largest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country in Oceania and the world's sixth-largest country by total area. The population of 26 million is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highly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urbanised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and heavily concentrated on the eastern seaboard. Australia's capital is Canberra, and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its largest city is Sydney. The country's other major metropolitan areas are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Melbourne, Brisbane, Perth, and Adelaide.&lt;/p&gt;&lt;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&lt;h4&gt;&lt;b&gt;PLACES TO VISIT IN AUSTRALIA&lt;/b&gt;&lt;/h4&gt;&lt;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&lt;ul&gt;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endParaRPr lang="en-US" sz="3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513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768D26-C5B3-4E9B-B67A-F64CB40B0BC1}"/>
              </a:ext>
            </a:extLst>
          </p:cNvPr>
          <p:cNvSpPr/>
          <p:nvPr/>
        </p:nvSpPr>
        <p:spPr>
          <a:xfrm>
            <a:off x="487654" y="682809"/>
            <a:ext cx="11339899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&lt;li&gt;&lt;b&gt;&lt;h4&gt;&lt;a id="kangaroo"&gt;KANGAROO ISLAND&lt;/a&gt;&lt;/h4&gt;&lt;/b&gt;&lt;/li&gt;&lt;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&lt;p&gt;Kangaroo Island, 13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kilometres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(8 miles) off the coast of South Australia and 30 minutes by plane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from Adelaide, is brimming with native animals, artisanal food, epic rock formations and even the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world's best hotels, perched on the edge of the sea. There's enough to do here to fill your days, but don’t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forget to follow the local's leave and simply enjoy the fresh air, beautiful food and unique wildlife.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&lt;/p&gt;&lt;h4&gt;&lt;b&gt;&lt;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&gt;&lt;p&gt;&lt;center&gt;"THE BEAUTY [OF KANGAROO ISLAND] IS ITS ISOLATION,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ESCAPING THE CROWDS,&lt;/center&gt;&lt;/p&gt;&lt;p&gt;&lt;center&gt;DISCONNECTING FROM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TECHNOLOGY. THE LIFESTYLE REFLECTS THAT."&lt;/center&gt;&lt;/p&gt;&lt;/b&gt;&lt;/h4&gt;&lt;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&lt;h3&gt;&lt;b&gt;Don't miss&lt;/b&gt;&lt;/h3&gt;&lt;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&lt;ul&gt;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&lt;li&gt;Walk on the beach through a colony of sea lions&lt;/li&gt;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&lt;li&gt;Be surrounded by wildlife, pounding ocean and strange rock formations&lt;/li&gt;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&lt;li&gt;Stay at one of the world's top four hotels&lt;/li&gt;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&lt;/ul&gt;&lt;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&lt;center&gt;&lt;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img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class="image"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src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="kangarooisland.jpg"&gt;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&lt;/center&gt;&lt;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&lt;li&gt;&lt;b&gt;&lt;h4&gt;&lt;a id="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greatbarrier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"&gt;GREAT BARRIER REEF&lt;/a&gt;&lt;/h4&gt;&lt;/b&gt;&lt;/li&gt;&lt;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300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4CE1F2-A2C6-4A8D-A2D4-FBF85917BA5B}"/>
              </a:ext>
            </a:extLst>
          </p:cNvPr>
          <p:cNvSpPr/>
          <p:nvPr/>
        </p:nvSpPr>
        <p:spPr>
          <a:xfrm>
            <a:off x="547080" y="689962"/>
            <a:ext cx="11652614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&lt;p&gt;Home to diverse marine life of the most vivid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colours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, the Great Barrier Reef offers the opportunity for great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adventure, both in luxury and on a budget. Whether you explore the stunning Whitsunday Islands, trek the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ancient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Daintree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Rainforest or relax on luxurious tropical islands such as Hayman and Lizard, a day on the reef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is all about the unforgettable nature that surrounds you. Adopt Australia's easygoing attitude when you island-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hop, or stay in one of the many coastal getaways such as Cairns, Airlie Beach, Hervey Bay, Mission Beach and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Port Douglas.&lt;/p&gt;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&lt;h4&gt;&lt;b&gt;&lt;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&lt;p&gt;&lt;center&gt;"THE GREAT BARRIER REEF IS ONE OF THOSE PLACES YOU MUST VISIT,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		&lt;/center&gt;&lt;/p&gt;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&lt;p&gt;&lt;center&gt;WHETHER YOU LOVE THE WATER OR JUST WANT TO SEE ONE OF THE GREAT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		&lt;/center&gt;&lt;/p&gt;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&lt;p&gt;&lt;center&gt;WONDERS OF THE WORLD.&lt;/center&gt;&lt;/p&gt;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&lt;/b&gt;&lt;/h4&gt;&lt;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&lt;h3&gt;&lt;b&gt;Don't miss&lt;/b&gt;&lt;/h3&gt;&lt;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&lt;ul&gt;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&lt;li&gt;Sail through the 74 idyllic islands of the Whitsundays&lt;/li&gt;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&lt;li&gt;Stay in island resorts among the clear, warm waters of the Great Barrier Reef and the Coral Sea&lt;/li&gt;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&lt;li&gt;View and experience incredible marine life, from over and under the water&lt;/li&gt;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&lt;/ul&gt;&lt;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&lt;center&gt;&lt;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img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class="image"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src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="greatbarrier.jpg"&gt;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</a:t>
            </a:r>
          </a:p>
          <a:p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370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29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85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94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75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9E023-9AE1-403B-8057-F8E35C109141}"/>
              </a:ext>
            </a:extLst>
          </p:cNvPr>
          <p:cNvSpPr/>
          <p:nvPr/>
        </p:nvSpPr>
        <p:spPr>
          <a:xfrm>
            <a:off x="611175" y="619684"/>
            <a:ext cx="11015965" cy="9787295"/>
          </a:xfrm>
          <a:prstGeom prst="rect">
            <a:avLst/>
          </a:prstGeom>
          <a:noFill/>
        </p:spPr>
        <p:txBody>
          <a:bodyPr wrap="square" lIns="91440" tIns="45720" rIns="91440" bIns="45720" numCol="2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&lt;html&gt;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&lt;head&gt;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&lt;meta charset="UTF-8"&gt;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&lt;title&gt;Side Navigation Bar&lt;/title&gt;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&lt;script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src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="https://kit.fontawesome.com/b99e675b6e.js"&gt;&lt;/script&gt;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&lt;link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rel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="stylesheet"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="https://cdnjs.cloudflare.com/ajax/libs/font-awesome/4.7.0/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css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/font-awesome.min.css"&gt;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&lt;link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rel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="stylesheet"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="cascade.css"&gt;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&lt;style&gt;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body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background-color: #f3f5f9;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p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text-indent: 5%;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color: black;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text-size: 50;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</a:t>
            </a: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h1,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h2,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h3,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h4,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h5,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h6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color: red;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*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box-sizing: border-box;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body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margin: 0;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font-family: Arial;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72574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99750E-9AC1-4A3E-B4AF-96DE60F90D02}"/>
              </a:ext>
            </a:extLst>
          </p:cNvPr>
          <p:cNvSpPr/>
          <p:nvPr/>
        </p:nvSpPr>
        <p:spPr>
          <a:xfrm>
            <a:off x="602796" y="593250"/>
            <a:ext cx="11267626" cy="9787295"/>
          </a:xfrm>
          <a:prstGeom prst="rect">
            <a:avLst/>
          </a:prstGeom>
          <a:noFill/>
        </p:spPr>
        <p:txBody>
          <a:bodyPr wrap="square" lIns="91440" tIns="45720" rIns="91440" bIns="45720" numCol="2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.row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display: -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-flexbox;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/* IE10 */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display: flex;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-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-flex-wrap: wrap;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/* IE10 */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flex-wrap: wrap;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padding: 0 4px;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.column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-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-flex: 25%;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/* IE10 */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flex: 25%;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max-width: 25%;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padding: 0 4px;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}      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.column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img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margin-top: 8px;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vertical-align: middle;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width: 100%;</a:t>
            </a: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@media screen and (max-width: 800px)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.column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-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-flex: 50%;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flex: 50%;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max-width: 50%;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@media screen and (max-width: 600px)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.column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-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-flex: 100%;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flex: 100%;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max-width: 100%;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}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&lt;/style&gt;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&lt;/head&gt;</a:t>
            </a:r>
          </a:p>
          <a:p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563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122A7-6B06-47A2-843F-CC4682C2B0F9}"/>
              </a:ext>
            </a:extLst>
          </p:cNvPr>
          <p:cNvSpPr/>
          <p:nvPr/>
        </p:nvSpPr>
        <p:spPr>
          <a:xfrm>
            <a:off x="646629" y="733093"/>
            <a:ext cx="11163249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&lt;body&gt;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&lt;div class="wrapper"&gt;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&lt;div class="sidebar"&gt;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&lt;h2&gt;&lt;a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="home.html" target="right"&gt;&lt;b class="a2z"&gt;&lt;/b&gt;A2Z&lt;/h2&gt;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&lt;ul&gt;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&lt;li&gt;&lt;a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="home.html" target="right"&gt;&lt;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class="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fas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fa-home"&gt;&lt;/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&gt;Home&lt;/a&gt;&lt;/li&gt;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&lt;li&gt;&lt;a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="gallery.html" target="right"&gt;&lt;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class="fa fa-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youtube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-play"&gt;&lt;/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  Gallery&lt;/a&gt;&lt;/li&gt;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&lt;li&gt;&lt;a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="about.html" target="right"&gt;&lt;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class="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fas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fa-address-card"&gt;&lt;/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&gt;About&lt;/a&gt;&lt;/li&gt;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&lt;li&gt;&lt;a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="contact.html" target="right"&gt;&lt;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class="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fas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fa-address-book"&gt;&lt;/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&gt;Contact&lt;/a&gt;&lt;/li&gt;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&lt;li&gt;&lt;a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="https://www.google.com/maps/place/Coimbatore+Institute+of+Technology/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@11.0283259,77.0250919,17z/data=!3m1!4b1!4m5!3m4!1s0x3ba858979f85136b:0xdd9ca28d3c37cf8a!8m2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!3d11.0283259!4d77.0272806" target="_blank"&gt;&lt;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class="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fas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fa-map-pin"&gt;&lt;/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&gt;Find us on&lt;/a&gt;&lt;/li&gt;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&lt;/ul&gt;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&lt;div class="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social_media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="https://www.facebook.com/" target="_blank"&gt;&lt;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class="fab fa-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facebook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-f"&gt;&lt;/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&gt;&lt;/a&gt;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="https://twitter.com/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login?lang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en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" target="_blank"&gt;&lt;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class="fab fa-twitter"&gt;&lt;/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&gt;&lt;/a&gt;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="https://www.instagram.com/" target="_blank"&gt;&lt;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class="fab fa-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instagram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"&gt;&lt;/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&gt;&lt;/a&gt;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&lt;/div&gt;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&lt;/div&gt;</a:t>
            </a:r>
          </a:p>
          <a:p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797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B66470-461A-4117-B1C6-80260C058E62}"/>
              </a:ext>
            </a:extLst>
          </p:cNvPr>
          <p:cNvSpPr/>
          <p:nvPr/>
        </p:nvSpPr>
        <p:spPr>
          <a:xfrm>
            <a:off x="601865" y="2069714"/>
            <a:ext cx="1098826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ABSTRACT :</a:t>
            </a:r>
          </a:p>
          <a:p>
            <a:r>
              <a:rPr lang="en-US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		To create a web page using html and </a:t>
            </a:r>
            <a:r>
              <a:rPr lang="en-US" sz="28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css</a:t>
            </a:r>
            <a:r>
              <a:rPr lang="en-US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for a touring company.</a:t>
            </a:r>
          </a:p>
          <a:p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 navigation bar is used to move between pages like home, gallery, about, contact, find us on.</a:t>
            </a:r>
            <a:r>
              <a:rPr lang="en-US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307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65525D-523C-4C9D-BD89-5FCAC0875DCB}"/>
              </a:ext>
            </a:extLst>
          </p:cNvPr>
          <p:cNvSpPr/>
          <p:nvPr/>
        </p:nvSpPr>
        <p:spPr>
          <a:xfrm>
            <a:off x="661664" y="681335"/>
            <a:ext cx="11022697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&lt;div class="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main_content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&lt;h1&gt;&lt;b&gt;&lt;center&gt;&lt;font color="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rgb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(25, 0, 255)"&gt;A2Z TRIPS&lt;/b&gt;&lt;sub style="font-size:15px"&gt;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		by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rador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groups&lt;/sub&gt;&lt;b&gt;&lt;/font&gt;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&lt;/center&gt;&lt;/b&gt;&lt;/h1&gt;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width=100% size=2px color="red"&gt;</a:t>
            </a: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&lt;div class="row"&gt;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&lt;div class="column"&gt;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img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src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="https://media.tacdn.com/media/attractions-splice-spp-674x446/07/7f/a1/e7.jpg"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			style="width:100%"&gt;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img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src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="https://encrypted-tbn0.gstatic.com/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images?q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=tbn%3AANd9GcSN0fnS64CJGuOUS-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			Mnm1y7OA5XgHt9uDGVj-rDD4F9vQ2I-m0l&amp;usqp=CAU" style="width:100%"&gt;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img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src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data:image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/jpeg;base64,/9j/4AAQSkZJRgABAQAAAQABAAD/2wCEAAkGBxMTEh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				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UTEhMVFhUVFhcYGBcYGBgaGBoXGhUXFhcXFxgYHigg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    style="width:100%"&gt;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img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src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="https://www.traveltourister.com/admin/include/upload/packages/5b9794278876e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			Mauritius%20Tour%20Package%20from%20Bangalore.jpg" style="width:100%"&gt;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&lt;/div&gt;</a:t>
            </a:r>
            <a:endParaRPr lang="en-US" sz="4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52081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322DC6-2E6E-497F-97F8-52E6A77B0D8F}"/>
              </a:ext>
            </a:extLst>
          </p:cNvPr>
          <p:cNvSpPr/>
          <p:nvPr/>
        </p:nvSpPr>
        <p:spPr>
          <a:xfrm>
            <a:off x="478425" y="539020"/>
            <a:ext cx="11249105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&lt;div class="column"&gt;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img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src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="https://s3-ap-southeast-1.amazonaws.com/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akbartravelsholidays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/admin/thumbnail1572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	938128121549865393_496c23e2-5602-44f3-96e6-8a5edc3ab6f6-4272-dubai-palm-helicopter-tour---17-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	minutes-01.jpg.jpg" style="width:100%"&gt;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img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src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="https://encrypted-tbn0.gstatic.com/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images?q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=tbn%3AANd9GcSsh0rVBJ7UnbrJMM9zc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	qJ-oz77W0PppQs4I3V-jg5B_0LoSeDu&amp;usqp=CAU" style="width:100%"&gt;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img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src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="https://encrypted-tbn0.gstatic.com/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images?q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=tbn%3AANd9GcSTibMf2-P-1yO-aIoaiVI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	R6rt_EQV7m-5gEtCl-OmvpwdIvn0T&amp;usqp=CAU" style="width:100%"&gt;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img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src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="https://encrypted-tbn0.gstatic.com/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images?q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=tbn%3AANd9GcQiRYlIiKX8egC2utgMJ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	zrvZgMG11rjV_EGRY1n3SJAl7FR9zsa&amp;usqp=CAU" style="width:100%"&gt;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&lt;/div&gt;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&lt;div class="column"&gt;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img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src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="https://s27363.pcdn.co/wp-content/uploads/2020/01/10-Day-Egypt-Itinerary-1129x752.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	jpg.optimal.jpg" style="width:100%"&gt;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img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src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="https://www.naturewings.com/images/north-sikkim/north-sikkim-package-tour-in-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	summer.jpg" style="width:100%"&gt;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img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src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="https://s3-ap-southeast-1.amazonaws.com/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akbartravelsholidays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/admin/thumbnail156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	801739668rsz_kandy_city_mountain_view-1280x565.jpg" style="width:100%"&gt;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img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src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="https://encrypted-tbn0.gstatic.com/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images?q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=tbn%3AANd9GcQYvvolRdPPJgV6rKZC</a:t>
            </a:r>
          </a:p>
          <a:p>
            <a:r>
              <a:rPr lang="en-U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		NVvHoYCdzYc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_cCc8EJ8gveFYEhTS8o3Q&amp;usqp=CAU" style="width:100%"&gt;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&lt;/div&gt;</a:t>
            </a:r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68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1D9245-4558-4C4D-AE91-3054F918A57A}"/>
              </a:ext>
            </a:extLst>
          </p:cNvPr>
          <p:cNvSpPr/>
          <p:nvPr/>
        </p:nvSpPr>
        <p:spPr>
          <a:xfrm>
            <a:off x="593800" y="517749"/>
            <a:ext cx="8747972" cy="68326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u="sng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CSS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@import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url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('https://fonts.googleapis.com/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css?family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Josefin+Sans&amp;display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=swap');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*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margin: 0;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padding: 0;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box-sizing: border-box;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list-style: none;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text-decoration: none;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font-family: '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Josefin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Sans', sans-serif;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}</a:t>
            </a: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p,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li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line-height: 26pt;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font-size: 18px;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}</a:t>
            </a: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.wrapper .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main_content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li .intend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text-indent: 20;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}</a:t>
            </a:r>
          </a:p>
          <a:p>
            <a:endParaRPr lang="en-US" sz="3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endParaRPr lang="en-US" sz="3200" b="1" u="sng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109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97022-24CF-4DF7-9BB6-D9676829C4C2}"/>
              </a:ext>
            </a:extLst>
          </p:cNvPr>
          <p:cNvSpPr/>
          <p:nvPr/>
        </p:nvSpPr>
        <p:spPr>
          <a:xfrm>
            <a:off x="601577" y="785372"/>
            <a:ext cx="10975072" cy="5632311"/>
          </a:xfrm>
          <a:prstGeom prst="rect">
            <a:avLst/>
          </a:prstGeom>
          <a:noFill/>
        </p:spPr>
        <p:txBody>
          <a:bodyPr wrap="square" lIns="91440" tIns="45720" rIns="91440" bIns="45720" numCol="2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.wrapper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display: flex;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position: relative;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}</a:t>
            </a: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.wrapper .sidebar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width: 170px;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height: 100%;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background: #4b4276;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padding: 30px 0px;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position: fixed;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}</a:t>
            </a: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.wrapper .sidebar h2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color: #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fff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text-transform: uppercase;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text-align: center;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margin-bottom: 30px;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}</a:t>
            </a: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.wrapper .sidebar ul li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padding: 15px;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border-bottom: 1px solid #bdb8d7;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border-bottom: 1px solid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rgba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(0, 0, 0, 0.05);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border-top: 1px solid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rgba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(255, 255, 255, 0.05);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}</a:t>
            </a: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.wrapper .sidebar ul li a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color: #bdb8d7;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display: block;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}</a:t>
            </a: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.wrapper .sidebar ul li a .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fas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width: 25px;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}</a:t>
            </a: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.wrapper .sidebar ul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li:hover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background-color: #594f8d;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}</a:t>
            </a:r>
          </a:p>
          <a:p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671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BD19D7-E127-48F8-812A-7CBF3EC696BA}"/>
              </a:ext>
            </a:extLst>
          </p:cNvPr>
          <p:cNvSpPr/>
          <p:nvPr/>
        </p:nvSpPr>
        <p:spPr>
          <a:xfrm>
            <a:off x="601023" y="642013"/>
            <a:ext cx="10992879" cy="6463308"/>
          </a:xfrm>
          <a:prstGeom prst="rect">
            <a:avLst/>
          </a:prstGeom>
          <a:noFill/>
        </p:spPr>
        <p:txBody>
          <a:bodyPr wrap="square" lIns="91440" tIns="45720" rIns="91440" bIns="45720" numCol="2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.wrapper .sidebar ul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li:hover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a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color: #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fff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.wrapper .sidebar .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social_media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position: absolute;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bottom: 0;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left: 50%;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transform: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translateX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(-50%);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display: flex;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.wrapper .sidebar .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social_media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a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display: block;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width: 40px;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background: #594f8d;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height: 40px;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line-height: 45px;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text-align: center;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margin: 0 5px;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color: #bdb8d7; 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border-top-left-radius: 5px;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</a:t>
            </a: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border-top-right-radius: 5px;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.wrapper .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main_content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width: 100%;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margin-left: 190px;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.wrapper .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main_content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.header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padding: 20px;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background: #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fff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color: #717171;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border-bottom: 1px solid #e0e4e8;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.wrapper .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main_content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.info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margin: 20px;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color: #717171;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line-height: 25px;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.wrapper .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main_content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.info div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margin-bottom: 20px;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8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EEF840-F10E-4DD3-8BAB-625311FBA134}"/>
              </a:ext>
            </a:extLst>
          </p:cNvPr>
          <p:cNvSpPr/>
          <p:nvPr/>
        </p:nvSpPr>
        <p:spPr>
          <a:xfrm>
            <a:off x="506816" y="485627"/>
            <a:ext cx="11178368" cy="6678751"/>
          </a:xfrm>
          <a:prstGeom prst="rect">
            <a:avLst/>
          </a:prstGeom>
          <a:noFill/>
        </p:spPr>
        <p:txBody>
          <a:bodyPr wrap="square" lIns="91440" tIns="45720" rIns="91440" bIns="45720" numCol="2">
            <a:spAutoFit/>
          </a:bodyPr>
          <a:lstStyle/>
          <a:p>
            <a:r>
              <a:rPr lang="en-US" sz="3200" b="1" u="sng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HOME PAGE:</a:t>
            </a: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&lt;html&gt;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&lt;head&gt;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&lt;meta charset="UTF-8"&gt;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&lt;title&gt;Side Navigation Bar&lt;/title&gt;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&lt;script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src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="https://kit.fontawesome.com/b99e675b6e.js"&gt;&lt;/script&gt;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&lt;link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rel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="stylesheet"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="https://cdnjs.cloudflare.com/ajax/libs/font-awesome/4.7.0/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css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/font-awesome.min.css"&gt;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&lt;link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rel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="stylesheet"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="cascade.css"&gt;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&lt;style&gt;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body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background-color: #f3f5f9;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</a:t>
            </a: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p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text-indent: 5%;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color: black;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text-size: 50;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</a:t>
            </a:r>
            <a:r>
              <a:rPr lang="pt-B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li {</a:t>
            </a:r>
          </a:p>
          <a:p>
            <a:r>
              <a:rPr lang="pt-B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list-style-type: circle;</a:t>
            </a:r>
          </a:p>
          <a:p>
            <a:r>
              <a:rPr lang="pt-B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}</a:t>
            </a:r>
          </a:p>
          <a:p>
            <a:r>
              <a:rPr lang="pt-B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</a:t>
            </a:r>
          </a:p>
          <a:p>
            <a:r>
              <a:rPr lang="pt-B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h1,</a:t>
            </a:r>
          </a:p>
          <a:p>
            <a:r>
              <a:rPr lang="pt-B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h2,</a:t>
            </a:r>
          </a:p>
          <a:p>
            <a:r>
              <a:rPr lang="pt-B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h3,</a:t>
            </a:r>
          </a:p>
          <a:p>
            <a:r>
              <a:rPr lang="pt-B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h4,</a:t>
            </a:r>
          </a:p>
          <a:p>
            <a:r>
              <a:rPr lang="pt-B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h5,</a:t>
            </a:r>
          </a:p>
          <a:p>
            <a:r>
              <a:rPr lang="pt-B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h6 {</a:t>
            </a:r>
          </a:p>
          <a:p>
            <a:r>
              <a:rPr lang="pt-B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color: rgb(25, 0, 255);</a:t>
            </a:r>
          </a:p>
          <a:p>
            <a:r>
              <a:rPr lang="pt-B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}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033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688226-F973-4434-898E-A8F8880C5998}"/>
              </a:ext>
            </a:extLst>
          </p:cNvPr>
          <p:cNvSpPr/>
          <p:nvPr/>
        </p:nvSpPr>
        <p:spPr>
          <a:xfrm>
            <a:off x="592804" y="702305"/>
            <a:ext cx="4026743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.image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-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-flex: 25%;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flex: 25%;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max-width: 50%;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padding: 0 4px;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.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wrapper.main_content.countries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text-indent: 20%;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.video {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position: absolute;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top: 2%;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right: 10%;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overflow: scroll;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background-attachment: fixed;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}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&lt;/style&gt;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&lt;/head&gt;</a:t>
            </a:r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923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ED55B3-97C6-41F1-9A65-9AEE7A5E7AA5}"/>
              </a:ext>
            </a:extLst>
          </p:cNvPr>
          <p:cNvSpPr/>
          <p:nvPr/>
        </p:nvSpPr>
        <p:spPr>
          <a:xfrm>
            <a:off x="606930" y="715832"/>
            <a:ext cx="11163249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&lt;body&gt;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&lt;div class="wrapper"&gt;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&lt;div class="sidebar"&gt;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&lt;h2&gt;&lt;a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="home.html" target="right"&gt;&lt;b class="a2z"&gt;&lt;/b&gt;A2Z&lt;/h2&gt;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&lt;ul&gt;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&lt;li&gt;&lt;a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="home.html" target="right"&gt;&lt;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class="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fas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fa-home"&gt;&lt;/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&gt;Home&lt;/a&gt;&lt;/li&gt;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&lt;li&gt;&lt;a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="gallery.html" target="right"&gt;&lt;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class="fa fa-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youtube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-play"&gt;&lt;/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  Gallery&lt;/a&gt;&lt;/li&gt;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&lt;li&gt;&lt;a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="about.html" target="right"&gt;&lt;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class="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fas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fa-address-card"&gt;&lt;/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&gt;About&lt;/a&gt;&lt;/li&gt;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&lt;li&gt;&lt;a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="contact.html" target="right"&gt;&lt;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class="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fas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fa-address-book"&gt;&lt;/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&gt;Contact&lt;/a&gt;&lt;/li&gt;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&lt;li&gt;&lt;a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="https://www.google.com/maps/place/Coimbatore+Institute+of+Technology/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@11.0283259,77.0250919,17z/data=!3m1!4b1!4m5!3m4!1s0x3ba858979f85136b:0xdd9ca28d3c37cf8a!8m2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!3d11.0283259!4d77.0272806" target="_blank"&gt;&lt;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class="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fas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fa-map-pin"&gt;&lt;/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&gt;Find us on&lt;/a&gt;&lt;/li&gt;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&lt;/ul&gt; 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&lt;div class="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social_media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="https://www.facebook.com/" target="_blank"&gt;&lt;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class="fab fa-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facebook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-f"&gt;&lt;/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&gt;&lt;/a&gt;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="https://twitter.com/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login?lang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en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" target="_blank"&gt;&lt;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class="fab fa-twitter"&gt;&lt;/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&gt;&lt;/a&gt;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="https://www.instagram.com/" target="_blank"&gt;&lt;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class="fab fa-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instagram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"&gt;&lt;/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&gt;&lt;/a&gt;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&lt;/div&gt;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&lt;/div&gt;</a:t>
            </a:r>
          </a:p>
          <a:p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74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9A02C-F214-440C-B162-91B2117AD30D}"/>
              </a:ext>
            </a:extLst>
          </p:cNvPr>
          <p:cNvSpPr/>
          <p:nvPr/>
        </p:nvSpPr>
        <p:spPr>
          <a:xfrm>
            <a:off x="612735" y="577831"/>
            <a:ext cx="10429971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&lt;div class="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main_content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&lt;h1&gt;&lt;b&gt;&lt;center&gt;&lt;font color="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rgb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(25, 0, 255)"&gt;A2Z TRIPS&lt;/b&gt;&lt;sub style="font-size:15px"&gt;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							by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rador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groups&lt;/sub&gt;&lt;b&gt;&lt;/font&gt;&lt;/center&gt;&lt;/b&gt;&lt;/h1&gt;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width="100%" size="2px" color="red"&gt;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&lt;h2&gt;&lt;b&gt;&lt;pre&gt;                COUNTRIES&lt;/pre&gt;&lt;/b&gt;&lt;/h2&gt;&lt;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&lt;ul&gt;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&lt;li&gt;&lt;a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="#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australia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"&gt;AUSTRALIA&lt;/a&gt;&lt;/li&gt;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&lt;ul class="intend"&gt;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&lt;li&gt;&lt;a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="#kangaroo"&gt;KANGAROO ISLAND&lt;/a&gt;&lt;/li&gt;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&lt;li&gt;&lt;a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="#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greatbarrier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"&gt;GREAT BARRIER REEF&lt;/a&gt;&lt;/li&gt;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&lt;/ul&gt;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&lt;li&gt;&lt;a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="#brazil"&gt;BRAZIL&lt;/a&gt;&lt;/li&gt;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&lt;ul class="intend"&gt;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&lt;li&gt;&lt;a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="#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parati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"&gt;PARATI/PARATY&lt;/a&gt;&lt;/li&gt;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&lt;li&gt;&lt;a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="#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rio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"&gt;RIO DE JANEIRO&lt;/a&gt;&lt;/li&gt;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&lt;ul class="intend"&gt;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    &lt;li&gt;&lt;a 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href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="#</a:t>
            </a:r>
            <a:r>
              <a:rPr lang="en-US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cristo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"&gt;CRISTO REDENTOR &lt;/a&gt;&lt;/li&gt;</a:t>
            </a:r>
          </a:p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1503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356</TotalTime>
  <Words>3516</Words>
  <Application>Microsoft Office PowerPoint</Application>
  <PresentationFormat>Widescreen</PresentationFormat>
  <Paragraphs>429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Ragunathan</dc:creator>
  <cp:lastModifiedBy>Vignesh Ragunathan</cp:lastModifiedBy>
  <cp:revision>14</cp:revision>
  <dcterms:created xsi:type="dcterms:W3CDTF">2020-05-02T10:47:49Z</dcterms:created>
  <dcterms:modified xsi:type="dcterms:W3CDTF">2020-05-06T03:39:05Z</dcterms:modified>
</cp:coreProperties>
</file>