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Task1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Cucumber.js and Playwright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Task1?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Task1 automates UI testing for a login page.</a:t>
            </a:r>
          </a:p>
          <a:p>
            <a:r>
              <a:t>- Integrates Cucumber.js and Playwright.</a:t>
            </a:r>
          </a:p>
          <a:p>
            <a:r>
              <a:t>- Uses Gherkin syntax for BDD feature files.</a:t>
            </a:r>
          </a:p>
          <a:p>
            <a:r>
              <a:t>- Generates detailed HTML reports.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Solve the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Define scenarios in Gherkin (login.feature).</a:t>
            </a:r>
          </a:p>
          <a:p>
            <a:r>
              <a:t>2. Implement step definitions (loginSteps.js).</a:t>
            </a:r>
          </a:p>
          <a:p>
            <a:r>
              <a:t>3. Write Playwright tests (login.test.js).</a:t>
            </a:r>
          </a:p>
          <a:p>
            <a:r>
              <a:t>4. Generate and view HTML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@cucumber/cucumber: For BDD.</a:t>
            </a:r>
          </a:p>
          <a:p>
            <a:r>
              <a:t>- Playwright: Browser automation.</a:t>
            </a:r>
          </a:p>
          <a:p>
            <a:r>
              <a:t>- fs: Node.js module for file handling.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and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dependencies:</a:t>
            </a:r>
          </a:p>
          <a:p>
            <a:r>
              <a:t>   `npm install`</a:t>
            </a:r>
          </a:p>
          <a:p>
            <a:r>
              <a:t>2. Run application:</a:t>
            </a:r>
          </a:p>
          <a:p>
            <a:r>
              <a:t>   `npm start`</a:t>
            </a:r>
          </a:p>
          <a:p>
            <a:r>
              <a:t>3. Execute tests:</a:t>
            </a:r>
          </a:p>
          <a:p>
            <a:r>
              <a:t>   - Cucumber: `npm test`</a:t>
            </a:r>
          </a:p>
          <a:p>
            <a:r>
              <a:t>   - Playwright: `npm run reportp`</a:t>
            </a:r>
          </a:p>
          <a:p>
            <a:r>
              <a:t>4. View reports in browser.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TASK1/</a:t>
            </a:r>
          </a:p>
          <a:p>
            <a:r>
              <a:t>- cucumber_report/: HTML &amp; JSON reports</a:t>
            </a:r>
          </a:p>
          <a:p>
            <a:r>
              <a:t>- features/: Gherkin feature files &amp; steps</a:t>
            </a:r>
          </a:p>
          <a:p>
            <a:r>
              <a:t>- playwright-report/: Playwright reports</a:t>
            </a:r>
          </a:p>
          <a:p>
            <a:r>
              <a:t>- test/: Playwright test scripts</a:t>
            </a:r>
          </a:p>
          <a:p>
            <a:r>
              <a:t>- Other files: config, scripts, dependencies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Scripts in package.json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`start`: Start the application.</a:t>
            </a:r>
          </a:p>
          <a:p>
            <a:r>
              <a:rPr dirty="0"/>
              <a:t>- `</a:t>
            </a:r>
            <a:r>
              <a:rPr dirty="0" err="1"/>
              <a:t>reportp</a:t>
            </a:r>
            <a:r>
              <a:rPr dirty="0"/>
              <a:t>`: Run Playwright tests.</a:t>
            </a:r>
          </a:p>
          <a:p>
            <a:r>
              <a:rPr dirty="0"/>
              <a:t>- `test`: Run Cucumber tests and generate reports.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Task1 demonstrates:</a:t>
            </a:r>
          </a:p>
          <a:p>
            <a:r>
              <a:rPr dirty="0"/>
              <a:t>- Integration of Cucumber.js and Playwright.</a:t>
            </a:r>
          </a:p>
          <a:p>
            <a:r>
              <a:rPr dirty="0"/>
              <a:t>- Automated testing for a login page.</a:t>
            </a:r>
          </a:p>
          <a:p>
            <a:r>
              <a:rPr dirty="0"/>
              <a:t>- Generating HTML reports for test results.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274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Task1 </vt:lpstr>
      <vt:lpstr>What is Task1?</vt:lpstr>
      <vt:lpstr>How to Solve the Task</vt:lpstr>
      <vt:lpstr>Dependencies Used</vt:lpstr>
      <vt:lpstr>How to Run and Check</vt:lpstr>
      <vt:lpstr>Project Structure</vt:lpstr>
      <vt:lpstr>Scripts in package.json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Krunal Virugama</cp:lastModifiedBy>
  <cp:revision>2</cp:revision>
  <dcterms:created xsi:type="dcterms:W3CDTF">2013-01-27T09:14:16Z</dcterms:created>
  <dcterms:modified xsi:type="dcterms:W3CDTF">2025-01-30T09:33:13Z</dcterms:modified>
  <cp:category/>
</cp:coreProperties>
</file>