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E9DE-0066-3AFB-1B1E-71EFBBEE5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10FB0-80E6-AA8B-DCEC-0817507D8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F15F-C0BA-16DE-BCE4-4E31EC4B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40BF-4ACE-4991-AB98-EB3183D15A4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8188E-EC50-EAE0-25E6-3B0B6907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623D-6DC7-6F4C-105F-E936BF5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531-7228-4CF1-B0EE-4DBC6174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4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F18F-228E-F11A-CE64-98A49424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0B45D-B08B-242E-CB7F-E2F8704EF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A919-58A6-01B9-C087-A10B24B1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40BF-4ACE-4991-AB98-EB3183D15A4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70AD7-8DA2-36FF-6CF0-B5B93E48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ADBCA-88D3-9F14-F405-907AEECB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531-7228-4CF1-B0EE-4DBC6174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5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F4577-0E4F-1737-89EB-FE19E0048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4C7A3-E84E-DE2E-3840-C22EC1795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D58EA-BB2F-70C5-59A1-54485CCD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40BF-4ACE-4991-AB98-EB3183D15A4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8ADE-965D-1AFD-EC36-FC65441C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6051C-4218-0C0E-85CD-AC78D37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531-7228-4CF1-B0EE-4DBC6174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1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F3FA-EEEC-5573-8202-0E82C94C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8C15-20B1-2658-DCB6-4EFF0E778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48AF2-D6D7-9A79-2D35-FC75D9B2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40BF-4ACE-4991-AB98-EB3183D15A4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7E72E-9E1A-BBEC-63E8-21467A72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11422-A809-C732-F91A-F4E52492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531-7228-4CF1-B0EE-4DBC6174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8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C651-803C-801E-9273-E02ECBA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CA593-6441-BA3A-6CA6-BC8589703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FEF6-979D-7DA7-8384-5B424DD6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40BF-4ACE-4991-AB98-EB3183D15A4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3B515-D40F-80E1-559A-7CB73ECC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7137-76F1-33A5-2580-A96E182E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531-7228-4CF1-B0EE-4DBC6174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5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B40E-F848-F9D8-AFA3-9C018221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8C6C-E104-478C-29A5-7A5A1B3A0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7B656-A588-B795-7C21-854068FBA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495DE-0E7C-9D55-251D-FA29B5DE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40BF-4ACE-4991-AB98-EB3183D15A4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20ACF-6CD2-5F32-3C24-7C389A20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BCE54-9351-0D1D-1C7D-2D039296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531-7228-4CF1-B0EE-4DBC6174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2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3C92-673C-8A33-2373-B60589E2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880D5-1D0E-496F-5ABA-6A80022BC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526F0-BBFA-772E-AACC-2565498E6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1D9EF-7F0B-2FFC-5487-198DF5554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FE0B6-74AC-F9DC-F228-2976E740B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BE653-DAC4-2902-FC35-D32A05C6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40BF-4ACE-4991-AB98-EB3183D15A4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6B146-A067-2AA3-1F74-A9020FC9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C636A-5DBD-FFA4-8A9A-8006DBB9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531-7228-4CF1-B0EE-4DBC6174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5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CC18-3C97-A5D5-1DF3-B87C9638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41826-DFF5-76AB-DE52-0F65F6B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40BF-4ACE-4991-AB98-EB3183D15A4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AE5B5-6B4B-DA60-3A42-8DF4ED17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6094C-07EF-5A4A-75CB-636907A0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531-7228-4CF1-B0EE-4DBC6174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3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C99E5-DCCF-9547-BF50-850A4B68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40BF-4ACE-4991-AB98-EB3183D15A4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38E13-E84E-B2C2-5020-0C53F4D3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94213-70EF-A5F7-6F16-06173D2E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531-7228-4CF1-B0EE-4DBC6174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9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3B21-466F-0CBA-CE88-F4E55CB6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0776-DD52-F292-7073-9F4BDC20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61F30-A96B-272E-A052-75FFDED48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F3EDD-BAB8-C1E1-D19C-9F455489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40BF-4ACE-4991-AB98-EB3183D15A4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F48C0-B308-FC08-4443-FA4F4CAD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61B1-955A-06B3-B205-741A752B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531-7228-4CF1-B0EE-4DBC6174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6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9C73-8405-7C35-56F7-E07143A9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9B381-A8E2-9CDF-E204-7288C0D2E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C902C-433E-F8EB-B3C9-F51C0BF5D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FA07D-0A9B-2776-B29C-959E5B68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40BF-4ACE-4991-AB98-EB3183D15A4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F51B4-3CE1-C820-4B88-95162693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40F90-E81F-9E6A-1DAD-9759CCD2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531-7228-4CF1-B0EE-4DBC6174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5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8B586-4ECC-C575-B5CF-8CB9DF6A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2D25F-EA88-8149-9E1A-16208C27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B54BB-FFE9-F361-AB99-452B65FFD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C40BF-4ACE-4991-AB98-EB3183D15A4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442D2-4D85-5F80-46B2-5F4EE81F2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06908-30B5-FE73-0649-A1E55C56B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85531-7228-4CF1-B0EE-4DBC6174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0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88C06F-5976-06D5-C476-994750ECF637}"/>
              </a:ext>
            </a:extLst>
          </p:cNvPr>
          <p:cNvSpPr/>
          <p:nvPr/>
        </p:nvSpPr>
        <p:spPr>
          <a:xfrm>
            <a:off x="0" y="0"/>
            <a:ext cx="12192000" cy="764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 bar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A9A719-B45B-7E3C-621E-F09895E6BEE5}"/>
              </a:ext>
            </a:extLst>
          </p:cNvPr>
          <p:cNvSpPr/>
          <p:nvPr/>
        </p:nvSpPr>
        <p:spPr>
          <a:xfrm>
            <a:off x="0" y="6250898"/>
            <a:ext cx="12192000" cy="607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Footer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AD9B5-31D8-FDDF-4046-2E72D61A0735}"/>
              </a:ext>
            </a:extLst>
          </p:cNvPr>
          <p:cNvSpPr txBox="1"/>
          <p:nvPr/>
        </p:nvSpPr>
        <p:spPr>
          <a:xfrm>
            <a:off x="1963711" y="1633928"/>
            <a:ext cx="725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C31C78-C8CB-9A6B-E128-BCE7BA42B7C5}"/>
              </a:ext>
            </a:extLst>
          </p:cNvPr>
          <p:cNvSpPr txBox="1"/>
          <p:nvPr/>
        </p:nvSpPr>
        <p:spPr>
          <a:xfrm>
            <a:off x="2488367" y="1364105"/>
            <a:ext cx="812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1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4350B3-D28D-B5C5-E48A-EE61915E8C64}"/>
              </a:ext>
            </a:extLst>
          </p:cNvPr>
          <p:cNvSpPr/>
          <p:nvPr/>
        </p:nvSpPr>
        <p:spPr>
          <a:xfrm>
            <a:off x="5681272" y="944380"/>
            <a:ext cx="4646951" cy="4002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Git</a:t>
            </a: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16029-667C-52BC-6E5F-1FC60B5C3CD7}"/>
              </a:ext>
            </a:extLst>
          </p:cNvPr>
          <p:cNvSpPr txBox="1"/>
          <p:nvPr/>
        </p:nvSpPr>
        <p:spPr>
          <a:xfrm>
            <a:off x="374754" y="1139252"/>
            <a:ext cx="4916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My name is </a:t>
            </a:r>
            <a:r>
              <a:rPr lang="en-IN" sz="4400" dirty="0" err="1"/>
              <a:t>xyz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2B916-9F40-9BC5-D471-0A00DEBD838D}"/>
              </a:ext>
            </a:extLst>
          </p:cNvPr>
          <p:cNvSpPr txBox="1"/>
          <p:nvPr/>
        </p:nvSpPr>
        <p:spPr>
          <a:xfrm>
            <a:off x="258581" y="2205307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My name is </a:t>
            </a:r>
            <a:r>
              <a:rPr lang="en-IN" dirty="0" err="1"/>
              <a:t>lknfdlkjh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66BC3-03C0-C8DA-ABA2-B1AF9A5E6514}"/>
              </a:ext>
            </a:extLst>
          </p:cNvPr>
          <p:cNvSpPr txBox="1"/>
          <p:nvPr/>
        </p:nvSpPr>
        <p:spPr>
          <a:xfrm>
            <a:off x="483433" y="2871253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My name is </a:t>
            </a:r>
            <a:r>
              <a:rPr lang="en-IN" dirty="0" err="1"/>
              <a:t>dlfkja;oeirjergi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85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kumar</dc:creator>
  <cp:lastModifiedBy>Vivek kumar</cp:lastModifiedBy>
  <cp:revision>1</cp:revision>
  <dcterms:created xsi:type="dcterms:W3CDTF">2023-11-05T12:50:15Z</dcterms:created>
  <dcterms:modified xsi:type="dcterms:W3CDTF">2023-11-05T12:55:32Z</dcterms:modified>
</cp:coreProperties>
</file>