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2484-BCA8-8EF9-5413-679DC78C6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5D431-9F16-1C4E-71E4-A0B65FB5F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BE11-8564-61AE-FED5-93847F2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658E-E89B-0FB3-D95E-42750D0E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7E75F-0F59-7349-22B0-0421145E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DBE4-182A-2843-AC3C-F68D672C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E414-F062-EE96-A5AB-7C0400810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2D87-613D-AA48-385B-B5AADE68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B2CA-49A0-87EB-18B7-0E87FECB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F662-5F8B-08CC-671B-5D3CDC07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DA250-E4BF-4A84-F191-B4EB3DB37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624C-2E7E-BA0F-ADE5-EAAD1981E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7FDD-5C19-C816-C1E3-282F68BB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602-5986-C0E5-3D94-E15699C7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1CB5-E0C1-95C1-C1B1-3A17E644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28CD-E9DE-93E1-7FCA-DADC7A70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131A-646D-C9D6-0840-1FB3A4CB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4CD55-97FD-7C41-7D11-18220C6D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F9F77-6C2B-92D3-56D3-F6D03D60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1EA0-EE91-75B1-45B9-7073084E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B847-B2AB-8F63-85F3-A571639F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B3DE8-19F5-A4E6-14E8-D37DC434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6A20-BD83-4A0F-A724-0F39C0AE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1635-AF19-9C00-7B78-0B7C99AC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A052-ACEE-F7AF-2A66-D687EE38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B66F-7059-1386-E84E-DCDDE33E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81A2-0F75-0E97-8DF3-64BA3DDE5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2565B-0962-0F9A-600D-CA9C07384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0BC7F-5B33-855E-845D-83F5872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FD9E1-6ABE-D489-8627-4745D72B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694D3-D164-C408-7F85-3C42E5BD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55E8-D2BD-2F99-3BFD-CF506D6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2092-7197-1E3D-A6F0-F5D2AFC9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A79EF-BC77-9586-C8FB-2BF80EFB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088A2-C301-2E46-2DE9-E59636E2E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8ECF4-F833-47C9-8EB5-7E301FEB2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C5C9B-C7AC-C6FE-ECFE-9C8CCE49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F3023-CD1C-43B1-6376-BAD8701C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F5ABA-F911-FD52-F3DF-F2AA4F2A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0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EF2-A944-4CBB-9239-2287F202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B49F1-1C58-37A8-F7D3-29A1DE1F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3F739-5FA8-0114-2662-6A5EE1E4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03576-4F00-E659-F65D-060DFF07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C703F-7664-1E96-F32E-EC6A3EF4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4A5CC-C89D-9A28-F95F-6B73099E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4B366-228B-914F-350D-D458721F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E45F-2F1A-933A-174C-2CB86724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0FCB-A907-D1FD-389B-3D8FF01F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5498E-A79D-7737-EC96-4BEAFF83B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EAAC3-0808-B44B-2E87-96D8D369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6B769-7D47-FE23-7C80-783EDE93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95D05-C00D-8E19-8479-ED89A814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1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82B3-39AF-5DB2-ED92-F64E60EB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E4C44-4C7D-B2A3-27C3-3484FA5D0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91B9F-3318-3E5E-0A5B-C6863E89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B36B0-74C2-5785-DD6C-06D62FC0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0544-5255-EAE0-E373-0DE1374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76815-3349-C1E0-D749-75BCE85E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F883F-9DAC-69C1-FB8E-30885BBD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1D26D-33A1-148E-A6A5-3632B72F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72D0-8EF5-FEC9-BBA1-535C9B0EE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54AA-8389-43FA-A41A-B5C6741CE2F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3BD0-341A-5ABD-FF6A-19F3A72FB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8976-4AB2-BC38-5593-7C5EFBF0C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1A0F-AD5D-4F1A-A8CE-F4DF50BE0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0F68BC-D39D-3702-0120-A19C7D85C3FC}"/>
              </a:ext>
            </a:extLst>
          </p:cNvPr>
          <p:cNvSpPr/>
          <p:nvPr/>
        </p:nvSpPr>
        <p:spPr>
          <a:xfrm>
            <a:off x="1738859" y="756963"/>
            <a:ext cx="3982387" cy="5456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E48FF-A4F9-A3C6-85AF-8BDAD8072B48}"/>
              </a:ext>
            </a:extLst>
          </p:cNvPr>
          <p:cNvSpPr txBox="1"/>
          <p:nvPr/>
        </p:nvSpPr>
        <p:spPr>
          <a:xfrm>
            <a:off x="7435121" y="1109272"/>
            <a:ext cx="433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Flex box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5C144-03F1-1B45-41CA-8A030ECD164E}"/>
              </a:ext>
            </a:extLst>
          </p:cNvPr>
          <p:cNvSpPr txBox="1"/>
          <p:nvPr/>
        </p:nvSpPr>
        <p:spPr>
          <a:xfrm>
            <a:off x="2522096" y="216264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Flex box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8AB57-5EAA-CCF6-E133-2DEFDE1E59D4}"/>
              </a:ext>
            </a:extLst>
          </p:cNvPr>
          <p:cNvSpPr txBox="1"/>
          <p:nvPr/>
        </p:nvSpPr>
        <p:spPr>
          <a:xfrm>
            <a:off x="2674496" y="231504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Flex box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B5C16-5263-B8B1-710D-8929D3FB43DB}"/>
              </a:ext>
            </a:extLst>
          </p:cNvPr>
          <p:cNvSpPr txBox="1"/>
          <p:nvPr/>
        </p:nvSpPr>
        <p:spPr>
          <a:xfrm>
            <a:off x="2826896" y="246744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Flex box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6E989-3960-3CBF-516A-33D4559706E0}"/>
              </a:ext>
            </a:extLst>
          </p:cNvPr>
          <p:cNvSpPr txBox="1"/>
          <p:nvPr/>
        </p:nvSpPr>
        <p:spPr>
          <a:xfrm>
            <a:off x="2979296" y="261984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Flex box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0522E-3D09-C958-3806-D44910F40229}"/>
              </a:ext>
            </a:extLst>
          </p:cNvPr>
          <p:cNvSpPr txBox="1"/>
          <p:nvPr/>
        </p:nvSpPr>
        <p:spPr>
          <a:xfrm>
            <a:off x="3131696" y="277224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Flex box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EAADA-5A56-9936-F727-F0D70473EA02}"/>
              </a:ext>
            </a:extLst>
          </p:cNvPr>
          <p:cNvSpPr txBox="1"/>
          <p:nvPr/>
        </p:nvSpPr>
        <p:spPr>
          <a:xfrm>
            <a:off x="3125450" y="3485173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Flex box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18A73-75E8-1098-9BD5-D09ED209FCB4}"/>
              </a:ext>
            </a:extLst>
          </p:cNvPr>
          <p:cNvSpPr txBox="1"/>
          <p:nvPr/>
        </p:nvSpPr>
        <p:spPr>
          <a:xfrm>
            <a:off x="3436496" y="307704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Flex box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3EC9A-9FC3-FCB0-9566-693E58F828A7}"/>
              </a:ext>
            </a:extLst>
          </p:cNvPr>
          <p:cNvSpPr txBox="1"/>
          <p:nvPr/>
        </p:nvSpPr>
        <p:spPr>
          <a:xfrm>
            <a:off x="3588896" y="322944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Flex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1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Vivek kumar</cp:lastModifiedBy>
  <cp:revision>1</cp:revision>
  <dcterms:created xsi:type="dcterms:W3CDTF">2023-11-07T13:24:51Z</dcterms:created>
  <dcterms:modified xsi:type="dcterms:W3CDTF">2023-11-07T13:29:10Z</dcterms:modified>
</cp:coreProperties>
</file>