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AB55-3E41-19AF-E714-18812713E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28AD-831B-49AA-F014-4D25D3624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E9E5-813D-73FA-4893-1772054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A6C3-6129-E166-A34E-09DC4972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7DDD-6E9D-D4BB-9368-75F398F6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D903-0A92-5398-303E-38C70A6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52058-A1D9-2F29-5B43-261F9C9A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9676-A3C4-E198-27C8-BA8EA74F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4504-F959-84B5-A9B3-424D495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1A63-6F14-12EE-7AC3-4439DD21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BC48F-0FEA-CE22-5F34-EC2814A7F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6C0F1-796D-43A4-D8EE-6494A14C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454F-168A-7396-5A34-8E582233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DB85-441C-3F85-593B-B821B338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3EC3-E130-3147-CD25-AA50552B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AD6C-29D0-7855-5396-D1F1A4E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FBD-EDDC-D6B4-130B-4F51F6CF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9FE1-21DF-1BEC-DF2A-7F94C1C4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52BE-7C33-2BF2-1D2A-C3AA2BFB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F96A-998D-F42B-F286-1EA5B8BA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03AA-17A4-AA2C-0DA2-DD99A925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719DE-F472-7B20-B7B1-5110B0468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AFF34-C37B-2C53-E5CC-C4EBDFAA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7258-C375-B567-C44B-040DF4C4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6F18-AF50-5BF7-216F-ED6C04E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14A2-7E6D-7937-05A2-D8E7FD90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E6AA-AEA4-A121-196A-B4C998EC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ADC7D-B4A2-338F-C3AA-8B00AF4A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A21C-9188-0F7B-6B87-1352181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1AE5-87DC-BE56-F99A-6CF1F7EF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EF0D-6927-896C-5D90-F43BD23A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9EF9-A577-7EE3-EFB0-3FBA734E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3283-FA64-7D91-4F5E-2C80F664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BA6A-9A16-31FD-BE0A-68899376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58F17-05F2-FAD0-8858-7EBCB377A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95432-58DE-B792-012C-F34C9CF1B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66AA9-4D3C-C81B-E04E-D0F6FFB2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600E-DAB4-427B-8FDE-A59465EB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71B30-8FA0-0242-C88E-9659693E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3102-27A2-BD0B-1C9D-8EF93E2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38842-4FBD-7AE0-F2F8-D981FB1C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C35B0-E2FA-8171-3026-FE4E0173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37F5F-D9F4-CF17-CC17-86AE0FC1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BC87E-1E51-D0E8-84B2-EFD4C3BA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67946-3020-BE34-1178-B8F632DC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E236-2D10-2D41-574C-BBB24C0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ED86-6B39-C9AC-63D4-7315F12E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1136-0920-A902-CDDC-1608E1D9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43586-3451-6EC6-66DF-2076E343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4840-FBC0-D2DE-3534-B659C77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2EF11-C585-E275-5832-12F5A526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DA466-125F-8DC7-8A87-D3E3EE8F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39C-1783-D529-7636-D3DBF83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F968F-2A9A-C588-0176-C82C700F1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2F4C3-2BB8-3AC2-FC86-5C03732B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ACF78-56C1-03EB-A165-2EC94128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761BD-1DD4-DEFF-A563-EE3748AF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1209-70BD-6D9A-D032-63500D4D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67687-CDA6-9DBE-84D7-033CE6E1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491C-355C-2675-3A89-AEE280AD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2ABD8-9958-EED1-8120-30DE42A7C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FA7B-74FB-49C7-B3CA-8D800CFC5BE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C955-246B-1A9E-8401-3D4506D7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C4C5-3F82-C40D-D327-EE95EF417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0ADC-DA22-4548-BF94-67A5BBEE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5713-6408-4C30-D3F4-95C39551C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BF81-4E02-7CD0-139E-7A681C54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1</cp:revision>
  <dcterms:created xsi:type="dcterms:W3CDTF">2023-11-06T13:23:44Z</dcterms:created>
  <dcterms:modified xsi:type="dcterms:W3CDTF">2023-11-06T17:03:33Z</dcterms:modified>
</cp:coreProperties>
</file>