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9"/>
  </p:notesMasterIdLst>
  <p:sldIdLst>
    <p:sldId id="263" r:id="rId2"/>
    <p:sldId id="267" r:id="rId3"/>
    <p:sldId id="268" r:id="rId4"/>
    <p:sldId id="269" r:id="rId5"/>
    <p:sldId id="270" r:id="rId6"/>
    <p:sldId id="271" r:id="rId7"/>
    <p:sldId id="265" r:id="rId8"/>
    <p:sldId id="262" r:id="rId9"/>
    <p:sldId id="273" r:id="rId10"/>
    <p:sldId id="274" r:id="rId11"/>
    <p:sldId id="275" r:id="rId12"/>
    <p:sldId id="277" r:id="rId13"/>
    <p:sldId id="276" r:id="rId14"/>
    <p:sldId id="278" r:id="rId15"/>
    <p:sldId id="282" r:id="rId16"/>
    <p:sldId id="279" r:id="rId17"/>
    <p:sldId id="283" r:id="rId18"/>
    <p:sldId id="284" r:id="rId19"/>
    <p:sldId id="285" r:id="rId20"/>
    <p:sldId id="286" r:id="rId21"/>
    <p:sldId id="287" r:id="rId22"/>
    <p:sldId id="280" r:id="rId23"/>
    <p:sldId id="281" r:id="rId24"/>
    <p:sldId id="290" r:id="rId25"/>
    <p:sldId id="291" r:id="rId26"/>
    <p:sldId id="293" r:id="rId27"/>
    <p:sldId id="292" r:id="rId28"/>
    <p:sldId id="294" r:id="rId29"/>
    <p:sldId id="295" r:id="rId30"/>
    <p:sldId id="296" r:id="rId31"/>
    <p:sldId id="297" r:id="rId32"/>
    <p:sldId id="298" r:id="rId33"/>
    <p:sldId id="299" r:id="rId34"/>
    <p:sldId id="300" r:id="rId35"/>
    <p:sldId id="301" r:id="rId36"/>
    <p:sldId id="302" r:id="rId37"/>
    <p:sldId id="289" r:id="rId38"/>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3AE"/>
    <a:srgbClr val="01B4E3"/>
    <a:srgbClr val="004578"/>
    <a:srgbClr val="CBE0EB"/>
    <a:srgbClr val="D8F0FA"/>
    <a:srgbClr val="F3F1E5"/>
    <a:srgbClr val="B2D5D7"/>
    <a:srgbClr val="5B9BD5"/>
    <a:srgbClr val="2CB6C0"/>
    <a:srgbClr val="EE742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063" autoAdjust="0"/>
    <p:restoredTop sz="95297" autoAdjust="0"/>
  </p:normalViewPr>
  <p:slideViewPr>
    <p:cSldViewPr snapToGrid="0" snapToObjects="1">
      <p:cViewPr varScale="1">
        <p:scale>
          <a:sx n="110" d="100"/>
          <a:sy n="110" d="100"/>
        </p:scale>
        <p:origin x="456"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0328D45-CD78-E946-97C3-593DC6155472}" type="datetimeFigureOut">
              <a:rPr lang="en-US" smtClean="0"/>
              <a:t>9/23/2022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F362D4-5DD5-1441-A093-8EF5773AF7CF}" type="slidenum">
              <a:rPr lang="en-US" smtClean="0"/>
              <a:t>‹#›</a:t>
            </a:fld>
            <a:endParaRPr lang="en-US"/>
          </a:p>
        </p:txBody>
      </p:sp>
    </p:spTree>
    <p:extLst>
      <p:ext uri="{BB962C8B-B14F-4D97-AF65-F5344CB8AC3E}">
        <p14:creationId xmlns:p14="http://schemas.microsoft.com/office/powerpoint/2010/main" val="5431808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r>
              <a:rPr lang="en-US"/>
              <a:t>Độ phức tạp được giải thishc ở silde sau</a:t>
            </a:r>
          </a:p>
          <a:p>
            <a:endParaRPr lang="en-US"/>
          </a:p>
        </p:txBody>
      </p:sp>
      <p:sp>
        <p:nvSpPr>
          <p:cNvPr id="4" name="Chỗ dành sẵn cho Số hiệu Bản chiếu 3"/>
          <p:cNvSpPr>
            <a:spLocks noGrp="1"/>
          </p:cNvSpPr>
          <p:nvPr>
            <p:ph type="sldNum" sz="quarter" idx="5"/>
          </p:nvPr>
        </p:nvSpPr>
        <p:spPr/>
        <p:txBody>
          <a:bodyPr/>
          <a:lstStyle/>
          <a:p>
            <a:fld id="{DFF362D4-5DD5-1441-A093-8EF5773AF7CF}" type="slidenum">
              <a:rPr lang="en-US" smtClean="0"/>
              <a:t>9</a:t>
            </a:fld>
            <a:endParaRPr lang="en-US"/>
          </a:p>
        </p:txBody>
      </p:sp>
    </p:spTree>
    <p:extLst>
      <p:ext uri="{BB962C8B-B14F-4D97-AF65-F5344CB8AC3E}">
        <p14:creationId xmlns:p14="http://schemas.microsoft.com/office/powerpoint/2010/main" val="32626700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r>
              <a:rPr lang="en-US"/>
              <a:t>Triển khai cơ bản của cách này sẽ chậm hơn cả bruteforce vì chi phí để tìm và tính toán hàm băm còn cao hơn chi phí so sánh các kí tự. </a:t>
            </a:r>
          </a:p>
          <a:p>
            <a:r>
              <a:rPr lang="en-US"/>
              <a:t>Nhưng, rabin karp đã có 1 cách để khiến hàm băm vẫn nhanh, tim ftheo thời gian tuyến tính.</a:t>
            </a:r>
          </a:p>
        </p:txBody>
      </p:sp>
      <p:sp>
        <p:nvSpPr>
          <p:cNvPr id="4" name="Chỗ dành sẵn cho Số hiệu Bản chiếu 3"/>
          <p:cNvSpPr>
            <a:spLocks noGrp="1"/>
          </p:cNvSpPr>
          <p:nvPr>
            <p:ph type="sldNum" sz="quarter" idx="5"/>
          </p:nvPr>
        </p:nvSpPr>
        <p:spPr/>
        <p:txBody>
          <a:bodyPr/>
          <a:lstStyle/>
          <a:p>
            <a:fld id="{DFF362D4-5DD5-1441-A093-8EF5773AF7CF}" type="slidenum">
              <a:rPr lang="en-US" smtClean="0"/>
              <a:t>27</a:t>
            </a:fld>
            <a:endParaRPr lang="en-US"/>
          </a:p>
        </p:txBody>
      </p:sp>
    </p:spTree>
    <p:extLst>
      <p:ext uri="{BB962C8B-B14F-4D97-AF65-F5344CB8AC3E}">
        <p14:creationId xmlns:p14="http://schemas.microsoft.com/office/powerpoint/2010/main" val="9177096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r>
              <a:rPr lang="en-US"/>
              <a:t>Triển khai cơ bản của cách này sẽ chậm hơn cả bruteforce vì chi phí để tìm và tính toán hàm băm còn cao hơn chi phí so sánh các kí tự. </a:t>
            </a:r>
          </a:p>
          <a:p>
            <a:r>
              <a:rPr lang="en-US"/>
              <a:t>Nhưng, rabin karp đã có 1 cách để khiến hàm băm vẫn nhanh, tim ftheo thời gian tuyến tính.</a:t>
            </a:r>
          </a:p>
        </p:txBody>
      </p:sp>
      <p:sp>
        <p:nvSpPr>
          <p:cNvPr id="4" name="Chỗ dành sẵn cho Số hiệu Bản chiếu 3"/>
          <p:cNvSpPr>
            <a:spLocks noGrp="1"/>
          </p:cNvSpPr>
          <p:nvPr>
            <p:ph type="sldNum" sz="quarter" idx="5"/>
          </p:nvPr>
        </p:nvSpPr>
        <p:spPr/>
        <p:txBody>
          <a:bodyPr/>
          <a:lstStyle/>
          <a:p>
            <a:fld id="{DFF362D4-5DD5-1441-A093-8EF5773AF7CF}" type="slidenum">
              <a:rPr lang="en-US" smtClean="0"/>
              <a:t>28</a:t>
            </a:fld>
            <a:endParaRPr lang="en-US"/>
          </a:p>
        </p:txBody>
      </p:sp>
    </p:spTree>
    <p:extLst>
      <p:ext uri="{BB962C8B-B14F-4D97-AF65-F5344CB8AC3E}">
        <p14:creationId xmlns:p14="http://schemas.microsoft.com/office/powerpoint/2010/main" val="21894536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r>
              <a:rPr lang="en-US"/>
              <a:t>Triển khai cơ bản của cách này sẽ chậm hơn cả bruteforce vì chi phí để tìm và tính toán hàm băm còn cao hơn chi phí so sánh các kí tự. </a:t>
            </a:r>
          </a:p>
          <a:p>
            <a:r>
              <a:rPr lang="en-US"/>
              <a:t>Nhưng, rabin karp đã có 1 cách để khiến hàm băm vẫn nhanh, tim ftheo thời gian tuyến tính.</a:t>
            </a:r>
          </a:p>
        </p:txBody>
      </p:sp>
      <p:sp>
        <p:nvSpPr>
          <p:cNvPr id="4" name="Chỗ dành sẵn cho Số hiệu Bản chiếu 3"/>
          <p:cNvSpPr>
            <a:spLocks noGrp="1"/>
          </p:cNvSpPr>
          <p:nvPr>
            <p:ph type="sldNum" sz="quarter" idx="5"/>
          </p:nvPr>
        </p:nvSpPr>
        <p:spPr/>
        <p:txBody>
          <a:bodyPr/>
          <a:lstStyle/>
          <a:p>
            <a:fld id="{DFF362D4-5DD5-1441-A093-8EF5773AF7CF}" type="slidenum">
              <a:rPr lang="en-US" smtClean="0"/>
              <a:t>29</a:t>
            </a:fld>
            <a:endParaRPr lang="en-US"/>
          </a:p>
        </p:txBody>
      </p:sp>
    </p:spTree>
    <p:extLst>
      <p:ext uri="{BB962C8B-B14F-4D97-AF65-F5344CB8AC3E}">
        <p14:creationId xmlns:p14="http://schemas.microsoft.com/office/powerpoint/2010/main" val="41065919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r>
              <a:rPr lang="en-US"/>
              <a:t>Triển khai cơ bản của cách này sẽ chậm hơn cả bruteforce vì chi phí để tìm và tính toán hàm băm còn cao hơn chi phí so sánh các kí tự. </a:t>
            </a:r>
          </a:p>
          <a:p>
            <a:r>
              <a:rPr lang="en-US"/>
              <a:t>Nhưng, rabin karp đã có 1 cách để khiến hàm băm vẫn nhanh, tim ftheo thời gian tuyến tính.</a:t>
            </a:r>
          </a:p>
        </p:txBody>
      </p:sp>
      <p:sp>
        <p:nvSpPr>
          <p:cNvPr id="4" name="Chỗ dành sẵn cho Số hiệu Bản chiếu 3"/>
          <p:cNvSpPr>
            <a:spLocks noGrp="1"/>
          </p:cNvSpPr>
          <p:nvPr>
            <p:ph type="sldNum" sz="quarter" idx="5"/>
          </p:nvPr>
        </p:nvSpPr>
        <p:spPr/>
        <p:txBody>
          <a:bodyPr/>
          <a:lstStyle/>
          <a:p>
            <a:fld id="{DFF362D4-5DD5-1441-A093-8EF5773AF7CF}" type="slidenum">
              <a:rPr lang="en-US" smtClean="0"/>
              <a:t>30</a:t>
            </a:fld>
            <a:endParaRPr lang="en-US"/>
          </a:p>
        </p:txBody>
      </p:sp>
    </p:spTree>
    <p:extLst>
      <p:ext uri="{BB962C8B-B14F-4D97-AF65-F5344CB8AC3E}">
        <p14:creationId xmlns:p14="http://schemas.microsoft.com/office/powerpoint/2010/main" val="25818455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r>
              <a:rPr lang="en-US"/>
              <a:t>Triển khai cơ bản của cách này sẽ chậm hơn cả bruteforce vì chi phí để tìm và tính toán hàm băm còn cao hơn chi phí so sánh các kí tự. </a:t>
            </a:r>
          </a:p>
          <a:p>
            <a:r>
              <a:rPr lang="en-US"/>
              <a:t>Nhưng, rabin karp đã có 1 cách để khiến hàm băm vẫn nhanh, tim ftheo thời gian tuyến tính.</a:t>
            </a:r>
          </a:p>
        </p:txBody>
      </p:sp>
      <p:sp>
        <p:nvSpPr>
          <p:cNvPr id="4" name="Chỗ dành sẵn cho Số hiệu Bản chiếu 3"/>
          <p:cNvSpPr>
            <a:spLocks noGrp="1"/>
          </p:cNvSpPr>
          <p:nvPr>
            <p:ph type="sldNum" sz="quarter" idx="5"/>
          </p:nvPr>
        </p:nvSpPr>
        <p:spPr/>
        <p:txBody>
          <a:bodyPr/>
          <a:lstStyle/>
          <a:p>
            <a:fld id="{DFF362D4-5DD5-1441-A093-8EF5773AF7CF}" type="slidenum">
              <a:rPr lang="en-US" smtClean="0"/>
              <a:t>31</a:t>
            </a:fld>
            <a:endParaRPr lang="en-US"/>
          </a:p>
        </p:txBody>
      </p:sp>
    </p:spTree>
    <p:extLst>
      <p:ext uri="{BB962C8B-B14F-4D97-AF65-F5344CB8AC3E}">
        <p14:creationId xmlns:p14="http://schemas.microsoft.com/office/powerpoint/2010/main" val="13685448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r>
              <a:rPr lang="en-US"/>
              <a:t>Triển khai cơ bản của cách này sẽ chậm hơn cả bruteforce vì chi phí để tìm và tính toán hàm băm còn cao hơn chi phí so sánh các kí tự. </a:t>
            </a:r>
          </a:p>
          <a:p>
            <a:r>
              <a:rPr lang="en-US"/>
              <a:t>Nhưng, rabin karp đã có 1 cách để khiến hàm băm vẫn nhanh, tim ftheo thời gian tuyến tính.</a:t>
            </a:r>
          </a:p>
        </p:txBody>
      </p:sp>
      <p:sp>
        <p:nvSpPr>
          <p:cNvPr id="4" name="Chỗ dành sẵn cho Số hiệu Bản chiếu 3"/>
          <p:cNvSpPr>
            <a:spLocks noGrp="1"/>
          </p:cNvSpPr>
          <p:nvPr>
            <p:ph type="sldNum" sz="quarter" idx="5"/>
          </p:nvPr>
        </p:nvSpPr>
        <p:spPr/>
        <p:txBody>
          <a:bodyPr/>
          <a:lstStyle/>
          <a:p>
            <a:fld id="{DFF362D4-5DD5-1441-A093-8EF5773AF7CF}" type="slidenum">
              <a:rPr lang="en-US" smtClean="0"/>
              <a:t>32</a:t>
            </a:fld>
            <a:endParaRPr lang="en-US"/>
          </a:p>
        </p:txBody>
      </p:sp>
    </p:spTree>
    <p:extLst>
      <p:ext uri="{BB962C8B-B14F-4D97-AF65-F5344CB8AC3E}">
        <p14:creationId xmlns:p14="http://schemas.microsoft.com/office/powerpoint/2010/main" val="407323459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r>
              <a:rPr lang="en-US"/>
              <a:t>0000120120</a:t>
            </a:r>
          </a:p>
          <a:p>
            <a:r>
              <a:rPr lang="en-US"/>
              <a:t>012301200</a:t>
            </a:r>
          </a:p>
        </p:txBody>
      </p:sp>
      <p:sp>
        <p:nvSpPr>
          <p:cNvPr id="4" name="Chỗ dành sẵn cho Số hiệu Bản chiếu 3"/>
          <p:cNvSpPr>
            <a:spLocks noGrp="1"/>
          </p:cNvSpPr>
          <p:nvPr>
            <p:ph type="sldNum" sz="quarter" idx="5"/>
          </p:nvPr>
        </p:nvSpPr>
        <p:spPr/>
        <p:txBody>
          <a:bodyPr/>
          <a:lstStyle/>
          <a:p>
            <a:fld id="{DFF362D4-5DD5-1441-A093-8EF5773AF7CF}" type="slidenum">
              <a:rPr lang="en-US" smtClean="0"/>
              <a:t>34</a:t>
            </a:fld>
            <a:endParaRPr lang="en-US"/>
          </a:p>
        </p:txBody>
      </p:sp>
    </p:spTree>
    <p:extLst>
      <p:ext uri="{BB962C8B-B14F-4D97-AF65-F5344CB8AC3E}">
        <p14:creationId xmlns:p14="http://schemas.microsoft.com/office/powerpoint/2010/main" val="319876813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r>
              <a:rPr lang="en-US"/>
              <a:t>0000120120</a:t>
            </a:r>
          </a:p>
          <a:p>
            <a:r>
              <a:rPr lang="en-US"/>
              <a:t>012301200</a:t>
            </a:r>
          </a:p>
        </p:txBody>
      </p:sp>
      <p:sp>
        <p:nvSpPr>
          <p:cNvPr id="4" name="Chỗ dành sẵn cho Số hiệu Bản chiếu 3"/>
          <p:cNvSpPr>
            <a:spLocks noGrp="1"/>
          </p:cNvSpPr>
          <p:nvPr>
            <p:ph type="sldNum" sz="quarter" idx="5"/>
          </p:nvPr>
        </p:nvSpPr>
        <p:spPr/>
        <p:txBody>
          <a:bodyPr/>
          <a:lstStyle/>
          <a:p>
            <a:fld id="{DFF362D4-5DD5-1441-A093-8EF5773AF7CF}" type="slidenum">
              <a:rPr lang="en-US" smtClean="0"/>
              <a:t>36</a:t>
            </a:fld>
            <a:endParaRPr lang="en-US"/>
          </a:p>
        </p:txBody>
      </p:sp>
    </p:spTree>
    <p:extLst>
      <p:ext uri="{BB962C8B-B14F-4D97-AF65-F5344CB8AC3E}">
        <p14:creationId xmlns:p14="http://schemas.microsoft.com/office/powerpoint/2010/main" val="40560947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r>
              <a:rPr lang="en-US"/>
              <a:t>Tệ nhất là khi phải so sánh m-1 kí tự, và đến kí tự cuối cùng thì không phải. Ta phải làm điều này khoảng n lần (xét n &gt;&gt; m)</a:t>
            </a:r>
          </a:p>
        </p:txBody>
      </p:sp>
      <p:sp>
        <p:nvSpPr>
          <p:cNvPr id="4" name="Chỗ dành sẵn cho Số hiệu Bản chiếu 3"/>
          <p:cNvSpPr>
            <a:spLocks noGrp="1"/>
          </p:cNvSpPr>
          <p:nvPr>
            <p:ph type="sldNum" sz="quarter" idx="5"/>
          </p:nvPr>
        </p:nvSpPr>
        <p:spPr/>
        <p:txBody>
          <a:bodyPr/>
          <a:lstStyle/>
          <a:p>
            <a:fld id="{DFF362D4-5DD5-1441-A093-8EF5773AF7CF}" type="slidenum">
              <a:rPr lang="en-US" smtClean="0"/>
              <a:t>11</a:t>
            </a:fld>
            <a:endParaRPr lang="en-US"/>
          </a:p>
        </p:txBody>
      </p:sp>
    </p:spTree>
    <p:extLst>
      <p:ext uri="{BB962C8B-B14F-4D97-AF65-F5344CB8AC3E}">
        <p14:creationId xmlns:p14="http://schemas.microsoft.com/office/powerpoint/2010/main" val="31641724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r>
              <a:rPr lang="en-US"/>
              <a:t>Có bạn nào thắc mắc gì không?Với ví dụ trên đã minh chứng chỉ cần bỏ qua những kí tự đã xét sẽ tìm thấy pattern. </a:t>
            </a:r>
          </a:p>
          <a:p>
            <a:r>
              <a:rPr lang="en-US"/>
              <a:t>Nếu bạn không đồng tình. Cho mình 1 ví dụ.</a:t>
            </a:r>
          </a:p>
        </p:txBody>
      </p:sp>
      <p:sp>
        <p:nvSpPr>
          <p:cNvPr id="4" name="Chỗ dành sẵn cho Số hiệu Bản chiếu 3"/>
          <p:cNvSpPr>
            <a:spLocks noGrp="1"/>
          </p:cNvSpPr>
          <p:nvPr>
            <p:ph type="sldNum" sz="quarter" idx="5"/>
          </p:nvPr>
        </p:nvSpPr>
        <p:spPr/>
        <p:txBody>
          <a:bodyPr/>
          <a:lstStyle/>
          <a:p>
            <a:fld id="{DFF362D4-5DD5-1441-A093-8EF5773AF7CF}" type="slidenum">
              <a:rPr lang="en-US" smtClean="0"/>
              <a:t>13</a:t>
            </a:fld>
            <a:endParaRPr lang="en-US"/>
          </a:p>
        </p:txBody>
      </p:sp>
    </p:spTree>
    <p:extLst>
      <p:ext uri="{BB962C8B-B14F-4D97-AF65-F5344CB8AC3E}">
        <p14:creationId xmlns:p14="http://schemas.microsoft.com/office/powerpoint/2010/main" val="29263859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en-US"/>
          </a:p>
        </p:txBody>
      </p:sp>
      <p:sp>
        <p:nvSpPr>
          <p:cNvPr id="4" name="Chỗ dành sẵn cho Số hiệu Bản chiếu 3"/>
          <p:cNvSpPr>
            <a:spLocks noGrp="1"/>
          </p:cNvSpPr>
          <p:nvPr>
            <p:ph type="sldNum" sz="quarter" idx="5"/>
          </p:nvPr>
        </p:nvSpPr>
        <p:spPr/>
        <p:txBody>
          <a:bodyPr/>
          <a:lstStyle/>
          <a:p>
            <a:fld id="{DFF362D4-5DD5-1441-A093-8EF5773AF7CF}" type="slidenum">
              <a:rPr lang="en-US" smtClean="0"/>
              <a:t>20</a:t>
            </a:fld>
            <a:endParaRPr lang="en-US"/>
          </a:p>
        </p:txBody>
      </p:sp>
    </p:spTree>
    <p:extLst>
      <p:ext uri="{BB962C8B-B14F-4D97-AF65-F5344CB8AC3E}">
        <p14:creationId xmlns:p14="http://schemas.microsoft.com/office/powerpoint/2010/main" val="785469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en-US"/>
          </a:p>
        </p:txBody>
      </p:sp>
      <p:sp>
        <p:nvSpPr>
          <p:cNvPr id="4" name="Chỗ dành sẵn cho Số hiệu Bản chiếu 3"/>
          <p:cNvSpPr>
            <a:spLocks noGrp="1"/>
          </p:cNvSpPr>
          <p:nvPr>
            <p:ph type="sldNum" sz="quarter" idx="5"/>
          </p:nvPr>
        </p:nvSpPr>
        <p:spPr/>
        <p:txBody>
          <a:bodyPr/>
          <a:lstStyle/>
          <a:p>
            <a:fld id="{DFF362D4-5DD5-1441-A093-8EF5773AF7CF}" type="slidenum">
              <a:rPr lang="en-US" smtClean="0"/>
              <a:t>21</a:t>
            </a:fld>
            <a:endParaRPr lang="en-US"/>
          </a:p>
        </p:txBody>
      </p:sp>
    </p:spTree>
    <p:extLst>
      <p:ext uri="{BB962C8B-B14F-4D97-AF65-F5344CB8AC3E}">
        <p14:creationId xmlns:p14="http://schemas.microsoft.com/office/powerpoint/2010/main" val="13334012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r>
              <a:rPr lang="en-US"/>
              <a:t>Triển khai cơ bản của cách này sẽ chậm hơn cả bruteforce vì chi phí để tìm và tính toán hàm băm còn cao hơn chi phí so sánh các kí tự. </a:t>
            </a:r>
          </a:p>
          <a:p>
            <a:r>
              <a:rPr lang="en-US"/>
              <a:t>Nhưng, rabin karp đã có 1 cách để khiến hàm băm vẫn nhanh, tim ftheo thời gian tuyến tính.</a:t>
            </a:r>
          </a:p>
        </p:txBody>
      </p:sp>
      <p:sp>
        <p:nvSpPr>
          <p:cNvPr id="4" name="Chỗ dành sẵn cho Số hiệu Bản chiếu 3"/>
          <p:cNvSpPr>
            <a:spLocks noGrp="1"/>
          </p:cNvSpPr>
          <p:nvPr>
            <p:ph type="sldNum" sz="quarter" idx="5"/>
          </p:nvPr>
        </p:nvSpPr>
        <p:spPr/>
        <p:txBody>
          <a:bodyPr/>
          <a:lstStyle/>
          <a:p>
            <a:fld id="{DFF362D4-5DD5-1441-A093-8EF5773AF7CF}" type="slidenum">
              <a:rPr lang="en-US" smtClean="0"/>
              <a:t>23</a:t>
            </a:fld>
            <a:endParaRPr lang="en-US"/>
          </a:p>
        </p:txBody>
      </p:sp>
    </p:spTree>
    <p:extLst>
      <p:ext uri="{BB962C8B-B14F-4D97-AF65-F5344CB8AC3E}">
        <p14:creationId xmlns:p14="http://schemas.microsoft.com/office/powerpoint/2010/main" val="19738311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r>
              <a:rPr lang="en-US"/>
              <a:t>Triển khai cơ bản của cách này sẽ chậm hơn cả bruteforce vì chi phí để tìm và tính toán hàm băm còn cao hơn chi phí so sánh các kí tự. </a:t>
            </a:r>
          </a:p>
          <a:p>
            <a:r>
              <a:rPr lang="en-US"/>
              <a:t>Nhưng, rabin karp đã có 1 cách để khiến hàm băm vẫn nhanh, tim ftheo thời gian tuyến tính.</a:t>
            </a:r>
          </a:p>
        </p:txBody>
      </p:sp>
      <p:sp>
        <p:nvSpPr>
          <p:cNvPr id="4" name="Chỗ dành sẵn cho Số hiệu Bản chiếu 3"/>
          <p:cNvSpPr>
            <a:spLocks noGrp="1"/>
          </p:cNvSpPr>
          <p:nvPr>
            <p:ph type="sldNum" sz="quarter" idx="5"/>
          </p:nvPr>
        </p:nvSpPr>
        <p:spPr/>
        <p:txBody>
          <a:bodyPr/>
          <a:lstStyle/>
          <a:p>
            <a:fld id="{DFF362D4-5DD5-1441-A093-8EF5773AF7CF}" type="slidenum">
              <a:rPr lang="en-US" smtClean="0"/>
              <a:t>24</a:t>
            </a:fld>
            <a:endParaRPr lang="en-US"/>
          </a:p>
        </p:txBody>
      </p:sp>
    </p:spTree>
    <p:extLst>
      <p:ext uri="{BB962C8B-B14F-4D97-AF65-F5344CB8AC3E}">
        <p14:creationId xmlns:p14="http://schemas.microsoft.com/office/powerpoint/2010/main" val="39252985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r>
              <a:rPr lang="en-US"/>
              <a:t>Triển khai cơ bản của cách này sẽ chậm hơn cả bruteforce vì chi phí để tìm và tính toán hàm băm còn cao hơn chi phí so sánh các kí tự. </a:t>
            </a:r>
          </a:p>
          <a:p>
            <a:r>
              <a:rPr lang="en-US"/>
              <a:t>Nhưng, rabin karp đã có 1 cách để khiến hàm băm vẫn nhanh, tim ftheo thời gian tuyến tính.</a:t>
            </a:r>
          </a:p>
        </p:txBody>
      </p:sp>
      <p:sp>
        <p:nvSpPr>
          <p:cNvPr id="4" name="Chỗ dành sẵn cho Số hiệu Bản chiếu 3"/>
          <p:cNvSpPr>
            <a:spLocks noGrp="1"/>
          </p:cNvSpPr>
          <p:nvPr>
            <p:ph type="sldNum" sz="quarter" idx="5"/>
          </p:nvPr>
        </p:nvSpPr>
        <p:spPr/>
        <p:txBody>
          <a:bodyPr/>
          <a:lstStyle/>
          <a:p>
            <a:fld id="{DFF362D4-5DD5-1441-A093-8EF5773AF7CF}" type="slidenum">
              <a:rPr lang="en-US" smtClean="0"/>
              <a:t>25</a:t>
            </a:fld>
            <a:endParaRPr lang="en-US"/>
          </a:p>
        </p:txBody>
      </p:sp>
    </p:spTree>
    <p:extLst>
      <p:ext uri="{BB962C8B-B14F-4D97-AF65-F5344CB8AC3E}">
        <p14:creationId xmlns:p14="http://schemas.microsoft.com/office/powerpoint/2010/main" val="22148264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r>
              <a:rPr lang="en-US"/>
              <a:t>kiểu sau khi hash thành int</a:t>
            </a:r>
          </a:p>
        </p:txBody>
      </p:sp>
      <p:sp>
        <p:nvSpPr>
          <p:cNvPr id="4" name="Chỗ dành sẵn cho Số hiệu Bản chiếu 3"/>
          <p:cNvSpPr>
            <a:spLocks noGrp="1"/>
          </p:cNvSpPr>
          <p:nvPr>
            <p:ph type="sldNum" sz="quarter" idx="5"/>
          </p:nvPr>
        </p:nvSpPr>
        <p:spPr/>
        <p:txBody>
          <a:bodyPr/>
          <a:lstStyle/>
          <a:p>
            <a:fld id="{DFF362D4-5DD5-1441-A093-8EF5773AF7CF}" type="slidenum">
              <a:rPr lang="en-US" smtClean="0"/>
              <a:t>26</a:t>
            </a:fld>
            <a:endParaRPr lang="en-US"/>
          </a:p>
        </p:txBody>
      </p:sp>
    </p:spTree>
    <p:extLst>
      <p:ext uri="{BB962C8B-B14F-4D97-AF65-F5344CB8AC3E}">
        <p14:creationId xmlns:p14="http://schemas.microsoft.com/office/powerpoint/2010/main" val="250628677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gi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gi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gi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Alt">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5D8C9CBB-56BA-D142-9CD6-7FCD2E89CDE7}"/>
              </a:ext>
            </a:extLst>
          </p:cNvPr>
          <p:cNvPicPr>
            <a:picLocks noChangeAspect="1"/>
          </p:cNvPicPr>
          <p:nvPr userDrawn="1"/>
        </p:nvPicPr>
        <p:blipFill rotWithShape="1">
          <a:blip r:embed="rId2">
            <a:alphaModFix amt="20000"/>
          </a:blip>
          <a:srcRect l="7293" t="-1536" r="32247" b="3262"/>
          <a:stretch/>
        </p:blipFill>
        <p:spPr>
          <a:xfrm rot="5400000">
            <a:off x="1608362" y="-1608363"/>
            <a:ext cx="5143500" cy="8360226"/>
          </a:xfrm>
          <a:prstGeom prst="rect">
            <a:avLst/>
          </a:prstGeom>
        </p:spPr>
      </p:pic>
      <p:sp>
        <p:nvSpPr>
          <p:cNvPr id="16" name="Snip Single Corner Rectangle 15">
            <a:extLst>
              <a:ext uri="{FF2B5EF4-FFF2-40B4-BE49-F238E27FC236}">
                <a16:creationId xmlns:a16="http://schemas.microsoft.com/office/drawing/2014/main" id="{4F42A90F-4B13-5545-8C5D-39D422D1B6B6}"/>
              </a:ext>
            </a:extLst>
          </p:cNvPr>
          <p:cNvSpPr/>
          <p:nvPr userDrawn="1"/>
        </p:nvSpPr>
        <p:spPr>
          <a:xfrm>
            <a:off x="-2255" y="0"/>
            <a:ext cx="8116389" cy="5143500"/>
          </a:xfrm>
          <a:prstGeom prst="snip1Rect">
            <a:avLst/>
          </a:prstGeom>
          <a:solidFill>
            <a:schemeClr val="bg1">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oup 2">
            <a:extLst>
              <a:ext uri="{FF2B5EF4-FFF2-40B4-BE49-F238E27FC236}">
                <a16:creationId xmlns:a16="http://schemas.microsoft.com/office/drawing/2014/main" id="{E1015957-F898-F341-96AA-CD4C9DEE6915}"/>
              </a:ext>
            </a:extLst>
          </p:cNvPr>
          <p:cNvGrpSpPr/>
          <p:nvPr userDrawn="1"/>
        </p:nvGrpSpPr>
        <p:grpSpPr>
          <a:xfrm>
            <a:off x="7239485" y="0"/>
            <a:ext cx="1961158" cy="5143501"/>
            <a:chOff x="7239485" y="0"/>
            <a:chExt cx="1961158" cy="5143501"/>
          </a:xfrm>
        </p:grpSpPr>
        <p:sp>
          <p:nvSpPr>
            <p:cNvPr id="35" name="Snip Single Corner Rectangle 34">
              <a:extLst>
                <a:ext uri="{FF2B5EF4-FFF2-40B4-BE49-F238E27FC236}">
                  <a16:creationId xmlns:a16="http://schemas.microsoft.com/office/drawing/2014/main" id="{2A3DA995-B02E-9147-B547-CE3989931016}"/>
                </a:ext>
              </a:extLst>
            </p:cNvPr>
            <p:cNvSpPr/>
            <p:nvPr userDrawn="1"/>
          </p:nvSpPr>
          <p:spPr>
            <a:xfrm flipH="1">
              <a:off x="8037870" y="1"/>
              <a:ext cx="1162773" cy="5143500"/>
            </a:xfrm>
            <a:prstGeom prst="snip1Rect">
              <a:avLst>
                <a:gd name="adj" fmla="val 50000"/>
              </a:avLst>
            </a:prstGeom>
            <a:solidFill>
              <a:srgbClr val="0045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ight Triangle 35">
              <a:extLst>
                <a:ext uri="{FF2B5EF4-FFF2-40B4-BE49-F238E27FC236}">
                  <a16:creationId xmlns:a16="http://schemas.microsoft.com/office/drawing/2014/main" id="{57E901BE-D0E6-A24E-8EBC-CF2F2253D331}"/>
                </a:ext>
              </a:extLst>
            </p:cNvPr>
            <p:cNvSpPr/>
            <p:nvPr userDrawn="1"/>
          </p:nvSpPr>
          <p:spPr>
            <a:xfrm rot="5400000" flipV="1">
              <a:off x="7239485" y="0"/>
              <a:ext cx="1958904" cy="1958904"/>
            </a:xfrm>
            <a:prstGeom prst="rtTriangle">
              <a:avLst/>
            </a:prstGeom>
            <a:solidFill>
              <a:srgbClr val="0045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7" name="Picture 36">
            <a:extLst>
              <a:ext uri="{FF2B5EF4-FFF2-40B4-BE49-F238E27FC236}">
                <a16:creationId xmlns:a16="http://schemas.microsoft.com/office/drawing/2014/main" id="{3681D134-C851-054D-AE71-80FED5B08E50}"/>
              </a:ext>
            </a:extLst>
          </p:cNvPr>
          <p:cNvPicPr>
            <a:picLocks noChangeAspect="1"/>
          </p:cNvPicPr>
          <p:nvPr userDrawn="1"/>
        </p:nvPicPr>
        <p:blipFill>
          <a:blip r:embed="rId3"/>
          <a:stretch>
            <a:fillRect/>
          </a:stretch>
        </p:blipFill>
        <p:spPr>
          <a:xfrm>
            <a:off x="8037140" y="200112"/>
            <a:ext cx="931635" cy="526201"/>
          </a:xfrm>
          <a:prstGeom prst="rect">
            <a:avLst/>
          </a:prstGeom>
        </p:spPr>
      </p:pic>
      <p:sp>
        <p:nvSpPr>
          <p:cNvPr id="42" name="Subtitle 2">
            <a:extLst>
              <a:ext uri="{FF2B5EF4-FFF2-40B4-BE49-F238E27FC236}">
                <a16:creationId xmlns:a16="http://schemas.microsoft.com/office/drawing/2014/main" id="{EA6C5E46-002A-964E-8146-084325828475}"/>
              </a:ext>
            </a:extLst>
          </p:cNvPr>
          <p:cNvSpPr>
            <a:spLocks noGrp="1"/>
          </p:cNvSpPr>
          <p:nvPr>
            <p:ph type="subTitle" idx="1" hasCustomPrompt="1"/>
          </p:nvPr>
        </p:nvSpPr>
        <p:spPr>
          <a:xfrm>
            <a:off x="627333" y="3566931"/>
            <a:ext cx="6898820" cy="904861"/>
          </a:xfrm>
        </p:spPr>
        <p:txBody>
          <a:bodyPr>
            <a:normAutofit/>
          </a:bodyPr>
          <a:lstStyle>
            <a:lvl1pPr marL="0" indent="0" algn="l">
              <a:buNone/>
              <a:defRPr sz="2600" b="1" i="1">
                <a:solidFill>
                  <a:srgbClr val="01B4E3"/>
                </a:solidFill>
                <a:latin typeface="Calibri" charset="0"/>
                <a:ea typeface="Calibri" charset="0"/>
                <a:cs typeface="Calibri" charset="0"/>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Placeholder Text</a:t>
            </a:r>
          </a:p>
        </p:txBody>
      </p:sp>
      <p:sp>
        <p:nvSpPr>
          <p:cNvPr id="43" name="Text Placeholder 3">
            <a:extLst>
              <a:ext uri="{FF2B5EF4-FFF2-40B4-BE49-F238E27FC236}">
                <a16:creationId xmlns:a16="http://schemas.microsoft.com/office/drawing/2014/main" id="{80EA1B85-ABCA-874B-8C49-1798C2FE1BE0}"/>
              </a:ext>
            </a:extLst>
          </p:cNvPr>
          <p:cNvSpPr>
            <a:spLocks noGrp="1"/>
          </p:cNvSpPr>
          <p:nvPr>
            <p:ph type="body" sz="quarter" idx="15" hasCustomPrompt="1"/>
          </p:nvPr>
        </p:nvSpPr>
        <p:spPr>
          <a:xfrm>
            <a:off x="628650" y="4470919"/>
            <a:ext cx="6898821" cy="297023"/>
          </a:xfrm>
        </p:spPr>
        <p:txBody>
          <a:bodyPr>
            <a:normAutofit/>
          </a:bodyPr>
          <a:lstStyle>
            <a:lvl1pPr marL="0" indent="0">
              <a:buNone/>
              <a:defRPr sz="1800" b="1" i="1">
                <a:solidFill>
                  <a:srgbClr val="0073AE"/>
                </a:solidFill>
              </a:defRPr>
            </a:lvl1pPr>
          </a:lstStyle>
          <a:p>
            <a:pPr lvl="0"/>
            <a:r>
              <a:rPr lang="en-US" dirty="0"/>
              <a:t>Placeholder text or delete</a:t>
            </a:r>
          </a:p>
        </p:txBody>
      </p:sp>
      <p:sp>
        <p:nvSpPr>
          <p:cNvPr id="2" name="Rectangle 1">
            <a:extLst>
              <a:ext uri="{FF2B5EF4-FFF2-40B4-BE49-F238E27FC236}">
                <a16:creationId xmlns:a16="http://schemas.microsoft.com/office/drawing/2014/main" id="{D3BA96F0-1B51-AE49-880A-23E3859FC50E}"/>
              </a:ext>
            </a:extLst>
          </p:cNvPr>
          <p:cNvSpPr/>
          <p:nvPr userDrawn="1"/>
        </p:nvSpPr>
        <p:spPr>
          <a:xfrm>
            <a:off x="-1" y="0"/>
            <a:ext cx="129473" cy="5143500"/>
          </a:xfrm>
          <a:prstGeom prst="rect">
            <a:avLst/>
          </a:prstGeom>
          <a:solidFill>
            <a:srgbClr val="0045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Subtitle 2">
            <a:extLst>
              <a:ext uri="{FF2B5EF4-FFF2-40B4-BE49-F238E27FC236}">
                <a16:creationId xmlns:a16="http://schemas.microsoft.com/office/drawing/2014/main" id="{F1880E1B-2009-A645-A39C-DFB42591620A}"/>
              </a:ext>
            </a:extLst>
          </p:cNvPr>
          <p:cNvSpPr txBox="1">
            <a:spLocks/>
          </p:cNvSpPr>
          <p:nvPr userDrawn="1"/>
        </p:nvSpPr>
        <p:spPr>
          <a:xfrm>
            <a:off x="8049987" y="4805875"/>
            <a:ext cx="1094014" cy="337625"/>
          </a:xfrm>
          <a:prstGeom prst="rect">
            <a:avLst/>
          </a:prstGeom>
        </p:spPr>
        <p:txBody>
          <a:bodyPr vert="horz" lIns="91440" tIns="45720" rIns="91440" bIns="45720" rtlCol="0">
            <a:normAutofit/>
          </a:bodyPr>
          <a:lstStyle>
            <a:lvl1pPr marL="0" indent="0" algn="l" defTabSz="685800" rtl="0" eaLnBrk="1" latinLnBrk="0" hangingPunct="1">
              <a:lnSpc>
                <a:spcPct val="90000"/>
              </a:lnSpc>
              <a:spcBef>
                <a:spcPts val="750"/>
              </a:spcBef>
              <a:buClr>
                <a:srgbClr val="0066A1"/>
              </a:buClr>
              <a:buFont typeface="LucidaGrande" charset="0"/>
              <a:buNone/>
              <a:defRPr sz="2100" b="1" i="1" kern="1200">
                <a:solidFill>
                  <a:schemeClr val="tx1">
                    <a:lumMod val="50000"/>
                    <a:lumOff val="50000"/>
                  </a:schemeClr>
                </a:solidFill>
                <a:latin typeface="Calibri" charset="0"/>
                <a:ea typeface="Calibri" charset="0"/>
                <a:cs typeface="Calibri" charset="0"/>
              </a:defRPr>
            </a:lvl1pPr>
            <a:lvl2pPr marL="342900" indent="0" algn="ctr" defTabSz="685800" rtl="0" eaLnBrk="1" latinLnBrk="0" hangingPunct="1">
              <a:lnSpc>
                <a:spcPct val="90000"/>
              </a:lnSpc>
              <a:spcBef>
                <a:spcPts val="375"/>
              </a:spcBef>
              <a:buClr>
                <a:srgbClr val="0066A1"/>
              </a:buClr>
              <a:buFont typeface="LucidaGrande" charset="0"/>
              <a:buNone/>
              <a:defRPr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Clr>
                <a:srgbClr val="0066A1"/>
              </a:buClr>
              <a:buFont typeface="Arial" panose="020B0604020202020204" pitchFamily="34" charset="0"/>
              <a:buNone/>
              <a:defRPr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Clr>
                <a:srgbClr val="0066A1"/>
              </a:buClr>
              <a:buFont typeface="Wingdings" charset="2"/>
              <a:buNone/>
              <a:defRPr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Clr>
                <a:srgbClr val="0066A1"/>
              </a:buClr>
              <a:buFont typeface="Courier New" charset="0"/>
              <a:buNone/>
              <a:defRPr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pPr algn="ctr"/>
            <a:r>
              <a:rPr lang="en-US" sz="800" i="0" err="1">
                <a:solidFill>
                  <a:schemeClr val="bg1"/>
                </a:solidFill>
              </a:rPr>
              <a:t>www.ieee.org</a:t>
            </a:r>
            <a:endParaRPr lang="en-US" sz="800" i="0">
              <a:solidFill>
                <a:schemeClr val="bg1"/>
              </a:solidFill>
            </a:endParaRPr>
          </a:p>
        </p:txBody>
      </p:sp>
      <p:sp>
        <p:nvSpPr>
          <p:cNvPr id="17" name="Picture Placeholder 4">
            <a:extLst>
              <a:ext uri="{FF2B5EF4-FFF2-40B4-BE49-F238E27FC236}">
                <a16:creationId xmlns:a16="http://schemas.microsoft.com/office/drawing/2014/main" id="{25F9F5B5-9A4A-C147-A14A-863D1D9F200B}"/>
              </a:ext>
            </a:extLst>
          </p:cNvPr>
          <p:cNvSpPr>
            <a:spLocks noGrp="1"/>
          </p:cNvSpPr>
          <p:nvPr>
            <p:ph type="pic" sz="quarter" idx="16" hasCustomPrompt="1"/>
          </p:nvPr>
        </p:nvSpPr>
        <p:spPr>
          <a:xfrm>
            <a:off x="660498" y="1137684"/>
            <a:ext cx="5159294" cy="1581149"/>
          </a:xfrm>
        </p:spPr>
        <p:txBody>
          <a:bodyPr anchor="ctr">
            <a:normAutofit/>
          </a:bodyPr>
          <a:lstStyle>
            <a:lvl1pPr marL="0" indent="0" algn="ctr">
              <a:buNone/>
              <a:defRPr sz="1600" b="1" baseline="0"/>
            </a:lvl1pPr>
          </a:lstStyle>
          <a:p>
            <a:r>
              <a:rPr lang="en-US"/>
              <a:t>Sub-brand Logo, Icon or Image</a:t>
            </a:r>
          </a:p>
        </p:txBody>
      </p:sp>
    </p:spTree>
    <p:extLst>
      <p:ext uri="{BB962C8B-B14F-4D97-AF65-F5344CB8AC3E}">
        <p14:creationId xmlns:p14="http://schemas.microsoft.com/office/powerpoint/2010/main" val="9949289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11" name="Content Placeholder 3"/>
          <p:cNvSpPr>
            <a:spLocks noGrp="1"/>
          </p:cNvSpPr>
          <p:nvPr>
            <p:ph sz="half" idx="2" hasCustomPrompt="1"/>
          </p:nvPr>
        </p:nvSpPr>
        <p:spPr>
          <a:xfrm>
            <a:off x="4629150" y="2929325"/>
            <a:ext cx="3256822" cy="1628607"/>
          </a:xfrm>
        </p:spPr>
        <p:txBody>
          <a:bodyPr/>
          <a:lstStyle>
            <a:lvl1pPr marL="0" indent="0">
              <a:buNone/>
              <a:defRPr sz="900" i="1"/>
            </a:lvl1pPr>
          </a:lstStyle>
          <a:p>
            <a:pPr lvl="0"/>
            <a:r>
              <a:rPr lang="en-US" dirty="0"/>
              <a:t>Insert Object</a:t>
            </a:r>
          </a:p>
        </p:txBody>
      </p:sp>
      <p:sp>
        <p:nvSpPr>
          <p:cNvPr id="13" name="Text Placeholder 13"/>
          <p:cNvSpPr>
            <a:spLocks noGrp="1"/>
          </p:cNvSpPr>
          <p:nvPr>
            <p:ph type="body" sz="quarter" idx="13"/>
          </p:nvPr>
        </p:nvSpPr>
        <p:spPr>
          <a:xfrm>
            <a:off x="628650" y="1369219"/>
            <a:ext cx="3886200" cy="144471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3"/>
          <p:cNvSpPr>
            <a:spLocks noGrp="1"/>
          </p:cNvSpPr>
          <p:nvPr>
            <p:ph sz="half" idx="14" hasCustomPrompt="1"/>
          </p:nvPr>
        </p:nvSpPr>
        <p:spPr>
          <a:xfrm>
            <a:off x="4629150" y="1385779"/>
            <a:ext cx="3256822" cy="1427311"/>
          </a:xfrm>
        </p:spPr>
        <p:txBody>
          <a:bodyPr/>
          <a:lstStyle>
            <a:lvl1pPr marL="0" indent="0">
              <a:buNone/>
              <a:defRPr sz="900" i="1"/>
            </a:lvl1pPr>
          </a:lstStyle>
          <a:p>
            <a:pPr lvl="0"/>
            <a:r>
              <a:rPr lang="en-US" dirty="0"/>
              <a:t>Insert Object</a:t>
            </a:r>
          </a:p>
        </p:txBody>
      </p:sp>
      <p:sp>
        <p:nvSpPr>
          <p:cNvPr id="16" name="Content Placeholder 3"/>
          <p:cNvSpPr>
            <a:spLocks noGrp="1"/>
          </p:cNvSpPr>
          <p:nvPr>
            <p:ph sz="half" idx="15" hasCustomPrompt="1"/>
          </p:nvPr>
        </p:nvSpPr>
        <p:spPr>
          <a:xfrm>
            <a:off x="628650" y="2929325"/>
            <a:ext cx="3886200" cy="1628607"/>
          </a:xfrm>
        </p:spPr>
        <p:txBody>
          <a:bodyPr/>
          <a:lstStyle>
            <a:lvl1pPr marL="0" indent="0">
              <a:buNone/>
              <a:defRPr sz="900" i="1"/>
            </a:lvl1pPr>
          </a:lstStyle>
          <a:p>
            <a:pPr lvl="0"/>
            <a:r>
              <a:rPr lang="en-US" dirty="0"/>
              <a:t>Insert Object</a:t>
            </a:r>
          </a:p>
        </p:txBody>
      </p:sp>
      <p:sp>
        <p:nvSpPr>
          <p:cNvPr id="2" name="Slide Number Placeholder 1"/>
          <p:cNvSpPr>
            <a:spLocks noGrp="1"/>
          </p:cNvSpPr>
          <p:nvPr>
            <p:ph type="sldNum" sz="quarter" idx="16"/>
          </p:nvPr>
        </p:nvSpPr>
        <p:spPr/>
        <p:txBody>
          <a:bodyPr/>
          <a:lstStyle/>
          <a:p>
            <a:fld id="{3DD97BEB-BAEF-0344-9D5C-EC73E478698A}" type="slidenum">
              <a:rPr lang="en-US" smtClean="0"/>
              <a:pPr/>
              <a:t>‹#›</a:t>
            </a:fld>
            <a:endParaRPr lang="en-US"/>
          </a:p>
        </p:txBody>
      </p:sp>
      <p:sp>
        <p:nvSpPr>
          <p:cNvPr id="15" name="Title 1">
            <a:extLst>
              <a:ext uri="{FF2B5EF4-FFF2-40B4-BE49-F238E27FC236}">
                <a16:creationId xmlns:a16="http://schemas.microsoft.com/office/drawing/2014/main" id="{8423B85F-611F-D84E-92B9-B014B2FF0BF3}"/>
              </a:ext>
            </a:extLst>
          </p:cNvPr>
          <p:cNvSpPr>
            <a:spLocks noGrp="1"/>
          </p:cNvSpPr>
          <p:nvPr>
            <p:ph type="title" hasCustomPrompt="1"/>
          </p:nvPr>
        </p:nvSpPr>
        <p:spPr>
          <a:xfrm>
            <a:off x="628650" y="263241"/>
            <a:ext cx="6634132" cy="610390"/>
          </a:xfrm>
        </p:spPr>
        <p:txBody>
          <a:bodyPr/>
          <a:lstStyle/>
          <a:p>
            <a:r>
              <a:rPr lang="en-US" dirty="0"/>
              <a:t>Topic</a:t>
            </a:r>
          </a:p>
        </p:txBody>
      </p:sp>
      <p:sp>
        <p:nvSpPr>
          <p:cNvPr id="17" name="Text Placeholder 3">
            <a:extLst>
              <a:ext uri="{FF2B5EF4-FFF2-40B4-BE49-F238E27FC236}">
                <a16:creationId xmlns:a16="http://schemas.microsoft.com/office/drawing/2014/main" id="{BF3D8F41-F60A-FE49-8FD7-146B6D973580}"/>
              </a:ext>
            </a:extLst>
          </p:cNvPr>
          <p:cNvSpPr>
            <a:spLocks noGrp="1"/>
          </p:cNvSpPr>
          <p:nvPr>
            <p:ph type="body" sz="quarter" idx="17" hasCustomPrompt="1"/>
          </p:nvPr>
        </p:nvSpPr>
        <p:spPr>
          <a:xfrm>
            <a:off x="628600" y="933062"/>
            <a:ext cx="7257372" cy="267632"/>
          </a:xfrm>
        </p:spPr>
        <p:txBody>
          <a:bodyPr>
            <a:normAutofit/>
          </a:bodyPr>
          <a:lstStyle>
            <a:lvl1pPr marL="0" indent="0">
              <a:buNone/>
              <a:defRPr sz="1800" b="1" i="1">
                <a:solidFill>
                  <a:srgbClr val="01B4E3"/>
                </a:solidFill>
              </a:defRPr>
            </a:lvl1pPr>
          </a:lstStyle>
          <a:p>
            <a:pPr lvl="0"/>
            <a:r>
              <a:rPr lang="en-US" dirty="0"/>
              <a:t>Subhead</a:t>
            </a:r>
          </a:p>
        </p:txBody>
      </p:sp>
    </p:spTree>
    <p:extLst>
      <p:ext uri="{BB962C8B-B14F-4D97-AF65-F5344CB8AC3E}">
        <p14:creationId xmlns:p14="http://schemas.microsoft.com/office/powerpoint/2010/main" val="15960082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14" name="Text Placeholder 13"/>
          <p:cNvSpPr>
            <a:spLocks noGrp="1"/>
          </p:cNvSpPr>
          <p:nvPr>
            <p:ph type="body" sz="quarter" idx="13"/>
          </p:nvPr>
        </p:nvSpPr>
        <p:spPr>
          <a:xfrm>
            <a:off x="628651" y="1369219"/>
            <a:ext cx="3019523" cy="317464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able Placeholder 8"/>
          <p:cNvSpPr>
            <a:spLocks noGrp="1"/>
          </p:cNvSpPr>
          <p:nvPr>
            <p:ph type="tbl" sz="quarter" idx="14" hasCustomPrompt="1"/>
          </p:nvPr>
        </p:nvSpPr>
        <p:spPr>
          <a:xfrm>
            <a:off x="3789577" y="1369219"/>
            <a:ext cx="4096396" cy="3188713"/>
          </a:xfrm>
        </p:spPr>
        <p:txBody>
          <a:bodyPr>
            <a:normAutofit/>
          </a:bodyPr>
          <a:lstStyle>
            <a:lvl1pPr marL="0" indent="0">
              <a:buNone/>
              <a:defRPr sz="900" i="1"/>
            </a:lvl1pPr>
          </a:lstStyle>
          <a:p>
            <a:pPr lvl="0"/>
            <a:r>
              <a:rPr lang="en-US"/>
              <a:t>Insert Object</a:t>
            </a:r>
          </a:p>
        </p:txBody>
      </p:sp>
      <p:sp>
        <p:nvSpPr>
          <p:cNvPr id="10" name="Slide Number Placeholder 9"/>
          <p:cNvSpPr>
            <a:spLocks noGrp="1"/>
          </p:cNvSpPr>
          <p:nvPr>
            <p:ph type="sldNum" sz="quarter" idx="15"/>
          </p:nvPr>
        </p:nvSpPr>
        <p:spPr/>
        <p:txBody>
          <a:bodyPr/>
          <a:lstStyle/>
          <a:p>
            <a:fld id="{3DD97BEB-BAEF-0344-9D5C-EC73E478698A}" type="slidenum">
              <a:rPr lang="en-US" smtClean="0"/>
              <a:pPr/>
              <a:t>‹#›</a:t>
            </a:fld>
            <a:endParaRPr lang="en-US"/>
          </a:p>
        </p:txBody>
      </p:sp>
      <p:sp>
        <p:nvSpPr>
          <p:cNvPr id="11" name="Title 1">
            <a:extLst>
              <a:ext uri="{FF2B5EF4-FFF2-40B4-BE49-F238E27FC236}">
                <a16:creationId xmlns:a16="http://schemas.microsoft.com/office/drawing/2014/main" id="{30621480-2E05-304D-90D5-0074466BCCB6}"/>
              </a:ext>
            </a:extLst>
          </p:cNvPr>
          <p:cNvSpPr>
            <a:spLocks noGrp="1"/>
          </p:cNvSpPr>
          <p:nvPr>
            <p:ph type="title" hasCustomPrompt="1"/>
          </p:nvPr>
        </p:nvSpPr>
        <p:spPr>
          <a:xfrm>
            <a:off x="628650" y="263241"/>
            <a:ext cx="6634132" cy="610390"/>
          </a:xfrm>
        </p:spPr>
        <p:txBody>
          <a:bodyPr/>
          <a:lstStyle/>
          <a:p>
            <a:r>
              <a:rPr lang="en-US" dirty="0"/>
              <a:t>Topic</a:t>
            </a:r>
          </a:p>
        </p:txBody>
      </p:sp>
      <p:sp>
        <p:nvSpPr>
          <p:cNvPr id="12" name="Text Placeholder 3">
            <a:extLst>
              <a:ext uri="{FF2B5EF4-FFF2-40B4-BE49-F238E27FC236}">
                <a16:creationId xmlns:a16="http://schemas.microsoft.com/office/drawing/2014/main" id="{066852DA-5FCA-3C48-B7E0-24647A33D83A}"/>
              </a:ext>
            </a:extLst>
          </p:cNvPr>
          <p:cNvSpPr>
            <a:spLocks noGrp="1"/>
          </p:cNvSpPr>
          <p:nvPr>
            <p:ph type="body" sz="quarter" idx="16" hasCustomPrompt="1"/>
          </p:nvPr>
        </p:nvSpPr>
        <p:spPr>
          <a:xfrm>
            <a:off x="628600" y="933062"/>
            <a:ext cx="7257372" cy="267632"/>
          </a:xfrm>
        </p:spPr>
        <p:txBody>
          <a:bodyPr>
            <a:normAutofit/>
          </a:bodyPr>
          <a:lstStyle>
            <a:lvl1pPr marL="0" indent="0">
              <a:buNone/>
              <a:defRPr sz="1800" b="1" i="1">
                <a:solidFill>
                  <a:srgbClr val="01B4E3"/>
                </a:solidFill>
              </a:defRPr>
            </a:lvl1pPr>
          </a:lstStyle>
          <a:p>
            <a:pPr lvl="0"/>
            <a:r>
              <a:rPr lang="en-US" dirty="0"/>
              <a:t>Subhead</a:t>
            </a:r>
          </a:p>
        </p:txBody>
      </p:sp>
      <p:sp>
        <p:nvSpPr>
          <p:cNvPr id="15" name="Picture Placeholder 4">
            <a:extLst>
              <a:ext uri="{FF2B5EF4-FFF2-40B4-BE49-F238E27FC236}">
                <a16:creationId xmlns:a16="http://schemas.microsoft.com/office/drawing/2014/main" id="{D1AB48A7-CCD3-824A-83A4-C7817B6F04C4}"/>
              </a:ext>
            </a:extLst>
          </p:cNvPr>
          <p:cNvSpPr>
            <a:spLocks noGrp="1"/>
          </p:cNvSpPr>
          <p:nvPr>
            <p:ph type="pic" sz="quarter" idx="17" hasCustomPrompt="1"/>
          </p:nvPr>
        </p:nvSpPr>
        <p:spPr>
          <a:xfrm>
            <a:off x="627330" y="4557933"/>
            <a:ext cx="1665703" cy="529296"/>
          </a:xfrm>
        </p:spPr>
        <p:txBody>
          <a:bodyPr anchor="ctr">
            <a:normAutofit/>
          </a:bodyPr>
          <a:lstStyle>
            <a:lvl1pPr marL="0" indent="0" algn="ctr">
              <a:buNone/>
              <a:defRPr sz="1000" b="1" baseline="0"/>
            </a:lvl1pPr>
          </a:lstStyle>
          <a:p>
            <a:r>
              <a:rPr lang="en-US"/>
              <a:t>Sub-brand Logo </a:t>
            </a:r>
          </a:p>
        </p:txBody>
      </p:sp>
    </p:spTree>
    <p:extLst>
      <p:ext uri="{BB962C8B-B14F-4D97-AF65-F5344CB8AC3E}">
        <p14:creationId xmlns:p14="http://schemas.microsoft.com/office/powerpoint/2010/main" val="14077240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hoto with Caption">
    <p:spTree>
      <p:nvGrpSpPr>
        <p:cNvPr id="1" name=""/>
        <p:cNvGrpSpPr/>
        <p:nvPr/>
      </p:nvGrpSpPr>
      <p:grpSpPr>
        <a:xfrm>
          <a:off x="0" y="0"/>
          <a:ext cx="0" cy="0"/>
          <a:chOff x="0" y="0"/>
          <a:chExt cx="0" cy="0"/>
        </a:xfrm>
      </p:grpSpPr>
      <p:sp>
        <p:nvSpPr>
          <p:cNvPr id="13" name="Text Placeholder 13"/>
          <p:cNvSpPr>
            <a:spLocks noGrp="1"/>
          </p:cNvSpPr>
          <p:nvPr>
            <p:ph type="body" sz="quarter" idx="13"/>
          </p:nvPr>
        </p:nvSpPr>
        <p:spPr>
          <a:xfrm>
            <a:off x="4629150" y="1369219"/>
            <a:ext cx="3256822" cy="31887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13"/>
          <p:cNvSpPr>
            <a:spLocks noGrp="1"/>
          </p:cNvSpPr>
          <p:nvPr>
            <p:ph type="body" sz="quarter" idx="14" hasCustomPrompt="1"/>
          </p:nvPr>
        </p:nvSpPr>
        <p:spPr>
          <a:xfrm>
            <a:off x="628650" y="3649855"/>
            <a:ext cx="3886200" cy="894010"/>
          </a:xfrm>
        </p:spPr>
        <p:txBody>
          <a:bodyPr>
            <a:noAutofit/>
          </a:bodyPr>
          <a:lstStyle>
            <a:lvl1pPr marL="0" indent="0">
              <a:buNone/>
              <a:defRPr sz="1400"/>
            </a:lvl1pPr>
            <a:lvl2pPr>
              <a:defRPr sz="1350"/>
            </a:lvl2pPr>
            <a:lvl3pPr>
              <a:defRPr sz="1350"/>
            </a:lvl3pPr>
            <a:lvl4pPr>
              <a:defRPr sz="1350"/>
            </a:lvl4pPr>
            <a:lvl5pPr>
              <a:defRPr sz="135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endParaRPr lang="en-US" dirty="0"/>
          </a:p>
        </p:txBody>
      </p:sp>
      <p:sp>
        <p:nvSpPr>
          <p:cNvPr id="3" name="Picture Placeholder 2"/>
          <p:cNvSpPr>
            <a:spLocks noGrp="1"/>
          </p:cNvSpPr>
          <p:nvPr>
            <p:ph type="pic" sz="quarter" idx="15" hasCustomPrompt="1"/>
          </p:nvPr>
        </p:nvSpPr>
        <p:spPr>
          <a:xfrm>
            <a:off x="628650" y="1369219"/>
            <a:ext cx="3886200" cy="2222393"/>
          </a:xfrm>
        </p:spPr>
        <p:txBody>
          <a:bodyPr>
            <a:normAutofit/>
          </a:bodyPr>
          <a:lstStyle>
            <a:lvl1pPr marL="0" indent="0">
              <a:buNone/>
              <a:defRPr sz="900" i="1" baseline="0"/>
            </a:lvl1pPr>
          </a:lstStyle>
          <a:p>
            <a:r>
              <a:rPr lang="en-US"/>
              <a:t>Insert Photo</a:t>
            </a:r>
          </a:p>
        </p:txBody>
      </p:sp>
      <p:sp>
        <p:nvSpPr>
          <p:cNvPr id="4" name="Slide Number Placeholder 3"/>
          <p:cNvSpPr>
            <a:spLocks noGrp="1"/>
          </p:cNvSpPr>
          <p:nvPr>
            <p:ph type="sldNum" sz="quarter" idx="16"/>
          </p:nvPr>
        </p:nvSpPr>
        <p:spPr/>
        <p:txBody>
          <a:bodyPr/>
          <a:lstStyle/>
          <a:p>
            <a:fld id="{3DD97BEB-BAEF-0344-9D5C-EC73E478698A}" type="slidenum">
              <a:rPr lang="en-US" smtClean="0"/>
              <a:pPr/>
              <a:t>‹#›</a:t>
            </a:fld>
            <a:endParaRPr lang="en-US"/>
          </a:p>
        </p:txBody>
      </p:sp>
      <p:sp>
        <p:nvSpPr>
          <p:cNvPr id="11" name="Title 1">
            <a:extLst>
              <a:ext uri="{FF2B5EF4-FFF2-40B4-BE49-F238E27FC236}">
                <a16:creationId xmlns:a16="http://schemas.microsoft.com/office/drawing/2014/main" id="{829E52AC-48BD-114C-A96C-70541DCBE2A2}"/>
              </a:ext>
            </a:extLst>
          </p:cNvPr>
          <p:cNvSpPr>
            <a:spLocks noGrp="1"/>
          </p:cNvSpPr>
          <p:nvPr>
            <p:ph type="title" hasCustomPrompt="1"/>
          </p:nvPr>
        </p:nvSpPr>
        <p:spPr>
          <a:xfrm>
            <a:off x="628650" y="263241"/>
            <a:ext cx="6634132" cy="610390"/>
          </a:xfrm>
        </p:spPr>
        <p:txBody>
          <a:bodyPr/>
          <a:lstStyle/>
          <a:p>
            <a:r>
              <a:rPr lang="en-US" dirty="0"/>
              <a:t>Topic</a:t>
            </a:r>
          </a:p>
        </p:txBody>
      </p:sp>
      <p:sp>
        <p:nvSpPr>
          <p:cNvPr id="12" name="Text Placeholder 3">
            <a:extLst>
              <a:ext uri="{FF2B5EF4-FFF2-40B4-BE49-F238E27FC236}">
                <a16:creationId xmlns:a16="http://schemas.microsoft.com/office/drawing/2014/main" id="{2ABE92F0-8379-544C-9853-26997417C41F}"/>
              </a:ext>
            </a:extLst>
          </p:cNvPr>
          <p:cNvSpPr>
            <a:spLocks noGrp="1"/>
          </p:cNvSpPr>
          <p:nvPr>
            <p:ph type="body" sz="quarter" idx="17" hasCustomPrompt="1"/>
          </p:nvPr>
        </p:nvSpPr>
        <p:spPr>
          <a:xfrm>
            <a:off x="628600" y="933062"/>
            <a:ext cx="7257372" cy="267632"/>
          </a:xfrm>
        </p:spPr>
        <p:txBody>
          <a:bodyPr>
            <a:normAutofit/>
          </a:bodyPr>
          <a:lstStyle>
            <a:lvl1pPr marL="0" indent="0">
              <a:buNone/>
              <a:defRPr sz="1800" b="1" i="1">
                <a:solidFill>
                  <a:srgbClr val="01B4E3"/>
                </a:solidFill>
              </a:defRPr>
            </a:lvl1pPr>
          </a:lstStyle>
          <a:p>
            <a:pPr lvl="0"/>
            <a:r>
              <a:rPr lang="en-US" dirty="0"/>
              <a:t>Subhead</a:t>
            </a:r>
          </a:p>
        </p:txBody>
      </p:sp>
      <p:sp>
        <p:nvSpPr>
          <p:cNvPr id="14" name="Picture Placeholder 4">
            <a:extLst>
              <a:ext uri="{FF2B5EF4-FFF2-40B4-BE49-F238E27FC236}">
                <a16:creationId xmlns:a16="http://schemas.microsoft.com/office/drawing/2014/main" id="{FDA3FAE0-D3D1-1843-9ADE-85DB24F02ECB}"/>
              </a:ext>
            </a:extLst>
          </p:cNvPr>
          <p:cNvSpPr>
            <a:spLocks noGrp="1"/>
          </p:cNvSpPr>
          <p:nvPr>
            <p:ph type="pic" sz="quarter" idx="18" hasCustomPrompt="1"/>
          </p:nvPr>
        </p:nvSpPr>
        <p:spPr>
          <a:xfrm>
            <a:off x="627330" y="4557933"/>
            <a:ext cx="1665703" cy="529296"/>
          </a:xfrm>
        </p:spPr>
        <p:txBody>
          <a:bodyPr anchor="ctr">
            <a:normAutofit/>
          </a:bodyPr>
          <a:lstStyle>
            <a:lvl1pPr marL="0" indent="0" algn="ctr">
              <a:buNone/>
              <a:defRPr sz="1000" b="1" baseline="0"/>
            </a:lvl1pPr>
          </a:lstStyle>
          <a:p>
            <a:r>
              <a:rPr lang="en-US"/>
              <a:t>Sub-brand Logo </a:t>
            </a:r>
          </a:p>
        </p:txBody>
      </p:sp>
    </p:spTree>
    <p:extLst>
      <p:ext uri="{BB962C8B-B14F-4D97-AF65-F5344CB8AC3E}">
        <p14:creationId xmlns:p14="http://schemas.microsoft.com/office/powerpoint/2010/main" val="18389558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6" name="Slide Number Placeholder 5"/>
          <p:cNvSpPr>
            <a:spLocks noGrp="1"/>
          </p:cNvSpPr>
          <p:nvPr>
            <p:ph type="sldNum" sz="quarter" idx="10"/>
          </p:nvPr>
        </p:nvSpPr>
        <p:spPr/>
        <p:txBody>
          <a:bodyPr/>
          <a:lstStyle/>
          <a:p>
            <a:fld id="{3DD97BEB-BAEF-0344-9D5C-EC73E478698A}" type="slidenum">
              <a:rPr lang="en-US" smtClean="0"/>
              <a:pPr/>
              <a:t>‹#›</a:t>
            </a:fld>
            <a:endParaRPr lang="en-US"/>
          </a:p>
        </p:txBody>
      </p:sp>
      <p:sp>
        <p:nvSpPr>
          <p:cNvPr id="7" name="Picture Placeholder 4">
            <a:extLst>
              <a:ext uri="{FF2B5EF4-FFF2-40B4-BE49-F238E27FC236}">
                <a16:creationId xmlns:a16="http://schemas.microsoft.com/office/drawing/2014/main" id="{32FB1738-29EC-0E4D-93D0-49DC5F2DF7B6}"/>
              </a:ext>
            </a:extLst>
          </p:cNvPr>
          <p:cNvSpPr>
            <a:spLocks noGrp="1"/>
          </p:cNvSpPr>
          <p:nvPr>
            <p:ph type="pic" sz="quarter" idx="17" hasCustomPrompt="1"/>
          </p:nvPr>
        </p:nvSpPr>
        <p:spPr>
          <a:xfrm>
            <a:off x="627330" y="4557933"/>
            <a:ext cx="1665703" cy="529296"/>
          </a:xfrm>
        </p:spPr>
        <p:txBody>
          <a:bodyPr anchor="ctr">
            <a:normAutofit/>
          </a:bodyPr>
          <a:lstStyle>
            <a:lvl1pPr marL="0" indent="0" algn="ctr">
              <a:buNone/>
              <a:defRPr sz="1000" b="1" baseline="0"/>
            </a:lvl1pPr>
          </a:lstStyle>
          <a:p>
            <a:r>
              <a:rPr lang="en-US"/>
              <a:t>Sub-brand Logo </a:t>
            </a:r>
          </a:p>
        </p:txBody>
      </p:sp>
    </p:spTree>
    <p:extLst>
      <p:ext uri="{BB962C8B-B14F-4D97-AF65-F5344CB8AC3E}">
        <p14:creationId xmlns:p14="http://schemas.microsoft.com/office/powerpoint/2010/main" val="8441047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 Bullets">
    <p:spTree>
      <p:nvGrpSpPr>
        <p:cNvPr id="1" name=""/>
        <p:cNvGrpSpPr/>
        <p:nvPr/>
      </p:nvGrpSpPr>
      <p:grpSpPr>
        <a:xfrm>
          <a:off x="0" y="0"/>
          <a:ext cx="0" cy="0"/>
          <a:chOff x="0" y="0"/>
          <a:chExt cx="0" cy="0"/>
        </a:xfrm>
      </p:grpSpPr>
      <p:sp>
        <p:nvSpPr>
          <p:cNvPr id="13" name="Text Placeholder 13"/>
          <p:cNvSpPr>
            <a:spLocks noGrp="1"/>
          </p:cNvSpPr>
          <p:nvPr>
            <p:ph type="body" sz="quarter" idx="13"/>
          </p:nvPr>
        </p:nvSpPr>
        <p:spPr>
          <a:xfrm>
            <a:off x="628650" y="2128100"/>
            <a:ext cx="7257322" cy="187895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13"/>
          <p:cNvSpPr>
            <a:spLocks noGrp="1"/>
          </p:cNvSpPr>
          <p:nvPr>
            <p:ph type="body" sz="quarter" idx="14" hasCustomPrompt="1"/>
          </p:nvPr>
        </p:nvSpPr>
        <p:spPr>
          <a:xfrm>
            <a:off x="628650" y="1369219"/>
            <a:ext cx="7257322" cy="671816"/>
          </a:xfrm>
        </p:spPr>
        <p:txBody>
          <a:bodyPr>
            <a:normAutofit/>
          </a:bodyPr>
          <a:lstStyle>
            <a:lvl1pPr marL="0" indent="0">
              <a:buNone/>
              <a:defRPr sz="1400"/>
            </a:lvl1pPr>
            <a:lvl2pPr>
              <a:defRPr sz="1350"/>
            </a:lvl2pPr>
            <a:lvl3pPr>
              <a:defRPr sz="1350"/>
            </a:lvl3pPr>
            <a:lvl4pPr>
              <a:defRPr sz="1350"/>
            </a:lvl4pPr>
            <a:lvl5pPr>
              <a:defRPr sz="135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ea</a:t>
            </a:r>
            <a:r>
              <a:rPr lang="en-US" dirty="0"/>
              <a:t> </a:t>
            </a:r>
            <a:r>
              <a:rPr lang="en-US" dirty="0" err="1"/>
              <a:t>consequat</a:t>
            </a:r>
            <a:r>
              <a:rPr lang="en-US" dirty="0"/>
              <a:t>.</a:t>
            </a:r>
          </a:p>
        </p:txBody>
      </p:sp>
      <p:sp>
        <p:nvSpPr>
          <p:cNvPr id="14" name="Text Placeholder 13"/>
          <p:cNvSpPr>
            <a:spLocks noGrp="1"/>
          </p:cNvSpPr>
          <p:nvPr>
            <p:ph type="body" sz="quarter" idx="15" hasCustomPrompt="1"/>
          </p:nvPr>
        </p:nvSpPr>
        <p:spPr>
          <a:xfrm>
            <a:off x="628650" y="4023778"/>
            <a:ext cx="7257322" cy="497168"/>
          </a:xfrm>
        </p:spPr>
        <p:txBody>
          <a:bodyPr>
            <a:normAutofit/>
          </a:bodyPr>
          <a:lstStyle>
            <a:lvl1pPr marL="0" indent="0">
              <a:buNone/>
              <a:defRPr sz="1400" b="1" i="1">
                <a:solidFill>
                  <a:srgbClr val="0066A1"/>
                </a:solidFill>
              </a:defRPr>
            </a:lvl1pPr>
            <a:lvl2pPr>
              <a:defRPr sz="1350"/>
            </a:lvl2pPr>
            <a:lvl3pPr>
              <a:defRPr sz="1350"/>
            </a:lvl3pPr>
            <a:lvl4pPr>
              <a:defRPr sz="1350"/>
            </a:lvl4pPr>
            <a:lvl5pPr>
              <a:defRPr sz="135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p>
        </p:txBody>
      </p:sp>
      <p:sp>
        <p:nvSpPr>
          <p:cNvPr id="2" name="Slide Number Placeholder 1"/>
          <p:cNvSpPr>
            <a:spLocks noGrp="1"/>
          </p:cNvSpPr>
          <p:nvPr>
            <p:ph type="sldNum" sz="quarter" idx="16"/>
          </p:nvPr>
        </p:nvSpPr>
        <p:spPr/>
        <p:txBody>
          <a:bodyPr/>
          <a:lstStyle/>
          <a:p>
            <a:fld id="{3DD97BEB-BAEF-0344-9D5C-EC73E478698A}" type="slidenum">
              <a:rPr lang="en-US" smtClean="0"/>
              <a:pPr/>
              <a:t>‹#›</a:t>
            </a:fld>
            <a:endParaRPr lang="en-US"/>
          </a:p>
        </p:txBody>
      </p:sp>
      <p:sp>
        <p:nvSpPr>
          <p:cNvPr id="11" name="Title 1">
            <a:extLst>
              <a:ext uri="{FF2B5EF4-FFF2-40B4-BE49-F238E27FC236}">
                <a16:creationId xmlns:a16="http://schemas.microsoft.com/office/drawing/2014/main" id="{E0A010C0-C937-414F-B4D6-989D04A369A1}"/>
              </a:ext>
            </a:extLst>
          </p:cNvPr>
          <p:cNvSpPr>
            <a:spLocks noGrp="1"/>
          </p:cNvSpPr>
          <p:nvPr>
            <p:ph type="title" hasCustomPrompt="1"/>
          </p:nvPr>
        </p:nvSpPr>
        <p:spPr>
          <a:xfrm>
            <a:off x="628650" y="263241"/>
            <a:ext cx="6634132" cy="610390"/>
          </a:xfrm>
        </p:spPr>
        <p:txBody>
          <a:bodyPr/>
          <a:lstStyle/>
          <a:p>
            <a:r>
              <a:rPr lang="en-US" dirty="0"/>
              <a:t>Topic</a:t>
            </a:r>
          </a:p>
        </p:txBody>
      </p:sp>
      <p:sp>
        <p:nvSpPr>
          <p:cNvPr id="12" name="Text Placeholder 3">
            <a:extLst>
              <a:ext uri="{FF2B5EF4-FFF2-40B4-BE49-F238E27FC236}">
                <a16:creationId xmlns:a16="http://schemas.microsoft.com/office/drawing/2014/main" id="{387F5892-F465-DC49-9737-4DFCCCFAAEE3}"/>
              </a:ext>
            </a:extLst>
          </p:cNvPr>
          <p:cNvSpPr>
            <a:spLocks noGrp="1"/>
          </p:cNvSpPr>
          <p:nvPr>
            <p:ph type="body" sz="quarter" idx="17" hasCustomPrompt="1"/>
          </p:nvPr>
        </p:nvSpPr>
        <p:spPr>
          <a:xfrm>
            <a:off x="628600" y="933062"/>
            <a:ext cx="7257372" cy="267632"/>
          </a:xfrm>
        </p:spPr>
        <p:txBody>
          <a:bodyPr>
            <a:normAutofit/>
          </a:bodyPr>
          <a:lstStyle>
            <a:lvl1pPr marL="0" indent="0">
              <a:buNone/>
              <a:defRPr sz="1800" b="1" i="1">
                <a:solidFill>
                  <a:srgbClr val="01B4E3"/>
                </a:solidFill>
              </a:defRPr>
            </a:lvl1pPr>
          </a:lstStyle>
          <a:p>
            <a:pPr lvl="0"/>
            <a:r>
              <a:rPr lang="en-US" dirty="0"/>
              <a:t>Subhead</a:t>
            </a:r>
          </a:p>
        </p:txBody>
      </p:sp>
      <p:sp>
        <p:nvSpPr>
          <p:cNvPr id="16" name="Picture Placeholder 4">
            <a:extLst>
              <a:ext uri="{FF2B5EF4-FFF2-40B4-BE49-F238E27FC236}">
                <a16:creationId xmlns:a16="http://schemas.microsoft.com/office/drawing/2014/main" id="{CFE481CE-41B6-9D44-9204-8907CF9C0715}"/>
              </a:ext>
            </a:extLst>
          </p:cNvPr>
          <p:cNvSpPr>
            <a:spLocks noGrp="1"/>
          </p:cNvSpPr>
          <p:nvPr>
            <p:ph type="pic" sz="quarter" idx="18" hasCustomPrompt="1"/>
          </p:nvPr>
        </p:nvSpPr>
        <p:spPr>
          <a:xfrm>
            <a:off x="627330" y="4557933"/>
            <a:ext cx="1665703" cy="529296"/>
          </a:xfrm>
        </p:spPr>
        <p:txBody>
          <a:bodyPr anchor="ctr">
            <a:normAutofit/>
          </a:bodyPr>
          <a:lstStyle>
            <a:lvl1pPr marL="0" indent="0" algn="ctr">
              <a:buNone/>
              <a:defRPr sz="1000" b="1" baseline="0"/>
            </a:lvl1pPr>
          </a:lstStyle>
          <a:p>
            <a:r>
              <a:rPr lang="en-US"/>
              <a:t>Sub-brand Logo </a:t>
            </a:r>
          </a:p>
        </p:txBody>
      </p:sp>
    </p:spTree>
    <p:extLst>
      <p:ext uri="{BB962C8B-B14F-4D97-AF65-F5344CB8AC3E}">
        <p14:creationId xmlns:p14="http://schemas.microsoft.com/office/powerpoint/2010/main" val="13278911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ext, Bullets, Content">
    <p:spTree>
      <p:nvGrpSpPr>
        <p:cNvPr id="1" name=""/>
        <p:cNvGrpSpPr/>
        <p:nvPr/>
      </p:nvGrpSpPr>
      <p:grpSpPr>
        <a:xfrm>
          <a:off x="0" y="0"/>
          <a:ext cx="0" cy="0"/>
          <a:chOff x="0" y="0"/>
          <a:chExt cx="0" cy="0"/>
        </a:xfrm>
      </p:grpSpPr>
      <p:sp>
        <p:nvSpPr>
          <p:cNvPr id="13" name="Text Placeholder 13"/>
          <p:cNvSpPr>
            <a:spLocks noGrp="1"/>
          </p:cNvSpPr>
          <p:nvPr>
            <p:ph type="body" sz="quarter" idx="13"/>
          </p:nvPr>
        </p:nvSpPr>
        <p:spPr>
          <a:xfrm>
            <a:off x="628650" y="3004794"/>
            <a:ext cx="3886200" cy="151093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13"/>
          <p:cNvSpPr>
            <a:spLocks noGrp="1"/>
          </p:cNvSpPr>
          <p:nvPr>
            <p:ph type="body" sz="quarter" idx="14" hasCustomPrompt="1"/>
          </p:nvPr>
        </p:nvSpPr>
        <p:spPr>
          <a:xfrm>
            <a:off x="628650" y="1369219"/>
            <a:ext cx="7257322" cy="1556426"/>
          </a:xfrm>
        </p:spPr>
        <p:txBody>
          <a:bodyPr numCol="2" spcCol="274320">
            <a:normAutofit/>
          </a:bodyPr>
          <a:lstStyle>
            <a:lvl1pPr marL="0" indent="0">
              <a:buNone/>
              <a:defRPr sz="1400"/>
            </a:lvl1pPr>
            <a:lvl2pPr>
              <a:defRPr sz="1350"/>
            </a:lvl2pPr>
            <a:lvl3pPr>
              <a:defRPr sz="1350"/>
            </a:lvl3pPr>
            <a:lvl4pPr>
              <a:defRPr sz="1350"/>
            </a:lvl4pPr>
            <a:lvl5pPr>
              <a:defRPr sz="135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Ut</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 </a:t>
            </a:r>
            <a:r>
              <a:rPr lang="en-US" dirty="0" err="1"/>
              <a:t>Duis</a:t>
            </a:r>
            <a:r>
              <a:rPr lang="en-US" dirty="0"/>
              <a:t> </a:t>
            </a:r>
            <a:r>
              <a:rPr lang="en-US" dirty="0" err="1"/>
              <a:t>aute</a:t>
            </a:r>
            <a:r>
              <a:rPr lang="en-US" dirty="0"/>
              <a:t> </a:t>
            </a:r>
            <a:r>
              <a:rPr lang="en-US" dirty="0" err="1"/>
              <a:t>irure</a:t>
            </a:r>
            <a:r>
              <a:rPr lang="en-US" dirty="0"/>
              <a:t> dolor in </a:t>
            </a:r>
            <a:r>
              <a:rPr lang="en-US" dirty="0" err="1"/>
              <a:t>reprehenderit</a:t>
            </a:r>
            <a:r>
              <a:rPr lang="en-US" dirty="0"/>
              <a:t> in </a:t>
            </a:r>
            <a:r>
              <a:rPr lang="en-US" dirty="0" err="1"/>
              <a:t>voluptate</a:t>
            </a:r>
            <a:r>
              <a:rPr lang="en-US" dirty="0"/>
              <a:t> </a:t>
            </a:r>
            <a:r>
              <a:rPr lang="en-US" dirty="0" err="1"/>
              <a:t>velit</a:t>
            </a:r>
            <a:r>
              <a:rPr lang="en-US" dirty="0"/>
              <a:t> </a:t>
            </a:r>
            <a:r>
              <a:rPr lang="en-US" dirty="0" err="1"/>
              <a:t>esse</a:t>
            </a:r>
            <a:r>
              <a:rPr lang="en-US" dirty="0"/>
              <a:t> </a:t>
            </a:r>
            <a:r>
              <a:rPr lang="en-US" dirty="0" err="1"/>
              <a:t>cillum</a:t>
            </a:r>
            <a:r>
              <a:rPr lang="en-US" dirty="0"/>
              <a:t> </a:t>
            </a:r>
            <a:r>
              <a:rPr lang="en-US" dirty="0" err="1"/>
              <a:t>dolore</a:t>
            </a:r>
            <a:r>
              <a:rPr lang="en-US" dirty="0"/>
              <a:t> </a:t>
            </a:r>
            <a:r>
              <a:rPr lang="en-US" dirty="0" err="1"/>
              <a:t>eu</a:t>
            </a:r>
            <a:r>
              <a:rPr lang="en-US" dirty="0"/>
              <a:t> </a:t>
            </a:r>
            <a:r>
              <a:rPr lang="en-US" dirty="0" err="1"/>
              <a:t>fugiat</a:t>
            </a:r>
            <a:r>
              <a:rPr lang="en-US" dirty="0"/>
              <a:t> </a:t>
            </a:r>
            <a:r>
              <a:rPr lang="en-US" dirty="0" err="1"/>
              <a:t>nulla</a:t>
            </a:r>
            <a:r>
              <a:rPr lang="en-US" dirty="0"/>
              <a:t> </a:t>
            </a:r>
            <a:r>
              <a:rPr lang="en-US" dirty="0" err="1"/>
              <a:t>pariatur</a:t>
            </a:r>
            <a:r>
              <a:rPr lang="en-US" dirty="0"/>
              <a:t>. </a:t>
            </a:r>
            <a:r>
              <a:rPr lang="en-US" dirty="0" err="1"/>
              <a:t>Excepteur</a:t>
            </a:r>
            <a:r>
              <a:rPr lang="en-US" dirty="0"/>
              <a:t> </a:t>
            </a:r>
            <a:r>
              <a:rPr lang="en-US" dirty="0" err="1"/>
              <a:t>sint</a:t>
            </a:r>
            <a:r>
              <a:rPr lang="en-US" dirty="0"/>
              <a:t> </a:t>
            </a:r>
            <a:r>
              <a:rPr lang="en-US" dirty="0" err="1"/>
              <a:t>occaecat</a:t>
            </a:r>
            <a:r>
              <a:rPr lang="en-US" dirty="0"/>
              <a:t> </a:t>
            </a:r>
            <a:r>
              <a:rPr lang="en-US" dirty="0" err="1"/>
              <a:t>cupidatat</a:t>
            </a:r>
            <a:r>
              <a:rPr lang="en-US" dirty="0"/>
              <a:t> non </a:t>
            </a:r>
            <a:r>
              <a:rPr lang="en-US" dirty="0" err="1"/>
              <a:t>proident</a:t>
            </a:r>
            <a:r>
              <a:rPr lang="en-US" dirty="0"/>
              <a:t>, </a:t>
            </a:r>
            <a:r>
              <a:rPr lang="en-US" dirty="0" err="1"/>
              <a:t>sunt</a:t>
            </a:r>
            <a:r>
              <a:rPr lang="en-US" dirty="0"/>
              <a:t> in culpa qui.</a:t>
            </a:r>
          </a:p>
        </p:txBody>
      </p:sp>
      <p:sp>
        <p:nvSpPr>
          <p:cNvPr id="3" name="Picture Placeholder 2"/>
          <p:cNvSpPr>
            <a:spLocks noGrp="1"/>
          </p:cNvSpPr>
          <p:nvPr>
            <p:ph type="pic" sz="quarter" idx="15" hasCustomPrompt="1"/>
          </p:nvPr>
        </p:nvSpPr>
        <p:spPr>
          <a:xfrm>
            <a:off x="4629150" y="3004793"/>
            <a:ext cx="3256822" cy="1510936"/>
          </a:xfrm>
        </p:spPr>
        <p:txBody>
          <a:bodyPr>
            <a:normAutofit/>
          </a:bodyPr>
          <a:lstStyle>
            <a:lvl1pPr marL="0" indent="0">
              <a:buNone/>
              <a:defRPr sz="900" i="1" baseline="0"/>
            </a:lvl1pPr>
          </a:lstStyle>
          <a:p>
            <a:r>
              <a:rPr lang="en-US"/>
              <a:t>Insert Photo</a:t>
            </a:r>
          </a:p>
        </p:txBody>
      </p:sp>
      <p:sp>
        <p:nvSpPr>
          <p:cNvPr id="2" name="Slide Number Placeholder 1"/>
          <p:cNvSpPr>
            <a:spLocks noGrp="1"/>
          </p:cNvSpPr>
          <p:nvPr>
            <p:ph type="sldNum" sz="quarter" idx="16"/>
          </p:nvPr>
        </p:nvSpPr>
        <p:spPr/>
        <p:txBody>
          <a:bodyPr/>
          <a:lstStyle/>
          <a:p>
            <a:fld id="{3DD97BEB-BAEF-0344-9D5C-EC73E478698A}" type="slidenum">
              <a:rPr lang="en-US" smtClean="0"/>
              <a:pPr/>
              <a:t>‹#›</a:t>
            </a:fld>
            <a:endParaRPr lang="en-US"/>
          </a:p>
        </p:txBody>
      </p:sp>
      <p:sp>
        <p:nvSpPr>
          <p:cNvPr id="11" name="Title 1">
            <a:extLst>
              <a:ext uri="{FF2B5EF4-FFF2-40B4-BE49-F238E27FC236}">
                <a16:creationId xmlns:a16="http://schemas.microsoft.com/office/drawing/2014/main" id="{9843F8A4-18EA-E544-AA3F-489BF4E7C99F}"/>
              </a:ext>
            </a:extLst>
          </p:cNvPr>
          <p:cNvSpPr>
            <a:spLocks noGrp="1"/>
          </p:cNvSpPr>
          <p:nvPr>
            <p:ph type="title" hasCustomPrompt="1"/>
          </p:nvPr>
        </p:nvSpPr>
        <p:spPr>
          <a:xfrm>
            <a:off x="628650" y="263241"/>
            <a:ext cx="6634132" cy="610390"/>
          </a:xfrm>
        </p:spPr>
        <p:txBody>
          <a:bodyPr/>
          <a:lstStyle/>
          <a:p>
            <a:r>
              <a:rPr lang="en-US" dirty="0"/>
              <a:t>Topic</a:t>
            </a:r>
          </a:p>
        </p:txBody>
      </p:sp>
      <p:sp>
        <p:nvSpPr>
          <p:cNvPr id="12" name="Text Placeholder 3">
            <a:extLst>
              <a:ext uri="{FF2B5EF4-FFF2-40B4-BE49-F238E27FC236}">
                <a16:creationId xmlns:a16="http://schemas.microsoft.com/office/drawing/2014/main" id="{A9371046-29F8-4B4F-86CC-821168A1D9ED}"/>
              </a:ext>
            </a:extLst>
          </p:cNvPr>
          <p:cNvSpPr>
            <a:spLocks noGrp="1"/>
          </p:cNvSpPr>
          <p:nvPr>
            <p:ph type="body" sz="quarter" idx="17" hasCustomPrompt="1"/>
          </p:nvPr>
        </p:nvSpPr>
        <p:spPr>
          <a:xfrm>
            <a:off x="628600" y="933062"/>
            <a:ext cx="7257372" cy="267632"/>
          </a:xfrm>
        </p:spPr>
        <p:txBody>
          <a:bodyPr>
            <a:normAutofit/>
          </a:bodyPr>
          <a:lstStyle>
            <a:lvl1pPr marL="0" indent="0">
              <a:buNone/>
              <a:defRPr sz="1800" b="1" i="1">
                <a:solidFill>
                  <a:srgbClr val="01B4E3"/>
                </a:solidFill>
              </a:defRPr>
            </a:lvl1pPr>
          </a:lstStyle>
          <a:p>
            <a:pPr lvl="0"/>
            <a:r>
              <a:rPr lang="en-US" dirty="0"/>
              <a:t>Subhead</a:t>
            </a:r>
          </a:p>
        </p:txBody>
      </p:sp>
      <p:sp>
        <p:nvSpPr>
          <p:cNvPr id="14" name="Picture Placeholder 4">
            <a:extLst>
              <a:ext uri="{FF2B5EF4-FFF2-40B4-BE49-F238E27FC236}">
                <a16:creationId xmlns:a16="http://schemas.microsoft.com/office/drawing/2014/main" id="{87799CC5-2AC5-8C43-823A-3530CA1E72F8}"/>
              </a:ext>
            </a:extLst>
          </p:cNvPr>
          <p:cNvSpPr>
            <a:spLocks noGrp="1"/>
          </p:cNvSpPr>
          <p:nvPr>
            <p:ph type="pic" sz="quarter" idx="18" hasCustomPrompt="1"/>
          </p:nvPr>
        </p:nvSpPr>
        <p:spPr>
          <a:xfrm>
            <a:off x="627330" y="4557933"/>
            <a:ext cx="1665703" cy="529296"/>
          </a:xfrm>
        </p:spPr>
        <p:txBody>
          <a:bodyPr anchor="ctr">
            <a:normAutofit/>
          </a:bodyPr>
          <a:lstStyle>
            <a:lvl1pPr marL="0" indent="0" algn="ctr">
              <a:buNone/>
              <a:defRPr sz="1000" b="1" baseline="0"/>
            </a:lvl1pPr>
          </a:lstStyle>
          <a:p>
            <a:r>
              <a:rPr lang="en-US"/>
              <a:t>Sub-brand Logo </a:t>
            </a:r>
          </a:p>
        </p:txBody>
      </p:sp>
    </p:spTree>
    <p:extLst>
      <p:ext uri="{BB962C8B-B14F-4D97-AF65-F5344CB8AC3E}">
        <p14:creationId xmlns:p14="http://schemas.microsoft.com/office/powerpoint/2010/main" val="66222444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ullets and Image">
    <p:spTree>
      <p:nvGrpSpPr>
        <p:cNvPr id="1" name=""/>
        <p:cNvGrpSpPr/>
        <p:nvPr/>
      </p:nvGrpSpPr>
      <p:grpSpPr>
        <a:xfrm>
          <a:off x="0" y="0"/>
          <a:ext cx="0" cy="0"/>
          <a:chOff x="0" y="0"/>
          <a:chExt cx="0" cy="0"/>
        </a:xfrm>
      </p:grpSpPr>
      <p:sp>
        <p:nvSpPr>
          <p:cNvPr id="13" name="Text Placeholder 13"/>
          <p:cNvSpPr>
            <a:spLocks noGrp="1"/>
          </p:cNvSpPr>
          <p:nvPr>
            <p:ph type="body" sz="quarter" idx="13"/>
          </p:nvPr>
        </p:nvSpPr>
        <p:spPr>
          <a:xfrm>
            <a:off x="628650" y="1369218"/>
            <a:ext cx="4473353" cy="216583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13"/>
          <p:cNvSpPr>
            <a:spLocks noGrp="1"/>
          </p:cNvSpPr>
          <p:nvPr>
            <p:ph type="body" sz="quarter" idx="14" hasCustomPrompt="1"/>
          </p:nvPr>
        </p:nvSpPr>
        <p:spPr>
          <a:xfrm>
            <a:off x="628650" y="3599358"/>
            <a:ext cx="4473353" cy="950365"/>
          </a:xfrm>
        </p:spPr>
        <p:txBody>
          <a:bodyPr>
            <a:normAutofit/>
          </a:bodyPr>
          <a:lstStyle>
            <a:lvl1pPr marL="0" indent="0">
              <a:buNone/>
              <a:defRPr sz="1400" b="1">
                <a:solidFill>
                  <a:srgbClr val="0066A1"/>
                </a:solidFill>
              </a:defRPr>
            </a:lvl1pPr>
            <a:lvl2pPr>
              <a:defRPr sz="1350"/>
            </a:lvl2pPr>
            <a:lvl3pPr>
              <a:defRPr sz="1350"/>
            </a:lvl3pPr>
            <a:lvl4pPr>
              <a:defRPr sz="1350"/>
            </a:lvl4pPr>
            <a:lvl5pPr>
              <a:defRPr sz="135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a:t>
            </a:r>
          </a:p>
        </p:txBody>
      </p:sp>
      <p:sp>
        <p:nvSpPr>
          <p:cNvPr id="3" name="Picture Placeholder 2"/>
          <p:cNvSpPr>
            <a:spLocks noGrp="1"/>
          </p:cNvSpPr>
          <p:nvPr>
            <p:ph type="pic" sz="quarter" idx="15" hasCustomPrompt="1"/>
          </p:nvPr>
        </p:nvSpPr>
        <p:spPr>
          <a:xfrm>
            <a:off x="5188465" y="1369217"/>
            <a:ext cx="2697508" cy="3180505"/>
          </a:xfrm>
        </p:spPr>
        <p:txBody>
          <a:bodyPr>
            <a:normAutofit/>
          </a:bodyPr>
          <a:lstStyle>
            <a:lvl1pPr marL="0" indent="0">
              <a:buNone/>
              <a:defRPr sz="900" i="1" baseline="0"/>
            </a:lvl1pPr>
          </a:lstStyle>
          <a:p>
            <a:r>
              <a:rPr lang="en-US"/>
              <a:t>Insert Photo</a:t>
            </a:r>
          </a:p>
        </p:txBody>
      </p:sp>
      <p:sp>
        <p:nvSpPr>
          <p:cNvPr id="2" name="Slide Number Placeholder 1"/>
          <p:cNvSpPr>
            <a:spLocks noGrp="1"/>
          </p:cNvSpPr>
          <p:nvPr>
            <p:ph type="sldNum" sz="quarter" idx="16"/>
          </p:nvPr>
        </p:nvSpPr>
        <p:spPr/>
        <p:txBody>
          <a:bodyPr/>
          <a:lstStyle/>
          <a:p>
            <a:fld id="{3DD97BEB-BAEF-0344-9D5C-EC73E478698A}" type="slidenum">
              <a:rPr lang="en-US" smtClean="0"/>
              <a:pPr/>
              <a:t>‹#›</a:t>
            </a:fld>
            <a:endParaRPr lang="en-US"/>
          </a:p>
        </p:txBody>
      </p:sp>
      <p:sp>
        <p:nvSpPr>
          <p:cNvPr id="11" name="Title 1">
            <a:extLst>
              <a:ext uri="{FF2B5EF4-FFF2-40B4-BE49-F238E27FC236}">
                <a16:creationId xmlns:a16="http://schemas.microsoft.com/office/drawing/2014/main" id="{3F334513-C7AD-9347-A732-E092B13A3EB4}"/>
              </a:ext>
            </a:extLst>
          </p:cNvPr>
          <p:cNvSpPr>
            <a:spLocks noGrp="1"/>
          </p:cNvSpPr>
          <p:nvPr>
            <p:ph type="title" hasCustomPrompt="1"/>
          </p:nvPr>
        </p:nvSpPr>
        <p:spPr>
          <a:xfrm>
            <a:off x="628650" y="263241"/>
            <a:ext cx="6634132" cy="610390"/>
          </a:xfrm>
        </p:spPr>
        <p:txBody>
          <a:bodyPr/>
          <a:lstStyle/>
          <a:p>
            <a:r>
              <a:rPr lang="en-US" dirty="0"/>
              <a:t>Topic</a:t>
            </a:r>
          </a:p>
        </p:txBody>
      </p:sp>
      <p:sp>
        <p:nvSpPr>
          <p:cNvPr id="12" name="Text Placeholder 3">
            <a:extLst>
              <a:ext uri="{FF2B5EF4-FFF2-40B4-BE49-F238E27FC236}">
                <a16:creationId xmlns:a16="http://schemas.microsoft.com/office/drawing/2014/main" id="{017773B4-3F24-7F42-BD0E-510D53915455}"/>
              </a:ext>
            </a:extLst>
          </p:cNvPr>
          <p:cNvSpPr>
            <a:spLocks noGrp="1"/>
          </p:cNvSpPr>
          <p:nvPr>
            <p:ph type="body" sz="quarter" idx="17" hasCustomPrompt="1"/>
          </p:nvPr>
        </p:nvSpPr>
        <p:spPr>
          <a:xfrm>
            <a:off x="628600" y="933062"/>
            <a:ext cx="7257372" cy="267632"/>
          </a:xfrm>
        </p:spPr>
        <p:txBody>
          <a:bodyPr>
            <a:normAutofit/>
          </a:bodyPr>
          <a:lstStyle>
            <a:lvl1pPr marL="0" indent="0">
              <a:buNone/>
              <a:defRPr sz="1800" b="1" i="1">
                <a:solidFill>
                  <a:srgbClr val="01B4E3"/>
                </a:solidFill>
              </a:defRPr>
            </a:lvl1pPr>
          </a:lstStyle>
          <a:p>
            <a:pPr lvl="0"/>
            <a:r>
              <a:rPr lang="en-US" dirty="0"/>
              <a:t>Subhead</a:t>
            </a:r>
          </a:p>
        </p:txBody>
      </p:sp>
      <p:sp>
        <p:nvSpPr>
          <p:cNvPr id="14" name="Picture Placeholder 4">
            <a:extLst>
              <a:ext uri="{FF2B5EF4-FFF2-40B4-BE49-F238E27FC236}">
                <a16:creationId xmlns:a16="http://schemas.microsoft.com/office/drawing/2014/main" id="{68E2EAB6-2D42-8840-B752-CA7550C317BD}"/>
              </a:ext>
            </a:extLst>
          </p:cNvPr>
          <p:cNvSpPr>
            <a:spLocks noGrp="1"/>
          </p:cNvSpPr>
          <p:nvPr>
            <p:ph type="pic" sz="quarter" idx="18" hasCustomPrompt="1"/>
          </p:nvPr>
        </p:nvSpPr>
        <p:spPr>
          <a:xfrm>
            <a:off x="627330" y="4557933"/>
            <a:ext cx="1665703" cy="529296"/>
          </a:xfrm>
        </p:spPr>
        <p:txBody>
          <a:bodyPr anchor="ctr">
            <a:normAutofit/>
          </a:bodyPr>
          <a:lstStyle>
            <a:lvl1pPr marL="0" indent="0" algn="ctr">
              <a:buNone/>
              <a:defRPr sz="1000" b="1" baseline="0"/>
            </a:lvl1pPr>
          </a:lstStyle>
          <a:p>
            <a:r>
              <a:rPr lang="en-US"/>
              <a:t>Sub-brand Logo </a:t>
            </a:r>
          </a:p>
        </p:txBody>
      </p:sp>
    </p:spTree>
    <p:extLst>
      <p:ext uri="{BB962C8B-B14F-4D97-AF65-F5344CB8AC3E}">
        <p14:creationId xmlns:p14="http://schemas.microsoft.com/office/powerpoint/2010/main" val="181011071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Option">
    <p:spTree>
      <p:nvGrpSpPr>
        <p:cNvPr id="1" name=""/>
        <p:cNvGrpSpPr/>
        <p:nvPr/>
      </p:nvGrpSpPr>
      <p:grpSpPr>
        <a:xfrm>
          <a:off x="0" y="0"/>
          <a:ext cx="0" cy="0"/>
          <a:chOff x="0" y="0"/>
          <a:chExt cx="0" cy="0"/>
        </a:xfrm>
      </p:grpSpPr>
      <p:sp>
        <p:nvSpPr>
          <p:cNvPr id="6" name="Slide Number Placeholder 5"/>
          <p:cNvSpPr>
            <a:spLocks noGrp="1"/>
          </p:cNvSpPr>
          <p:nvPr>
            <p:ph type="sldNum" sz="quarter" idx="10"/>
          </p:nvPr>
        </p:nvSpPr>
        <p:spPr/>
        <p:txBody>
          <a:bodyPr/>
          <a:lstStyle/>
          <a:p>
            <a:fld id="{3DD97BEB-BAEF-0344-9D5C-EC73E478698A}" type="slidenum">
              <a:rPr lang="en-US" smtClean="0"/>
              <a:pPr/>
              <a:t>‹#›</a:t>
            </a:fld>
            <a:endParaRPr lang="en-US"/>
          </a:p>
        </p:txBody>
      </p:sp>
      <p:sp>
        <p:nvSpPr>
          <p:cNvPr id="7" name="Picture Placeholder 4">
            <a:extLst>
              <a:ext uri="{FF2B5EF4-FFF2-40B4-BE49-F238E27FC236}">
                <a16:creationId xmlns:a16="http://schemas.microsoft.com/office/drawing/2014/main" id="{A7FE907A-0B6C-614D-8861-FBA93F1B0A1B}"/>
              </a:ext>
            </a:extLst>
          </p:cNvPr>
          <p:cNvSpPr>
            <a:spLocks noGrp="1"/>
          </p:cNvSpPr>
          <p:nvPr>
            <p:ph type="pic" sz="quarter" idx="17" hasCustomPrompt="1"/>
          </p:nvPr>
        </p:nvSpPr>
        <p:spPr>
          <a:xfrm>
            <a:off x="627330" y="4557933"/>
            <a:ext cx="1665703" cy="529296"/>
          </a:xfrm>
        </p:spPr>
        <p:txBody>
          <a:bodyPr anchor="ctr">
            <a:normAutofit/>
          </a:bodyPr>
          <a:lstStyle>
            <a:lvl1pPr marL="0" indent="0" algn="ctr">
              <a:buNone/>
              <a:defRPr sz="1000" b="1" baseline="0"/>
            </a:lvl1pPr>
          </a:lstStyle>
          <a:p>
            <a:r>
              <a:rPr lang="en-US"/>
              <a:t>Sub-brand Logo </a:t>
            </a:r>
          </a:p>
        </p:txBody>
      </p:sp>
    </p:spTree>
    <p:extLst>
      <p:ext uri="{BB962C8B-B14F-4D97-AF65-F5344CB8AC3E}">
        <p14:creationId xmlns:p14="http://schemas.microsoft.com/office/powerpoint/2010/main" val="31437672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5D8C9CBB-56BA-D142-9CD6-7FCD2E89CDE7}"/>
              </a:ext>
            </a:extLst>
          </p:cNvPr>
          <p:cNvPicPr>
            <a:picLocks noChangeAspect="1"/>
          </p:cNvPicPr>
          <p:nvPr userDrawn="1"/>
        </p:nvPicPr>
        <p:blipFill rotWithShape="1">
          <a:blip r:embed="rId2">
            <a:alphaModFix amt="20000"/>
          </a:blip>
          <a:srcRect l="7293" t="-1536" r="32247" b="3262"/>
          <a:stretch/>
        </p:blipFill>
        <p:spPr>
          <a:xfrm rot="5400000">
            <a:off x="1608362" y="-1608363"/>
            <a:ext cx="5143500" cy="8360226"/>
          </a:xfrm>
          <a:prstGeom prst="rect">
            <a:avLst/>
          </a:prstGeom>
        </p:spPr>
      </p:pic>
      <p:sp>
        <p:nvSpPr>
          <p:cNvPr id="14" name="Snip Single Corner Rectangle 13">
            <a:extLst>
              <a:ext uri="{FF2B5EF4-FFF2-40B4-BE49-F238E27FC236}">
                <a16:creationId xmlns:a16="http://schemas.microsoft.com/office/drawing/2014/main" id="{5C4EB9A0-6BC7-7742-A70D-39678A3FC384}"/>
              </a:ext>
            </a:extLst>
          </p:cNvPr>
          <p:cNvSpPr/>
          <p:nvPr userDrawn="1"/>
        </p:nvSpPr>
        <p:spPr>
          <a:xfrm>
            <a:off x="-2255" y="0"/>
            <a:ext cx="8116389" cy="5143500"/>
          </a:xfrm>
          <a:prstGeom prst="snip1Rect">
            <a:avLst/>
          </a:prstGeom>
          <a:solidFill>
            <a:schemeClr val="bg1">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oup 2">
            <a:extLst>
              <a:ext uri="{FF2B5EF4-FFF2-40B4-BE49-F238E27FC236}">
                <a16:creationId xmlns:a16="http://schemas.microsoft.com/office/drawing/2014/main" id="{E1015957-F898-F341-96AA-CD4C9DEE6915}"/>
              </a:ext>
            </a:extLst>
          </p:cNvPr>
          <p:cNvGrpSpPr/>
          <p:nvPr userDrawn="1"/>
        </p:nvGrpSpPr>
        <p:grpSpPr>
          <a:xfrm>
            <a:off x="7239485" y="0"/>
            <a:ext cx="1961158" cy="5143501"/>
            <a:chOff x="7239485" y="0"/>
            <a:chExt cx="1961158" cy="5143501"/>
          </a:xfrm>
        </p:grpSpPr>
        <p:sp>
          <p:nvSpPr>
            <p:cNvPr id="35" name="Snip Single Corner Rectangle 34">
              <a:extLst>
                <a:ext uri="{FF2B5EF4-FFF2-40B4-BE49-F238E27FC236}">
                  <a16:creationId xmlns:a16="http://schemas.microsoft.com/office/drawing/2014/main" id="{2A3DA995-B02E-9147-B547-CE3989931016}"/>
                </a:ext>
              </a:extLst>
            </p:cNvPr>
            <p:cNvSpPr/>
            <p:nvPr userDrawn="1"/>
          </p:nvSpPr>
          <p:spPr>
            <a:xfrm flipH="1">
              <a:off x="8037870" y="1"/>
              <a:ext cx="1162773" cy="5143500"/>
            </a:xfrm>
            <a:prstGeom prst="snip1Rect">
              <a:avLst>
                <a:gd name="adj" fmla="val 50000"/>
              </a:avLst>
            </a:prstGeom>
            <a:solidFill>
              <a:srgbClr val="0045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ight Triangle 35">
              <a:extLst>
                <a:ext uri="{FF2B5EF4-FFF2-40B4-BE49-F238E27FC236}">
                  <a16:creationId xmlns:a16="http://schemas.microsoft.com/office/drawing/2014/main" id="{57E901BE-D0E6-A24E-8EBC-CF2F2253D331}"/>
                </a:ext>
              </a:extLst>
            </p:cNvPr>
            <p:cNvSpPr/>
            <p:nvPr userDrawn="1"/>
          </p:nvSpPr>
          <p:spPr>
            <a:xfrm rot="5400000" flipV="1">
              <a:off x="7239485" y="0"/>
              <a:ext cx="1958904" cy="1958904"/>
            </a:xfrm>
            <a:prstGeom prst="rtTriangle">
              <a:avLst/>
            </a:prstGeom>
            <a:solidFill>
              <a:srgbClr val="0045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7" name="Picture 36">
            <a:extLst>
              <a:ext uri="{FF2B5EF4-FFF2-40B4-BE49-F238E27FC236}">
                <a16:creationId xmlns:a16="http://schemas.microsoft.com/office/drawing/2014/main" id="{3681D134-C851-054D-AE71-80FED5B08E50}"/>
              </a:ext>
            </a:extLst>
          </p:cNvPr>
          <p:cNvPicPr>
            <a:picLocks noChangeAspect="1"/>
          </p:cNvPicPr>
          <p:nvPr userDrawn="1"/>
        </p:nvPicPr>
        <p:blipFill>
          <a:blip r:embed="rId3"/>
          <a:stretch>
            <a:fillRect/>
          </a:stretch>
        </p:blipFill>
        <p:spPr>
          <a:xfrm>
            <a:off x="8037140" y="200112"/>
            <a:ext cx="931635" cy="526201"/>
          </a:xfrm>
          <a:prstGeom prst="rect">
            <a:avLst/>
          </a:prstGeom>
        </p:spPr>
      </p:pic>
      <p:sp>
        <p:nvSpPr>
          <p:cNvPr id="41" name="Title 1">
            <a:extLst>
              <a:ext uri="{FF2B5EF4-FFF2-40B4-BE49-F238E27FC236}">
                <a16:creationId xmlns:a16="http://schemas.microsoft.com/office/drawing/2014/main" id="{83F85E39-8DC6-4541-AE75-979B7FA1469A}"/>
              </a:ext>
            </a:extLst>
          </p:cNvPr>
          <p:cNvSpPr>
            <a:spLocks noGrp="1"/>
          </p:cNvSpPr>
          <p:nvPr>
            <p:ph type="ctrTitle" hasCustomPrompt="1"/>
          </p:nvPr>
        </p:nvSpPr>
        <p:spPr>
          <a:xfrm>
            <a:off x="627333" y="1954061"/>
            <a:ext cx="6898820" cy="946914"/>
          </a:xfrm>
        </p:spPr>
        <p:txBody>
          <a:bodyPr anchor="b">
            <a:normAutofit/>
          </a:bodyPr>
          <a:lstStyle>
            <a:lvl1pPr algn="l">
              <a:defRPr sz="3300" i="0">
                <a:solidFill>
                  <a:srgbClr val="0073AE"/>
                </a:solidFill>
              </a:defRPr>
            </a:lvl1pPr>
          </a:lstStyle>
          <a:p>
            <a:r>
              <a:rPr lang="en-US" dirty="0"/>
              <a:t>Presentation Title</a:t>
            </a:r>
          </a:p>
        </p:txBody>
      </p:sp>
      <p:sp>
        <p:nvSpPr>
          <p:cNvPr id="42" name="Subtitle 2">
            <a:extLst>
              <a:ext uri="{FF2B5EF4-FFF2-40B4-BE49-F238E27FC236}">
                <a16:creationId xmlns:a16="http://schemas.microsoft.com/office/drawing/2014/main" id="{EA6C5E46-002A-964E-8146-084325828475}"/>
              </a:ext>
            </a:extLst>
          </p:cNvPr>
          <p:cNvSpPr>
            <a:spLocks noGrp="1"/>
          </p:cNvSpPr>
          <p:nvPr>
            <p:ph type="subTitle" idx="1" hasCustomPrompt="1"/>
          </p:nvPr>
        </p:nvSpPr>
        <p:spPr>
          <a:xfrm>
            <a:off x="627333" y="2970031"/>
            <a:ext cx="6898820" cy="956810"/>
          </a:xfrm>
        </p:spPr>
        <p:txBody>
          <a:bodyPr>
            <a:normAutofit/>
          </a:bodyPr>
          <a:lstStyle>
            <a:lvl1pPr marL="0" indent="0" algn="l">
              <a:buNone/>
              <a:defRPr sz="2500" b="1" i="1">
                <a:solidFill>
                  <a:srgbClr val="01B4E3"/>
                </a:solidFill>
                <a:latin typeface="Calibri" charset="0"/>
                <a:ea typeface="Calibri" charset="0"/>
                <a:cs typeface="Calibri" charset="0"/>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Subhead</a:t>
            </a:r>
          </a:p>
        </p:txBody>
      </p:sp>
      <p:sp>
        <p:nvSpPr>
          <p:cNvPr id="43" name="Text Placeholder 3">
            <a:extLst>
              <a:ext uri="{FF2B5EF4-FFF2-40B4-BE49-F238E27FC236}">
                <a16:creationId xmlns:a16="http://schemas.microsoft.com/office/drawing/2014/main" id="{80EA1B85-ABCA-874B-8C49-1798C2FE1BE0}"/>
              </a:ext>
            </a:extLst>
          </p:cNvPr>
          <p:cNvSpPr>
            <a:spLocks noGrp="1"/>
          </p:cNvSpPr>
          <p:nvPr>
            <p:ph type="body" sz="quarter" idx="15" hasCustomPrompt="1"/>
          </p:nvPr>
        </p:nvSpPr>
        <p:spPr>
          <a:xfrm>
            <a:off x="628650" y="4470919"/>
            <a:ext cx="6898821" cy="297023"/>
          </a:xfrm>
        </p:spPr>
        <p:txBody>
          <a:bodyPr>
            <a:normAutofit/>
          </a:bodyPr>
          <a:lstStyle>
            <a:lvl1pPr marL="0" indent="0">
              <a:buNone/>
              <a:defRPr sz="1800" b="1" i="1">
                <a:solidFill>
                  <a:srgbClr val="0073AE"/>
                </a:solidFill>
              </a:defRPr>
            </a:lvl1pPr>
          </a:lstStyle>
          <a:p>
            <a:pPr lvl="0"/>
            <a:r>
              <a:rPr lang="en-US" dirty="0"/>
              <a:t>Speaker Name</a:t>
            </a:r>
          </a:p>
        </p:txBody>
      </p:sp>
      <p:sp>
        <p:nvSpPr>
          <p:cNvPr id="2" name="Rectangle 1">
            <a:extLst>
              <a:ext uri="{FF2B5EF4-FFF2-40B4-BE49-F238E27FC236}">
                <a16:creationId xmlns:a16="http://schemas.microsoft.com/office/drawing/2014/main" id="{D3BA96F0-1B51-AE49-880A-23E3859FC50E}"/>
              </a:ext>
            </a:extLst>
          </p:cNvPr>
          <p:cNvSpPr/>
          <p:nvPr userDrawn="1"/>
        </p:nvSpPr>
        <p:spPr>
          <a:xfrm>
            <a:off x="-1" y="0"/>
            <a:ext cx="129473" cy="5143500"/>
          </a:xfrm>
          <a:prstGeom prst="rect">
            <a:avLst/>
          </a:prstGeom>
          <a:solidFill>
            <a:srgbClr val="0045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Subtitle 2">
            <a:extLst>
              <a:ext uri="{FF2B5EF4-FFF2-40B4-BE49-F238E27FC236}">
                <a16:creationId xmlns:a16="http://schemas.microsoft.com/office/drawing/2014/main" id="{F1880E1B-2009-A645-A39C-DFB42591620A}"/>
              </a:ext>
            </a:extLst>
          </p:cNvPr>
          <p:cNvSpPr txBox="1">
            <a:spLocks/>
          </p:cNvSpPr>
          <p:nvPr userDrawn="1"/>
        </p:nvSpPr>
        <p:spPr>
          <a:xfrm>
            <a:off x="8049987" y="4805875"/>
            <a:ext cx="1094014" cy="337625"/>
          </a:xfrm>
          <a:prstGeom prst="rect">
            <a:avLst/>
          </a:prstGeom>
        </p:spPr>
        <p:txBody>
          <a:bodyPr vert="horz" lIns="91440" tIns="45720" rIns="91440" bIns="45720" rtlCol="0">
            <a:normAutofit/>
          </a:bodyPr>
          <a:lstStyle>
            <a:lvl1pPr marL="0" indent="0" algn="l" defTabSz="685800" rtl="0" eaLnBrk="1" latinLnBrk="0" hangingPunct="1">
              <a:lnSpc>
                <a:spcPct val="90000"/>
              </a:lnSpc>
              <a:spcBef>
                <a:spcPts val="750"/>
              </a:spcBef>
              <a:buClr>
                <a:srgbClr val="0066A1"/>
              </a:buClr>
              <a:buFont typeface="LucidaGrande" charset="0"/>
              <a:buNone/>
              <a:defRPr sz="2100" b="1" i="1" kern="1200">
                <a:solidFill>
                  <a:schemeClr val="tx1">
                    <a:lumMod val="50000"/>
                    <a:lumOff val="50000"/>
                  </a:schemeClr>
                </a:solidFill>
                <a:latin typeface="Calibri" charset="0"/>
                <a:ea typeface="Calibri" charset="0"/>
                <a:cs typeface="Calibri" charset="0"/>
              </a:defRPr>
            </a:lvl1pPr>
            <a:lvl2pPr marL="342900" indent="0" algn="ctr" defTabSz="685800" rtl="0" eaLnBrk="1" latinLnBrk="0" hangingPunct="1">
              <a:lnSpc>
                <a:spcPct val="90000"/>
              </a:lnSpc>
              <a:spcBef>
                <a:spcPts val="375"/>
              </a:spcBef>
              <a:buClr>
                <a:srgbClr val="0066A1"/>
              </a:buClr>
              <a:buFont typeface="LucidaGrande" charset="0"/>
              <a:buNone/>
              <a:defRPr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Clr>
                <a:srgbClr val="0066A1"/>
              </a:buClr>
              <a:buFont typeface="Arial" panose="020B0604020202020204" pitchFamily="34" charset="0"/>
              <a:buNone/>
              <a:defRPr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Clr>
                <a:srgbClr val="0066A1"/>
              </a:buClr>
              <a:buFont typeface="Wingdings" charset="2"/>
              <a:buNone/>
              <a:defRPr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Clr>
                <a:srgbClr val="0066A1"/>
              </a:buClr>
              <a:buFont typeface="Courier New" charset="0"/>
              <a:buNone/>
              <a:defRPr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pPr algn="ctr"/>
            <a:r>
              <a:rPr lang="en-US" sz="900" i="0" err="1">
                <a:solidFill>
                  <a:schemeClr val="bg1"/>
                </a:solidFill>
              </a:rPr>
              <a:t>www.ieee.org</a:t>
            </a:r>
            <a:endParaRPr lang="en-US" sz="900" i="0">
              <a:solidFill>
                <a:schemeClr val="bg1"/>
              </a:solidFill>
            </a:endParaRPr>
          </a:p>
        </p:txBody>
      </p:sp>
      <p:sp>
        <p:nvSpPr>
          <p:cNvPr id="15" name="Picture Placeholder 4"/>
          <p:cNvSpPr>
            <a:spLocks noGrp="1"/>
          </p:cNvSpPr>
          <p:nvPr>
            <p:ph type="pic" sz="quarter" idx="16" hasCustomPrompt="1"/>
          </p:nvPr>
        </p:nvSpPr>
        <p:spPr>
          <a:xfrm>
            <a:off x="627063" y="627063"/>
            <a:ext cx="2203450" cy="901112"/>
          </a:xfrm>
        </p:spPr>
        <p:txBody>
          <a:bodyPr anchor="ctr"/>
          <a:lstStyle>
            <a:lvl1pPr marL="0" indent="0" algn="ctr">
              <a:buNone/>
              <a:defRPr b="1" baseline="0"/>
            </a:lvl1pPr>
          </a:lstStyle>
          <a:p>
            <a:r>
              <a:rPr lang="en-US"/>
              <a:t>Sub-brand Logo </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der Slide">
    <p:spTree>
      <p:nvGrpSpPr>
        <p:cNvPr id="1" name=""/>
        <p:cNvGrpSpPr/>
        <p:nvPr/>
      </p:nvGrpSpPr>
      <p:grpSpPr>
        <a:xfrm>
          <a:off x="0" y="0"/>
          <a:ext cx="0" cy="0"/>
          <a:chOff x="0" y="0"/>
          <a:chExt cx="0" cy="0"/>
        </a:xfrm>
      </p:grpSpPr>
      <p:pic>
        <p:nvPicPr>
          <p:cNvPr id="47" name="Picture 46">
            <a:extLst>
              <a:ext uri="{FF2B5EF4-FFF2-40B4-BE49-F238E27FC236}">
                <a16:creationId xmlns:a16="http://schemas.microsoft.com/office/drawing/2014/main" id="{4E0EA5B4-2A13-5945-AE96-0E29FD3F5AC4}"/>
              </a:ext>
            </a:extLst>
          </p:cNvPr>
          <p:cNvPicPr>
            <a:picLocks noChangeAspect="1"/>
          </p:cNvPicPr>
          <p:nvPr userDrawn="1"/>
        </p:nvPicPr>
        <p:blipFill rotWithShape="1">
          <a:blip r:embed="rId2">
            <a:alphaModFix amt="20000"/>
          </a:blip>
          <a:srcRect l="3023" t="22335" r="2942" b="24768"/>
          <a:stretch/>
        </p:blipFill>
        <p:spPr>
          <a:xfrm rot="10800000">
            <a:off x="-1" y="0"/>
            <a:ext cx="9143999" cy="5143500"/>
          </a:xfrm>
          <a:prstGeom prst="rect">
            <a:avLst/>
          </a:prstGeom>
        </p:spPr>
      </p:pic>
      <p:sp>
        <p:nvSpPr>
          <p:cNvPr id="17" name="Snip Single Corner Rectangle 16">
            <a:extLst>
              <a:ext uri="{FF2B5EF4-FFF2-40B4-BE49-F238E27FC236}">
                <a16:creationId xmlns:a16="http://schemas.microsoft.com/office/drawing/2014/main" id="{B7E9D976-E311-B641-978A-11C6FFF87F74}"/>
              </a:ext>
            </a:extLst>
          </p:cNvPr>
          <p:cNvSpPr/>
          <p:nvPr userDrawn="1"/>
        </p:nvSpPr>
        <p:spPr>
          <a:xfrm>
            <a:off x="-2255" y="0"/>
            <a:ext cx="8116389" cy="5143500"/>
          </a:xfrm>
          <a:prstGeom prst="snip1Rect">
            <a:avLst/>
          </a:prstGeom>
          <a:solidFill>
            <a:schemeClr val="bg1">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hasCustomPrompt="1"/>
          </p:nvPr>
        </p:nvSpPr>
        <p:spPr>
          <a:xfrm>
            <a:off x="627332" y="1796694"/>
            <a:ext cx="6862040" cy="522983"/>
          </a:xfrm>
        </p:spPr>
        <p:txBody>
          <a:bodyPr anchor="b">
            <a:normAutofit/>
          </a:bodyPr>
          <a:lstStyle>
            <a:lvl1pPr algn="l">
              <a:defRPr sz="3300" i="0">
                <a:solidFill>
                  <a:srgbClr val="0073AE"/>
                </a:solidFill>
              </a:defRPr>
            </a:lvl1pPr>
          </a:lstStyle>
          <a:p>
            <a:r>
              <a:rPr lang="en-US" dirty="0"/>
              <a:t>Divider Title</a:t>
            </a:r>
          </a:p>
        </p:txBody>
      </p:sp>
      <p:sp>
        <p:nvSpPr>
          <p:cNvPr id="3" name="Subtitle 2"/>
          <p:cNvSpPr>
            <a:spLocks noGrp="1"/>
          </p:cNvSpPr>
          <p:nvPr>
            <p:ph type="subTitle" idx="1" hasCustomPrompt="1"/>
          </p:nvPr>
        </p:nvSpPr>
        <p:spPr>
          <a:xfrm>
            <a:off x="627331" y="2388734"/>
            <a:ext cx="6862040" cy="956810"/>
          </a:xfrm>
        </p:spPr>
        <p:txBody>
          <a:bodyPr>
            <a:normAutofit/>
          </a:bodyPr>
          <a:lstStyle>
            <a:lvl1pPr marL="0" indent="0" algn="l">
              <a:buNone/>
              <a:defRPr sz="2100" b="1" i="1">
                <a:solidFill>
                  <a:srgbClr val="01B4E3"/>
                </a:solidFill>
                <a:latin typeface="Calibri" charset="0"/>
                <a:ea typeface="Calibri" charset="0"/>
                <a:cs typeface="Calibri" charset="0"/>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Subhead</a:t>
            </a:r>
          </a:p>
        </p:txBody>
      </p:sp>
      <p:sp>
        <p:nvSpPr>
          <p:cNvPr id="8" name="Rectangle 7">
            <a:extLst>
              <a:ext uri="{FF2B5EF4-FFF2-40B4-BE49-F238E27FC236}">
                <a16:creationId xmlns:a16="http://schemas.microsoft.com/office/drawing/2014/main" id="{15A63398-9A0A-8E41-B673-3FA96B4B5B68}"/>
              </a:ext>
            </a:extLst>
          </p:cNvPr>
          <p:cNvSpPr/>
          <p:nvPr userDrawn="1"/>
        </p:nvSpPr>
        <p:spPr>
          <a:xfrm>
            <a:off x="-1" y="0"/>
            <a:ext cx="129473" cy="5143500"/>
          </a:xfrm>
          <a:prstGeom prst="rect">
            <a:avLst/>
          </a:prstGeom>
          <a:solidFill>
            <a:srgbClr val="0045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Picture Placeholder 4"/>
          <p:cNvSpPr>
            <a:spLocks noGrp="1"/>
          </p:cNvSpPr>
          <p:nvPr>
            <p:ph type="pic" sz="quarter" idx="16" hasCustomPrompt="1"/>
          </p:nvPr>
        </p:nvSpPr>
        <p:spPr>
          <a:xfrm>
            <a:off x="627331" y="197646"/>
            <a:ext cx="1760992" cy="741805"/>
          </a:xfrm>
        </p:spPr>
        <p:txBody>
          <a:bodyPr anchor="ctr">
            <a:normAutofit/>
          </a:bodyPr>
          <a:lstStyle>
            <a:lvl1pPr marL="0" indent="0" algn="ctr">
              <a:buNone/>
              <a:defRPr sz="1400" b="1" baseline="0"/>
            </a:lvl1pPr>
          </a:lstStyle>
          <a:p>
            <a:r>
              <a:rPr lang="en-US"/>
              <a:t>Sub-brand Logo </a:t>
            </a:r>
          </a:p>
        </p:txBody>
      </p:sp>
      <p:grpSp>
        <p:nvGrpSpPr>
          <p:cNvPr id="10" name="Group 9">
            <a:extLst>
              <a:ext uri="{FF2B5EF4-FFF2-40B4-BE49-F238E27FC236}">
                <a16:creationId xmlns:a16="http://schemas.microsoft.com/office/drawing/2014/main" id="{E1015957-F898-F341-96AA-CD4C9DEE6915}"/>
              </a:ext>
            </a:extLst>
          </p:cNvPr>
          <p:cNvGrpSpPr/>
          <p:nvPr userDrawn="1"/>
        </p:nvGrpSpPr>
        <p:grpSpPr>
          <a:xfrm>
            <a:off x="7239485" y="0"/>
            <a:ext cx="1961158" cy="5143501"/>
            <a:chOff x="7239485" y="0"/>
            <a:chExt cx="1961158" cy="5143501"/>
          </a:xfrm>
        </p:grpSpPr>
        <p:sp>
          <p:nvSpPr>
            <p:cNvPr id="13" name="Snip Single Corner Rectangle 12">
              <a:extLst>
                <a:ext uri="{FF2B5EF4-FFF2-40B4-BE49-F238E27FC236}">
                  <a16:creationId xmlns:a16="http://schemas.microsoft.com/office/drawing/2014/main" id="{2A3DA995-B02E-9147-B547-CE3989931016}"/>
                </a:ext>
              </a:extLst>
            </p:cNvPr>
            <p:cNvSpPr/>
            <p:nvPr userDrawn="1"/>
          </p:nvSpPr>
          <p:spPr>
            <a:xfrm flipH="1">
              <a:off x="8037870" y="1"/>
              <a:ext cx="1162773" cy="5143500"/>
            </a:xfrm>
            <a:prstGeom prst="snip1Rect">
              <a:avLst>
                <a:gd name="adj" fmla="val 50000"/>
              </a:avLst>
            </a:prstGeom>
            <a:solidFill>
              <a:srgbClr val="0045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ight Triangle 13">
              <a:extLst>
                <a:ext uri="{FF2B5EF4-FFF2-40B4-BE49-F238E27FC236}">
                  <a16:creationId xmlns:a16="http://schemas.microsoft.com/office/drawing/2014/main" id="{57E901BE-D0E6-A24E-8EBC-CF2F2253D331}"/>
                </a:ext>
              </a:extLst>
            </p:cNvPr>
            <p:cNvSpPr/>
            <p:nvPr userDrawn="1"/>
          </p:nvSpPr>
          <p:spPr>
            <a:xfrm rot="5400000" flipV="1">
              <a:off x="7239485" y="0"/>
              <a:ext cx="1958904" cy="1958904"/>
            </a:xfrm>
            <a:prstGeom prst="rtTriangle">
              <a:avLst/>
            </a:prstGeom>
            <a:solidFill>
              <a:srgbClr val="0045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5" name="Picture 14">
            <a:extLst>
              <a:ext uri="{FF2B5EF4-FFF2-40B4-BE49-F238E27FC236}">
                <a16:creationId xmlns:a16="http://schemas.microsoft.com/office/drawing/2014/main" id="{3681D134-C851-054D-AE71-80FED5B08E50}"/>
              </a:ext>
            </a:extLst>
          </p:cNvPr>
          <p:cNvPicPr>
            <a:picLocks noChangeAspect="1"/>
          </p:cNvPicPr>
          <p:nvPr userDrawn="1"/>
        </p:nvPicPr>
        <p:blipFill>
          <a:blip r:embed="rId3"/>
          <a:stretch>
            <a:fillRect/>
          </a:stretch>
        </p:blipFill>
        <p:spPr>
          <a:xfrm>
            <a:off x="8037140" y="200112"/>
            <a:ext cx="931635" cy="526201"/>
          </a:xfrm>
          <a:prstGeom prst="rect">
            <a:avLst/>
          </a:prstGeom>
        </p:spPr>
      </p:pic>
      <p:sp>
        <p:nvSpPr>
          <p:cNvPr id="16" name="Subtitle 2">
            <a:extLst>
              <a:ext uri="{FF2B5EF4-FFF2-40B4-BE49-F238E27FC236}">
                <a16:creationId xmlns:a16="http://schemas.microsoft.com/office/drawing/2014/main" id="{F1880E1B-2009-A645-A39C-DFB42591620A}"/>
              </a:ext>
            </a:extLst>
          </p:cNvPr>
          <p:cNvSpPr txBox="1">
            <a:spLocks/>
          </p:cNvSpPr>
          <p:nvPr userDrawn="1"/>
        </p:nvSpPr>
        <p:spPr>
          <a:xfrm>
            <a:off x="8049987" y="4805875"/>
            <a:ext cx="1094014" cy="337625"/>
          </a:xfrm>
          <a:prstGeom prst="rect">
            <a:avLst/>
          </a:prstGeom>
        </p:spPr>
        <p:txBody>
          <a:bodyPr vert="horz" lIns="91440" tIns="45720" rIns="91440" bIns="45720" rtlCol="0">
            <a:normAutofit/>
          </a:bodyPr>
          <a:lstStyle>
            <a:lvl1pPr marL="0" indent="0" algn="l" defTabSz="685800" rtl="0" eaLnBrk="1" latinLnBrk="0" hangingPunct="1">
              <a:lnSpc>
                <a:spcPct val="90000"/>
              </a:lnSpc>
              <a:spcBef>
                <a:spcPts val="750"/>
              </a:spcBef>
              <a:buClr>
                <a:srgbClr val="0066A1"/>
              </a:buClr>
              <a:buFont typeface="LucidaGrande" charset="0"/>
              <a:buNone/>
              <a:defRPr sz="2100" b="1" i="1" kern="1200">
                <a:solidFill>
                  <a:schemeClr val="tx1">
                    <a:lumMod val="50000"/>
                    <a:lumOff val="50000"/>
                  </a:schemeClr>
                </a:solidFill>
                <a:latin typeface="Calibri" charset="0"/>
                <a:ea typeface="Calibri" charset="0"/>
                <a:cs typeface="Calibri" charset="0"/>
              </a:defRPr>
            </a:lvl1pPr>
            <a:lvl2pPr marL="342900" indent="0" algn="ctr" defTabSz="685800" rtl="0" eaLnBrk="1" latinLnBrk="0" hangingPunct="1">
              <a:lnSpc>
                <a:spcPct val="90000"/>
              </a:lnSpc>
              <a:spcBef>
                <a:spcPts val="375"/>
              </a:spcBef>
              <a:buClr>
                <a:srgbClr val="0066A1"/>
              </a:buClr>
              <a:buFont typeface="LucidaGrande" charset="0"/>
              <a:buNone/>
              <a:defRPr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Clr>
                <a:srgbClr val="0066A1"/>
              </a:buClr>
              <a:buFont typeface="Arial" panose="020B0604020202020204" pitchFamily="34" charset="0"/>
              <a:buNone/>
              <a:defRPr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Clr>
                <a:srgbClr val="0066A1"/>
              </a:buClr>
              <a:buFont typeface="Wingdings" charset="2"/>
              <a:buNone/>
              <a:defRPr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Clr>
                <a:srgbClr val="0066A1"/>
              </a:buClr>
              <a:buFont typeface="Courier New" charset="0"/>
              <a:buNone/>
              <a:defRPr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pPr algn="ctr"/>
            <a:r>
              <a:rPr lang="en-US" sz="900" i="0" err="1">
                <a:solidFill>
                  <a:schemeClr val="bg1"/>
                </a:solidFill>
              </a:rPr>
              <a:t>www.ieee.org</a:t>
            </a:r>
            <a:endParaRPr lang="en-US" sz="900" i="0">
              <a:solidFill>
                <a:schemeClr val="bg1"/>
              </a:solidFill>
            </a:endParaRPr>
          </a:p>
        </p:txBody>
      </p:sp>
      <p:sp>
        <p:nvSpPr>
          <p:cNvPr id="22" name="Slide Number Placeholder 25"/>
          <p:cNvSpPr>
            <a:spLocks noGrp="1"/>
          </p:cNvSpPr>
          <p:nvPr>
            <p:ph type="sldNum" sz="quarter" idx="4"/>
          </p:nvPr>
        </p:nvSpPr>
        <p:spPr>
          <a:xfrm>
            <a:off x="222245" y="4782578"/>
            <a:ext cx="313582" cy="273844"/>
          </a:xfrm>
          <a:prstGeom prst="rect">
            <a:avLst/>
          </a:prstGeom>
        </p:spPr>
        <p:txBody>
          <a:bodyPr vert="horz" lIns="91440" tIns="45720" rIns="91440" bIns="45720" rtlCol="0" anchor="ctr"/>
          <a:lstStyle>
            <a:lvl1pPr algn="l">
              <a:defRPr sz="800">
                <a:solidFill>
                  <a:srgbClr val="0066A1"/>
                </a:solidFill>
              </a:defRPr>
            </a:lvl1pPr>
          </a:lstStyle>
          <a:p>
            <a:fld id="{3DD97BEB-BAEF-0344-9D5C-EC73E478698A}" type="slidenum">
              <a:rPr lang="en-US" smtClean="0"/>
              <a:pPr/>
              <a:t>‹#›</a:t>
            </a:fld>
            <a:endParaRPr lang="en-US"/>
          </a:p>
        </p:txBody>
      </p:sp>
    </p:spTree>
    <p:extLst>
      <p:ext uri="{BB962C8B-B14F-4D97-AF65-F5344CB8AC3E}">
        <p14:creationId xmlns:p14="http://schemas.microsoft.com/office/powerpoint/2010/main" val="11416079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Slide">
    <p:spTree>
      <p:nvGrpSpPr>
        <p:cNvPr id="1" name=""/>
        <p:cNvGrpSpPr/>
        <p:nvPr/>
      </p:nvGrpSpPr>
      <p:grpSpPr>
        <a:xfrm>
          <a:off x="0" y="0"/>
          <a:ext cx="0" cy="0"/>
          <a:chOff x="0" y="0"/>
          <a:chExt cx="0" cy="0"/>
        </a:xfrm>
      </p:grpSpPr>
      <p:sp>
        <p:nvSpPr>
          <p:cNvPr id="10" name="Text Placeholder 9"/>
          <p:cNvSpPr>
            <a:spLocks noGrp="1"/>
          </p:cNvSpPr>
          <p:nvPr>
            <p:ph type="body" sz="quarter" idx="13"/>
          </p:nvPr>
        </p:nvSpPr>
        <p:spPr>
          <a:xfrm>
            <a:off x="628650" y="1369219"/>
            <a:ext cx="7192736" cy="313241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Rectangle 7">
            <a:extLst>
              <a:ext uri="{FF2B5EF4-FFF2-40B4-BE49-F238E27FC236}">
                <a16:creationId xmlns:a16="http://schemas.microsoft.com/office/drawing/2014/main" id="{337D3293-C8E3-8B4D-849D-84C3442398B6}"/>
              </a:ext>
            </a:extLst>
          </p:cNvPr>
          <p:cNvSpPr/>
          <p:nvPr userDrawn="1"/>
        </p:nvSpPr>
        <p:spPr>
          <a:xfrm>
            <a:off x="-1" y="0"/>
            <a:ext cx="129473" cy="5143500"/>
          </a:xfrm>
          <a:prstGeom prst="rect">
            <a:avLst/>
          </a:prstGeom>
          <a:solidFill>
            <a:srgbClr val="0045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C308BC2F-A6A3-8A4F-9078-CD37F7CCE42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016622" y="197647"/>
            <a:ext cx="957445" cy="534388"/>
          </a:xfrm>
          <a:prstGeom prst="rect">
            <a:avLst/>
          </a:prstGeom>
        </p:spPr>
      </p:pic>
      <p:sp>
        <p:nvSpPr>
          <p:cNvPr id="12" name="Slide Number Placeholder 25">
            <a:extLst>
              <a:ext uri="{FF2B5EF4-FFF2-40B4-BE49-F238E27FC236}">
                <a16:creationId xmlns:a16="http://schemas.microsoft.com/office/drawing/2014/main" id="{90367293-C8F2-4440-841B-88BAEA1AD5C9}"/>
              </a:ext>
            </a:extLst>
          </p:cNvPr>
          <p:cNvSpPr>
            <a:spLocks noGrp="1"/>
          </p:cNvSpPr>
          <p:nvPr>
            <p:ph type="sldNum" sz="quarter" idx="4"/>
          </p:nvPr>
        </p:nvSpPr>
        <p:spPr>
          <a:xfrm>
            <a:off x="222245" y="4782578"/>
            <a:ext cx="313582" cy="273844"/>
          </a:xfrm>
          <a:prstGeom prst="rect">
            <a:avLst/>
          </a:prstGeom>
        </p:spPr>
        <p:txBody>
          <a:bodyPr vert="horz" lIns="91440" tIns="45720" rIns="91440" bIns="45720" rtlCol="0" anchor="ctr"/>
          <a:lstStyle>
            <a:lvl1pPr algn="l">
              <a:defRPr sz="800">
                <a:solidFill>
                  <a:srgbClr val="0066A1"/>
                </a:solidFill>
              </a:defRPr>
            </a:lvl1pPr>
          </a:lstStyle>
          <a:p>
            <a:fld id="{3DD97BEB-BAEF-0344-9D5C-EC73E478698A}" type="slidenum">
              <a:rPr lang="en-US" smtClean="0"/>
              <a:pPr/>
              <a:t>‹#›</a:t>
            </a:fld>
            <a:r>
              <a:rPr lang="en-US"/>
              <a:t> </a:t>
            </a:r>
          </a:p>
        </p:txBody>
      </p:sp>
      <p:sp>
        <p:nvSpPr>
          <p:cNvPr id="14" name="Title 1">
            <a:extLst>
              <a:ext uri="{FF2B5EF4-FFF2-40B4-BE49-F238E27FC236}">
                <a16:creationId xmlns:a16="http://schemas.microsoft.com/office/drawing/2014/main" id="{795C4EE3-8D25-6E4C-8D67-76BDD58F917C}"/>
              </a:ext>
            </a:extLst>
          </p:cNvPr>
          <p:cNvSpPr>
            <a:spLocks noGrp="1"/>
          </p:cNvSpPr>
          <p:nvPr>
            <p:ph type="title" hasCustomPrompt="1"/>
          </p:nvPr>
        </p:nvSpPr>
        <p:spPr>
          <a:xfrm>
            <a:off x="628650" y="263241"/>
            <a:ext cx="6634132" cy="610390"/>
          </a:xfrm>
        </p:spPr>
        <p:txBody>
          <a:bodyPr/>
          <a:lstStyle/>
          <a:p>
            <a:r>
              <a:rPr lang="en-US" dirty="0"/>
              <a:t>Topic</a:t>
            </a:r>
          </a:p>
        </p:txBody>
      </p:sp>
      <p:sp>
        <p:nvSpPr>
          <p:cNvPr id="15" name="Text Placeholder 3">
            <a:extLst>
              <a:ext uri="{FF2B5EF4-FFF2-40B4-BE49-F238E27FC236}">
                <a16:creationId xmlns:a16="http://schemas.microsoft.com/office/drawing/2014/main" id="{C079AED3-8035-244E-BACE-D9A32AFE5551}"/>
              </a:ext>
            </a:extLst>
          </p:cNvPr>
          <p:cNvSpPr>
            <a:spLocks noGrp="1"/>
          </p:cNvSpPr>
          <p:nvPr>
            <p:ph type="body" sz="quarter" idx="15" hasCustomPrompt="1"/>
          </p:nvPr>
        </p:nvSpPr>
        <p:spPr>
          <a:xfrm>
            <a:off x="628600" y="933062"/>
            <a:ext cx="7257372" cy="267632"/>
          </a:xfrm>
        </p:spPr>
        <p:txBody>
          <a:bodyPr>
            <a:normAutofit/>
          </a:bodyPr>
          <a:lstStyle>
            <a:lvl1pPr marL="0" indent="0">
              <a:buNone/>
              <a:defRPr sz="1800" b="1" i="1">
                <a:solidFill>
                  <a:srgbClr val="01B4E3"/>
                </a:solidFill>
              </a:defRPr>
            </a:lvl1pPr>
          </a:lstStyle>
          <a:p>
            <a:pPr lvl="0"/>
            <a:r>
              <a:rPr lang="en-US" dirty="0"/>
              <a:t>Subhead</a:t>
            </a:r>
          </a:p>
        </p:txBody>
      </p:sp>
      <p:sp>
        <p:nvSpPr>
          <p:cNvPr id="16" name="Picture Placeholder 4">
            <a:extLst>
              <a:ext uri="{FF2B5EF4-FFF2-40B4-BE49-F238E27FC236}">
                <a16:creationId xmlns:a16="http://schemas.microsoft.com/office/drawing/2014/main" id="{8D676D64-F0B0-FE4A-B268-AB527DCBD904}"/>
              </a:ext>
            </a:extLst>
          </p:cNvPr>
          <p:cNvSpPr>
            <a:spLocks noGrp="1"/>
          </p:cNvSpPr>
          <p:nvPr>
            <p:ph type="pic" sz="quarter" idx="17" hasCustomPrompt="1"/>
          </p:nvPr>
        </p:nvSpPr>
        <p:spPr>
          <a:xfrm>
            <a:off x="627330" y="4557933"/>
            <a:ext cx="1665703" cy="529296"/>
          </a:xfrm>
        </p:spPr>
        <p:txBody>
          <a:bodyPr anchor="ctr">
            <a:normAutofit/>
          </a:bodyPr>
          <a:lstStyle>
            <a:lvl1pPr marL="0" indent="0" algn="ctr">
              <a:buNone/>
              <a:defRPr sz="1000" b="1" baseline="0"/>
            </a:lvl1pPr>
          </a:lstStyle>
          <a:p>
            <a:r>
              <a:rPr lang="en-US"/>
              <a:t>Sub-brand Logo </a:t>
            </a:r>
          </a:p>
        </p:txBody>
      </p:sp>
    </p:spTree>
    <p:extLst>
      <p:ext uri="{BB962C8B-B14F-4D97-AF65-F5344CB8AC3E}">
        <p14:creationId xmlns:p14="http://schemas.microsoft.com/office/powerpoint/2010/main" val="34602070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lumns">
    <p:spTree>
      <p:nvGrpSpPr>
        <p:cNvPr id="1" name=""/>
        <p:cNvGrpSpPr/>
        <p:nvPr/>
      </p:nvGrpSpPr>
      <p:grpSpPr>
        <a:xfrm>
          <a:off x="0" y="0"/>
          <a:ext cx="0" cy="0"/>
          <a:chOff x="0" y="0"/>
          <a:chExt cx="0" cy="0"/>
        </a:xfrm>
      </p:grpSpPr>
      <p:sp>
        <p:nvSpPr>
          <p:cNvPr id="14" name="Text Placeholder 13"/>
          <p:cNvSpPr>
            <a:spLocks noGrp="1"/>
          </p:cNvSpPr>
          <p:nvPr>
            <p:ph type="body" sz="quarter" idx="13"/>
          </p:nvPr>
        </p:nvSpPr>
        <p:spPr>
          <a:xfrm>
            <a:off x="628650" y="1369218"/>
            <a:ext cx="3401699" cy="314651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13"/>
          <p:cNvSpPr>
            <a:spLocks noGrp="1"/>
          </p:cNvSpPr>
          <p:nvPr>
            <p:ph type="body" sz="quarter" idx="14"/>
          </p:nvPr>
        </p:nvSpPr>
        <p:spPr>
          <a:xfrm>
            <a:off x="4093323" y="1369218"/>
            <a:ext cx="3792649" cy="314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Slide Number Placeholder 2"/>
          <p:cNvSpPr>
            <a:spLocks noGrp="1"/>
          </p:cNvSpPr>
          <p:nvPr>
            <p:ph type="sldNum" sz="quarter" idx="15"/>
          </p:nvPr>
        </p:nvSpPr>
        <p:spPr/>
        <p:txBody>
          <a:bodyPr/>
          <a:lstStyle/>
          <a:p>
            <a:fld id="{3DD97BEB-BAEF-0344-9D5C-EC73E478698A}" type="slidenum">
              <a:rPr lang="en-US" smtClean="0"/>
              <a:pPr/>
              <a:t>‹#›</a:t>
            </a:fld>
            <a:endParaRPr lang="en-US"/>
          </a:p>
        </p:txBody>
      </p:sp>
      <p:sp>
        <p:nvSpPr>
          <p:cNvPr id="10" name="Title 1">
            <a:extLst>
              <a:ext uri="{FF2B5EF4-FFF2-40B4-BE49-F238E27FC236}">
                <a16:creationId xmlns:a16="http://schemas.microsoft.com/office/drawing/2014/main" id="{D28AD0A7-181F-A042-BA08-F9B0155F5BF0}"/>
              </a:ext>
            </a:extLst>
          </p:cNvPr>
          <p:cNvSpPr>
            <a:spLocks noGrp="1"/>
          </p:cNvSpPr>
          <p:nvPr>
            <p:ph type="title" hasCustomPrompt="1"/>
          </p:nvPr>
        </p:nvSpPr>
        <p:spPr>
          <a:xfrm>
            <a:off x="628650" y="263241"/>
            <a:ext cx="6634132" cy="610390"/>
          </a:xfrm>
        </p:spPr>
        <p:txBody>
          <a:bodyPr/>
          <a:lstStyle/>
          <a:p>
            <a:r>
              <a:rPr lang="en-US" dirty="0"/>
              <a:t>Topic</a:t>
            </a:r>
          </a:p>
        </p:txBody>
      </p:sp>
      <p:sp>
        <p:nvSpPr>
          <p:cNvPr id="11" name="Text Placeholder 3">
            <a:extLst>
              <a:ext uri="{FF2B5EF4-FFF2-40B4-BE49-F238E27FC236}">
                <a16:creationId xmlns:a16="http://schemas.microsoft.com/office/drawing/2014/main" id="{7510ABD9-D541-A546-BDA1-282FD178548F}"/>
              </a:ext>
            </a:extLst>
          </p:cNvPr>
          <p:cNvSpPr>
            <a:spLocks noGrp="1"/>
          </p:cNvSpPr>
          <p:nvPr>
            <p:ph type="body" sz="quarter" idx="16" hasCustomPrompt="1"/>
          </p:nvPr>
        </p:nvSpPr>
        <p:spPr>
          <a:xfrm>
            <a:off x="628600" y="933062"/>
            <a:ext cx="7257372" cy="267632"/>
          </a:xfrm>
        </p:spPr>
        <p:txBody>
          <a:bodyPr>
            <a:normAutofit/>
          </a:bodyPr>
          <a:lstStyle>
            <a:lvl1pPr marL="0" indent="0">
              <a:buNone/>
              <a:defRPr sz="1800" b="1" i="1">
                <a:solidFill>
                  <a:srgbClr val="01B4E3"/>
                </a:solidFill>
              </a:defRPr>
            </a:lvl1pPr>
          </a:lstStyle>
          <a:p>
            <a:pPr lvl="0"/>
            <a:r>
              <a:rPr lang="en-US" dirty="0"/>
              <a:t>Subhead</a:t>
            </a:r>
          </a:p>
        </p:txBody>
      </p:sp>
      <p:sp>
        <p:nvSpPr>
          <p:cNvPr id="17" name="Picture Placeholder 4">
            <a:extLst>
              <a:ext uri="{FF2B5EF4-FFF2-40B4-BE49-F238E27FC236}">
                <a16:creationId xmlns:a16="http://schemas.microsoft.com/office/drawing/2014/main" id="{00ED9FB8-9485-2545-93CF-E6B47AEF1B81}"/>
              </a:ext>
            </a:extLst>
          </p:cNvPr>
          <p:cNvSpPr>
            <a:spLocks noGrp="1"/>
          </p:cNvSpPr>
          <p:nvPr>
            <p:ph type="pic" sz="quarter" idx="17" hasCustomPrompt="1"/>
          </p:nvPr>
        </p:nvSpPr>
        <p:spPr>
          <a:xfrm>
            <a:off x="627330" y="4557933"/>
            <a:ext cx="1665703" cy="529296"/>
          </a:xfrm>
        </p:spPr>
        <p:txBody>
          <a:bodyPr anchor="ctr">
            <a:normAutofit/>
          </a:bodyPr>
          <a:lstStyle>
            <a:lvl1pPr marL="0" indent="0" algn="ctr">
              <a:buNone/>
              <a:defRPr sz="1000" b="1" baseline="0"/>
            </a:lvl1pPr>
          </a:lstStyle>
          <a:p>
            <a:r>
              <a:rPr lang="en-US"/>
              <a:t>Sub-brand Logo </a:t>
            </a:r>
          </a:p>
        </p:txBody>
      </p:sp>
    </p:spTree>
    <p:extLst>
      <p:ext uri="{BB962C8B-B14F-4D97-AF65-F5344CB8AC3E}">
        <p14:creationId xmlns:p14="http://schemas.microsoft.com/office/powerpoint/2010/main" val="17358584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One Content">
    <p:spTree>
      <p:nvGrpSpPr>
        <p:cNvPr id="1" name=""/>
        <p:cNvGrpSpPr/>
        <p:nvPr/>
      </p:nvGrpSpPr>
      <p:grpSpPr>
        <a:xfrm>
          <a:off x="0" y="0"/>
          <a:ext cx="0" cy="0"/>
          <a:chOff x="0" y="0"/>
          <a:chExt cx="0" cy="0"/>
        </a:xfrm>
      </p:grpSpPr>
      <p:sp>
        <p:nvSpPr>
          <p:cNvPr id="4" name="Content Placeholder 3"/>
          <p:cNvSpPr>
            <a:spLocks noGrp="1"/>
          </p:cNvSpPr>
          <p:nvPr>
            <p:ph sz="half" idx="2" hasCustomPrompt="1"/>
          </p:nvPr>
        </p:nvSpPr>
        <p:spPr>
          <a:xfrm>
            <a:off x="4268050" y="1369219"/>
            <a:ext cx="3617922" cy="3188713"/>
          </a:xfrm>
        </p:spPr>
        <p:txBody>
          <a:bodyPr/>
          <a:lstStyle>
            <a:lvl1pPr marL="0" indent="0">
              <a:buNone/>
              <a:defRPr sz="900" i="1"/>
            </a:lvl1pPr>
          </a:lstStyle>
          <a:p>
            <a:pPr lvl="0"/>
            <a:r>
              <a:rPr lang="en-US" dirty="0"/>
              <a:t>Insert Object</a:t>
            </a:r>
          </a:p>
        </p:txBody>
      </p:sp>
      <p:sp>
        <p:nvSpPr>
          <p:cNvPr id="14" name="Text Placeholder 13"/>
          <p:cNvSpPr>
            <a:spLocks noGrp="1"/>
          </p:cNvSpPr>
          <p:nvPr>
            <p:ph type="body" sz="quarter" idx="13"/>
          </p:nvPr>
        </p:nvSpPr>
        <p:spPr>
          <a:xfrm>
            <a:off x="628650" y="1369218"/>
            <a:ext cx="3518183" cy="317464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Slide Number Placeholder 17"/>
          <p:cNvSpPr>
            <a:spLocks noGrp="1"/>
          </p:cNvSpPr>
          <p:nvPr>
            <p:ph type="sldNum" sz="quarter" idx="14"/>
          </p:nvPr>
        </p:nvSpPr>
        <p:spPr/>
        <p:txBody>
          <a:bodyPr/>
          <a:lstStyle/>
          <a:p>
            <a:fld id="{3DD97BEB-BAEF-0344-9D5C-EC73E478698A}" type="slidenum">
              <a:rPr lang="en-US" smtClean="0"/>
              <a:pPr/>
              <a:t>‹#›</a:t>
            </a:fld>
            <a:endParaRPr lang="en-US"/>
          </a:p>
        </p:txBody>
      </p:sp>
      <p:sp>
        <p:nvSpPr>
          <p:cNvPr id="9" name="Title 1">
            <a:extLst>
              <a:ext uri="{FF2B5EF4-FFF2-40B4-BE49-F238E27FC236}">
                <a16:creationId xmlns:a16="http://schemas.microsoft.com/office/drawing/2014/main" id="{0934FA29-FF78-4247-B422-9CB3C156CD8B}"/>
              </a:ext>
            </a:extLst>
          </p:cNvPr>
          <p:cNvSpPr>
            <a:spLocks noGrp="1"/>
          </p:cNvSpPr>
          <p:nvPr>
            <p:ph type="title" hasCustomPrompt="1"/>
          </p:nvPr>
        </p:nvSpPr>
        <p:spPr>
          <a:xfrm>
            <a:off x="628650" y="263241"/>
            <a:ext cx="6634132" cy="610390"/>
          </a:xfrm>
        </p:spPr>
        <p:txBody>
          <a:bodyPr/>
          <a:lstStyle/>
          <a:p>
            <a:r>
              <a:rPr lang="en-US" dirty="0"/>
              <a:t>Topic</a:t>
            </a:r>
          </a:p>
        </p:txBody>
      </p:sp>
      <p:sp>
        <p:nvSpPr>
          <p:cNvPr id="10" name="Text Placeholder 3">
            <a:extLst>
              <a:ext uri="{FF2B5EF4-FFF2-40B4-BE49-F238E27FC236}">
                <a16:creationId xmlns:a16="http://schemas.microsoft.com/office/drawing/2014/main" id="{021A0F07-0A01-604D-A10A-32D1FE0D1298}"/>
              </a:ext>
            </a:extLst>
          </p:cNvPr>
          <p:cNvSpPr>
            <a:spLocks noGrp="1"/>
          </p:cNvSpPr>
          <p:nvPr>
            <p:ph type="body" sz="quarter" idx="15" hasCustomPrompt="1"/>
          </p:nvPr>
        </p:nvSpPr>
        <p:spPr>
          <a:xfrm>
            <a:off x="628600" y="933062"/>
            <a:ext cx="7257372" cy="267632"/>
          </a:xfrm>
        </p:spPr>
        <p:txBody>
          <a:bodyPr>
            <a:normAutofit/>
          </a:bodyPr>
          <a:lstStyle>
            <a:lvl1pPr marL="0" indent="0">
              <a:buNone/>
              <a:defRPr sz="1800" b="1" i="1">
                <a:solidFill>
                  <a:srgbClr val="01B4E3"/>
                </a:solidFill>
              </a:defRPr>
            </a:lvl1pPr>
          </a:lstStyle>
          <a:p>
            <a:pPr lvl="0"/>
            <a:r>
              <a:rPr lang="en-US" dirty="0"/>
              <a:t>Subhead</a:t>
            </a:r>
          </a:p>
        </p:txBody>
      </p:sp>
      <p:sp>
        <p:nvSpPr>
          <p:cNvPr id="12" name="Picture Placeholder 4">
            <a:extLst>
              <a:ext uri="{FF2B5EF4-FFF2-40B4-BE49-F238E27FC236}">
                <a16:creationId xmlns:a16="http://schemas.microsoft.com/office/drawing/2014/main" id="{2AECC975-C7CA-874B-876A-9AE7B23A075B}"/>
              </a:ext>
            </a:extLst>
          </p:cNvPr>
          <p:cNvSpPr>
            <a:spLocks noGrp="1"/>
          </p:cNvSpPr>
          <p:nvPr>
            <p:ph type="pic" sz="quarter" idx="17" hasCustomPrompt="1"/>
          </p:nvPr>
        </p:nvSpPr>
        <p:spPr>
          <a:xfrm>
            <a:off x="627330" y="4557933"/>
            <a:ext cx="1665703" cy="529296"/>
          </a:xfrm>
        </p:spPr>
        <p:txBody>
          <a:bodyPr anchor="ctr">
            <a:normAutofit/>
          </a:bodyPr>
          <a:lstStyle>
            <a:lvl1pPr marL="0" indent="0" algn="ctr">
              <a:buNone/>
              <a:defRPr sz="1000" b="1" baseline="0"/>
            </a:lvl1pPr>
          </a:lstStyle>
          <a:p>
            <a:r>
              <a:rPr lang="en-US"/>
              <a:t>Sub-brand Logo </a:t>
            </a:r>
          </a:p>
        </p:txBody>
      </p:sp>
    </p:spTree>
    <p:extLst>
      <p:ext uri="{BB962C8B-B14F-4D97-AF65-F5344CB8AC3E}">
        <p14:creationId xmlns:p14="http://schemas.microsoft.com/office/powerpoint/2010/main" val="4071208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4" name="Content Placeholder 3"/>
          <p:cNvSpPr>
            <a:spLocks noGrp="1"/>
          </p:cNvSpPr>
          <p:nvPr>
            <p:ph sz="half" idx="2" hasCustomPrompt="1"/>
          </p:nvPr>
        </p:nvSpPr>
        <p:spPr>
          <a:xfrm>
            <a:off x="4122444" y="3028586"/>
            <a:ext cx="3763528" cy="1496819"/>
          </a:xfrm>
        </p:spPr>
        <p:txBody>
          <a:bodyPr/>
          <a:lstStyle>
            <a:lvl1pPr marL="0" indent="0">
              <a:buNone/>
              <a:defRPr sz="900" i="1"/>
            </a:lvl1pPr>
          </a:lstStyle>
          <a:p>
            <a:pPr lvl="0"/>
            <a:r>
              <a:rPr lang="en-US" dirty="0"/>
              <a:t>Insert Object</a:t>
            </a:r>
          </a:p>
        </p:txBody>
      </p:sp>
      <p:sp>
        <p:nvSpPr>
          <p:cNvPr id="14" name="Text Placeholder 13"/>
          <p:cNvSpPr>
            <a:spLocks noGrp="1"/>
          </p:cNvSpPr>
          <p:nvPr>
            <p:ph type="body" sz="quarter" idx="13"/>
          </p:nvPr>
        </p:nvSpPr>
        <p:spPr>
          <a:xfrm>
            <a:off x="628650" y="1369219"/>
            <a:ext cx="3413347" cy="31183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p:cNvSpPr>
            <a:spLocks noGrp="1"/>
          </p:cNvSpPr>
          <p:nvPr>
            <p:ph sz="half" idx="14" hasCustomPrompt="1"/>
          </p:nvPr>
        </p:nvSpPr>
        <p:spPr>
          <a:xfrm>
            <a:off x="4122444" y="1369219"/>
            <a:ext cx="3763528" cy="1572004"/>
          </a:xfrm>
        </p:spPr>
        <p:txBody>
          <a:bodyPr/>
          <a:lstStyle>
            <a:lvl1pPr marL="0" indent="0">
              <a:buNone/>
              <a:defRPr sz="900" i="1"/>
            </a:lvl1pPr>
          </a:lstStyle>
          <a:p>
            <a:pPr lvl="0"/>
            <a:r>
              <a:rPr lang="en-US" dirty="0"/>
              <a:t>Insert Object</a:t>
            </a:r>
          </a:p>
        </p:txBody>
      </p:sp>
      <p:sp>
        <p:nvSpPr>
          <p:cNvPr id="3" name="Slide Number Placeholder 2"/>
          <p:cNvSpPr>
            <a:spLocks noGrp="1"/>
          </p:cNvSpPr>
          <p:nvPr>
            <p:ph type="sldNum" sz="quarter" idx="15"/>
          </p:nvPr>
        </p:nvSpPr>
        <p:spPr/>
        <p:txBody>
          <a:bodyPr/>
          <a:lstStyle/>
          <a:p>
            <a:fld id="{3DD97BEB-BAEF-0344-9D5C-EC73E478698A}" type="slidenum">
              <a:rPr lang="en-US" smtClean="0"/>
              <a:pPr/>
              <a:t>‹#›</a:t>
            </a:fld>
            <a:endParaRPr lang="en-US"/>
          </a:p>
        </p:txBody>
      </p:sp>
      <p:sp>
        <p:nvSpPr>
          <p:cNvPr id="11" name="Title 1">
            <a:extLst>
              <a:ext uri="{FF2B5EF4-FFF2-40B4-BE49-F238E27FC236}">
                <a16:creationId xmlns:a16="http://schemas.microsoft.com/office/drawing/2014/main" id="{69950B52-7DDE-B041-8DAF-12315E820D32}"/>
              </a:ext>
            </a:extLst>
          </p:cNvPr>
          <p:cNvSpPr>
            <a:spLocks noGrp="1"/>
          </p:cNvSpPr>
          <p:nvPr>
            <p:ph type="title" hasCustomPrompt="1"/>
          </p:nvPr>
        </p:nvSpPr>
        <p:spPr>
          <a:xfrm>
            <a:off x="628650" y="263241"/>
            <a:ext cx="6634132" cy="610390"/>
          </a:xfrm>
        </p:spPr>
        <p:txBody>
          <a:bodyPr/>
          <a:lstStyle/>
          <a:p>
            <a:r>
              <a:rPr lang="en-US" dirty="0"/>
              <a:t>Topic</a:t>
            </a:r>
          </a:p>
        </p:txBody>
      </p:sp>
      <p:sp>
        <p:nvSpPr>
          <p:cNvPr id="12" name="Text Placeholder 3">
            <a:extLst>
              <a:ext uri="{FF2B5EF4-FFF2-40B4-BE49-F238E27FC236}">
                <a16:creationId xmlns:a16="http://schemas.microsoft.com/office/drawing/2014/main" id="{76D56426-0BE2-154F-BFC0-7B4136203539}"/>
              </a:ext>
            </a:extLst>
          </p:cNvPr>
          <p:cNvSpPr>
            <a:spLocks noGrp="1"/>
          </p:cNvSpPr>
          <p:nvPr>
            <p:ph type="body" sz="quarter" idx="16" hasCustomPrompt="1"/>
          </p:nvPr>
        </p:nvSpPr>
        <p:spPr>
          <a:xfrm>
            <a:off x="628600" y="933062"/>
            <a:ext cx="7257372" cy="267632"/>
          </a:xfrm>
        </p:spPr>
        <p:txBody>
          <a:bodyPr>
            <a:normAutofit/>
          </a:bodyPr>
          <a:lstStyle>
            <a:lvl1pPr marL="0" indent="0">
              <a:buNone/>
              <a:defRPr sz="1800" b="1" i="1">
                <a:solidFill>
                  <a:srgbClr val="01B4E3"/>
                </a:solidFill>
              </a:defRPr>
            </a:lvl1pPr>
          </a:lstStyle>
          <a:p>
            <a:pPr lvl="0"/>
            <a:r>
              <a:rPr lang="en-US" dirty="0"/>
              <a:t>Subhead</a:t>
            </a:r>
          </a:p>
        </p:txBody>
      </p:sp>
      <p:sp>
        <p:nvSpPr>
          <p:cNvPr id="15" name="Picture Placeholder 4">
            <a:extLst>
              <a:ext uri="{FF2B5EF4-FFF2-40B4-BE49-F238E27FC236}">
                <a16:creationId xmlns:a16="http://schemas.microsoft.com/office/drawing/2014/main" id="{C4BDD425-4C83-F24D-8172-3994E15A7AB9}"/>
              </a:ext>
            </a:extLst>
          </p:cNvPr>
          <p:cNvSpPr>
            <a:spLocks noGrp="1"/>
          </p:cNvSpPr>
          <p:nvPr>
            <p:ph type="pic" sz="quarter" idx="17" hasCustomPrompt="1"/>
          </p:nvPr>
        </p:nvSpPr>
        <p:spPr>
          <a:xfrm>
            <a:off x="627330" y="4557933"/>
            <a:ext cx="1665703" cy="529296"/>
          </a:xfrm>
        </p:spPr>
        <p:txBody>
          <a:bodyPr anchor="ctr">
            <a:normAutofit/>
          </a:bodyPr>
          <a:lstStyle>
            <a:lvl1pPr marL="0" indent="0" algn="ctr">
              <a:buNone/>
              <a:defRPr sz="1000" b="1" baseline="0"/>
            </a:lvl1pPr>
          </a:lstStyle>
          <a:p>
            <a:r>
              <a:rPr lang="en-US"/>
              <a:t>Sub-brand Logo </a:t>
            </a:r>
          </a:p>
        </p:txBody>
      </p:sp>
    </p:spTree>
    <p:extLst>
      <p:ext uri="{BB962C8B-B14F-4D97-AF65-F5344CB8AC3E}">
        <p14:creationId xmlns:p14="http://schemas.microsoft.com/office/powerpoint/2010/main" val="13551443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1" name="Content Placeholder 3"/>
          <p:cNvSpPr>
            <a:spLocks noGrp="1"/>
          </p:cNvSpPr>
          <p:nvPr>
            <p:ph sz="half" idx="2" hasCustomPrompt="1"/>
          </p:nvPr>
        </p:nvSpPr>
        <p:spPr>
          <a:xfrm>
            <a:off x="4268049" y="2195725"/>
            <a:ext cx="3617923" cy="2362208"/>
          </a:xfrm>
        </p:spPr>
        <p:txBody>
          <a:bodyPr/>
          <a:lstStyle>
            <a:lvl1pPr marL="0" indent="0">
              <a:buNone/>
              <a:defRPr sz="900" i="1"/>
            </a:lvl1pPr>
          </a:lstStyle>
          <a:p>
            <a:pPr lvl="0"/>
            <a:r>
              <a:rPr lang="en-US" dirty="0"/>
              <a:t>Insert Object</a:t>
            </a:r>
          </a:p>
        </p:txBody>
      </p:sp>
      <p:sp>
        <p:nvSpPr>
          <p:cNvPr id="13" name="Text Placeholder 13"/>
          <p:cNvSpPr>
            <a:spLocks noGrp="1"/>
          </p:cNvSpPr>
          <p:nvPr>
            <p:ph type="body" sz="quarter" idx="13"/>
          </p:nvPr>
        </p:nvSpPr>
        <p:spPr>
          <a:xfrm>
            <a:off x="628650" y="1369219"/>
            <a:ext cx="3582249" cy="318871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13"/>
          <p:cNvSpPr>
            <a:spLocks noGrp="1"/>
          </p:cNvSpPr>
          <p:nvPr>
            <p:ph type="body" sz="quarter" idx="14" hasCustomPrompt="1"/>
          </p:nvPr>
        </p:nvSpPr>
        <p:spPr>
          <a:xfrm>
            <a:off x="4268049" y="1369219"/>
            <a:ext cx="3617923" cy="758882"/>
          </a:xfrm>
        </p:spPr>
        <p:txBody>
          <a:bodyPr>
            <a:noAutofit/>
          </a:bodyPr>
          <a:lstStyle>
            <a:lvl1pPr marL="0" indent="0">
              <a:buNone/>
              <a:defRPr sz="1200" b="0"/>
            </a:lvl1pPr>
            <a:lvl2pPr>
              <a:defRPr sz="1350"/>
            </a:lvl2pPr>
            <a:lvl3pPr>
              <a:defRPr sz="1350"/>
            </a:lvl3pPr>
            <a:lvl4pPr>
              <a:defRPr sz="1350"/>
            </a:lvl4pPr>
            <a:lvl5pPr>
              <a:defRPr sz="135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a:t>
            </a:r>
          </a:p>
        </p:txBody>
      </p:sp>
      <p:sp>
        <p:nvSpPr>
          <p:cNvPr id="16" name="Slide Number Placeholder 15"/>
          <p:cNvSpPr>
            <a:spLocks noGrp="1"/>
          </p:cNvSpPr>
          <p:nvPr>
            <p:ph type="sldNum" sz="quarter" idx="15"/>
          </p:nvPr>
        </p:nvSpPr>
        <p:spPr/>
        <p:txBody>
          <a:bodyPr/>
          <a:lstStyle/>
          <a:p>
            <a:fld id="{3DD97BEB-BAEF-0344-9D5C-EC73E478698A}" type="slidenum">
              <a:rPr lang="en-US" smtClean="0"/>
              <a:pPr/>
              <a:t>‹#›</a:t>
            </a:fld>
            <a:endParaRPr lang="en-US"/>
          </a:p>
        </p:txBody>
      </p:sp>
      <p:sp>
        <p:nvSpPr>
          <p:cNvPr id="12" name="Title 1">
            <a:extLst>
              <a:ext uri="{FF2B5EF4-FFF2-40B4-BE49-F238E27FC236}">
                <a16:creationId xmlns:a16="http://schemas.microsoft.com/office/drawing/2014/main" id="{62163C31-F925-444C-8BE7-3A845791C027}"/>
              </a:ext>
            </a:extLst>
          </p:cNvPr>
          <p:cNvSpPr>
            <a:spLocks noGrp="1"/>
          </p:cNvSpPr>
          <p:nvPr>
            <p:ph type="title" hasCustomPrompt="1"/>
          </p:nvPr>
        </p:nvSpPr>
        <p:spPr>
          <a:xfrm>
            <a:off x="628650" y="263241"/>
            <a:ext cx="6634132" cy="610390"/>
          </a:xfrm>
        </p:spPr>
        <p:txBody>
          <a:bodyPr/>
          <a:lstStyle/>
          <a:p>
            <a:r>
              <a:rPr lang="en-US" dirty="0"/>
              <a:t>Topic</a:t>
            </a:r>
          </a:p>
        </p:txBody>
      </p:sp>
      <p:sp>
        <p:nvSpPr>
          <p:cNvPr id="14" name="Text Placeholder 3">
            <a:extLst>
              <a:ext uri="{FF2B5EF4-FFF2-40B4-BE49-F238E27FC236}">
                <a16:creationId xmlns:a16="http://schemas.microsoft.com/office/drawing/2014/main" id="{9B9B7C62-A98B-D64A-B870-B0BE17030CA8}"/>
              </a:ext>
            </a:extLst>
          </p:cNvPr>
          <p:cNvSpPr>
            <a:spLocks noGrp="1"/>
          </p:cNvSpPr>
          <p:nvPr>
            <p:ph type="body" sz="quarter" idx="16" hasCustomPrompt="1"/>
          </p:nvPr>
        </p:nvSpPr>
        <p:spPr>
          <a:xfrm>
            <a:off x="628600" y="933062"/>
            <a:ext cx="7257372" cy="267632"/>
          </a:xfrm>
        </p:spPr>
        <p:txBody>
          <a:bodyPr>
            <a:normAutofit/>
          </a:bodyPr>
          <a:lstStyle>
            <a:lvl1pPr marL="0" indent="0">
              <a:buNone/>
              <a:defRPr sz="1800" b="1" i="1">
                <a:solidFill>
                  <a:srgbClr val="01B4E3"/>
                </a:solidFill>
              </a:defRPr>
            </a:lvl1pPr>
          </a:lstStyle>
          <a:p>
            <a:pPr lvl="0"/>
            <a:r>
              <a:rPr lang="en-US" dirty="0"/>
              <a:t>Subhead</a:t>
            </a:r>
          </a:p>
        </p:txBody>
      </p:sp>
      <p:sp>
        <p:nvSpPr>
          <p:cNvPr id="17" name="Picture Placeholder 4">
            <a:extLst>
              <a:ext uri="{FF2B5EF4-FFF2-40B4-BE49-F238E27FC236}">
                <a16:creationId xmlns:a16="http://schemas.microsoft.com/office/drawing/2014/main" id="{20E46EFD-CF71-BA46-ADD6-19823EAC8DA7}"/>
              </a:ext>
            </a:extLst>
          </p:cNvPr>
          <p:cNvSpPr>
            <a:spLocks noGrp="1"/>
          </p:cNvSpPr>
          <p:nvPr>
            <p:ph type="pic" sz="quarter" idx="17" hasCustomPrompt="1"/>
          </p:nvPr>
        </p:nvSpPr>
        <p:spPr>
          <a:xfrm>
            <a:off x="627330" y="4557933"/>
            <a:ext cx="1665703" cy="529296"/>
          </a:xfrm>
        </p:spPr>
        <p:txBody>
          <a:bodyPr anchor="ctr">
            <a:normAutofit/>
          </a:bodyPr>
          <a:lstStyle>
            <a:lvl1pPr marL="0" indent="0" algn="ctr">
              <a:buNone/>
              <a:defRPr sz="1000" b="1" baseline="0"/>
            </a:lvl1pPr>
          </a:lstStyle>
          <a:p>
            <a:r>
              <a:rPr lang="en-US"/>
              <a:t>Sub-brand Logo </a:t>
            </a:r>
          </a:p>
        </p:txBody>
      </p:sp>
    </p:spTree>
    <p:extLst>
      <p:ext uri="{BB962C8B-B14F-4D97-AF65-F5344CB8AC3E}">
        <p14:creationId xmlns:p14="http://schemas.microsoft.com/office/powerpoint/2010/main" val="5975459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Text, Bullets">
    <p:spTree>
      <p:nvGrpSpPr>
        <p:cNvPr id="1" name=""/>
        <p:cNvGrpSpPr/>
        <p:nvPr/>
      </p:nvGrpSpPr>
      <p:grpSpPr>
        <a:xfrm>
          <a:off x="0" y="0"/>
          <a:ext cx="0" cy="0"/>
          <a:chOff x="0" y="0"/>
          <a:chExt cx="0" cy="0"/>
        </a:xfrm>
      </p:grpSpPr>
      <p:sp>
        <p:nvSpPr>
          <p:cNvPr id="11" name="Content Placeholder 3"/>
          <p:cNvSpPr>
            <a:spLocks noGrp="1"/>
          </p:cNvSpPr>
          <p:nvPr>
            <p:ph sz="half" idx="2" hasCustomPrompt="1"/>
          </p:nvPr>
        </p:nvSpPr>
        <p:spPr>
          <a:xfrm>
            <a:off x="628650" y="1361923"/>
            <a:ext cx="3314336" cy="3181942"/>
          </a:xfrm>
        </p:spPr>
        <p:txBody>
          <a:bodyPr/>
          <a:lstStyle>
            <a:lvl1pPr marL="0" indent="0">
              <a:buNone/>
              <a:defRPr sz="900" i="1"/>
            </a:lvl1pPr>
          </a:lstStyle>
          <a:p>
            <a:pPr lvl="0"/>
            <a:r>
              <a:rPr lang="en-US" dirty="0"/>
              <a:t>Insert Object</a:t>
            </a:r>
          </a:p>
        </p:txBody>
      </p:sp>
      <p:sp>
        <p:nvSpPr>
          <p:cNvPr id="13" name="Text Placeholder 13"/>
          <p:cNvSpPr>
            <a:spLocks noGrp="1"/>
          </p:cNvSpPr>
          <p:nvPr>
            <p:ph type="body" sz="quarter" idx="13"/>
          </p:nvPr>
        </p:nvSpPr>
        <p:spPr>
          <a:xfrm>
            <a:off x="3999772" y="2320132"/>
            <a:ext cx="3886200" cy="225186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13"/>
          <p:cNvSpPr>
            <a:spLocks noGrp="1"/>
          </p:cNvSpPr>
          <p:nvPr>
            <p:ph type="body" sz="quarter" idx="14" hasCustomPrompt="1"/>
          </p:nvPr>
        </p:nvSpPr>
        <p:spPr>
          <a:xfrm>
            <a:off x="3999772" y="1369218"/>
            <a:ext cx="3886200" cy="867275"/>
          </a:xfrm>
        </p:spPr>
        <p:txBody>
          <a:bodyPr>
            <a:noAutofit/>
          </a:bodyPr>
          <a:lstStyle>
            <a:lvl1pPr marL="0" indent="0">
              <a:buNone/>
              <a:defRPr sz="1400"/>
            </a:lvl1pPr>
            <a:lvl2pPr>
              <a:defRPr sz="1350"/>
            </a:lvl2pPr>
            <a:lvl3pPr>
              <a:defRPr sz="1350"/>
            </a:lvl3pPr>
            <a:lvl4pPr>
              <a:defRPr sz="1350"/>
            </a:lvl4pPr>
            <a:lvl5pPr>
              <a:defRPr sz="135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endParaRPr lang="en-US" dirty="0"/>
          </a:p>
        </p:txBody>
      </p:sp>
      <p:sp>
        <p:nvSpPr>
          <p:cNvPr id="2" name="Slide Number Placeholder 1"/>
          <p:cNvSpPr>
            <a:spLocks noGrp="1"/>
          </p:cNvSpPr>
          <p:nvPr>
            <p:ph type="sldNum" sz="quarter" idx="15"/>
          </p:nvPr>
        </p:nvSpPr>
        <p:spPr/>
        <p:txBody>
          <a:bodyPr/>
          <a:lstStyle/>
          <a:p>
            <a:fld id="{3DD97BEB-BAEF-0344-9D5C-EC73E478698A}" type="slidenum">
              <a:rPr lang="en-US" smtClean="0"/>
              <a:pPr/>
              <a:t>‹#›</a:t>
            </a:fld>
            <a:endParaRPr lang="en-US"/>
          </a:p>
        </p:txBody>
      </p:sp>
      <p:sp>
        <p:nvSpPr>
          <p:cNvPr id="12" name="Title 1">
            <a:extLst>
              <a:ext uri="{FF2B5EF4-FFF2-40B4-BE49-F238E27FC236}">
                <a16:creationId xmlns:a16="http://schemas.microsoft.com/office/drawing/2014/main" id="{14E73C23-9D23-E345-84C3-69AEBC32BB03}"/>
              </a:ext>
            </a:extLst>
          </p:cNvPr>
          <p:cNvSpPr>
            <a:spLocks noGrp="1"/>
          </p:cNvSpPr>
          <p:nvPr>
            <p:ph type="title" hasCustomPrompt="1"/>
          </p:nvPr>
        </p:nvSpPr>
        <p:spPr>
          <a:xfrm>
            <a:off x="628650" y="263241"/>
            <a:ext cx="6634132" cy="610390"/>
          </a:xfrm>
        </p:spPr>
        <p:txBody>
          <a:bodyPr/>
          <a:lstStyle/>
          <a:p>
            <a:r>
              <a:rPr lang="en-US" dirty="0"/>
              <a:t>Topic</a:t>
            </a:r>
          </a:p>
        </p:txBody>
      </p:sp>
      <p:sp>
        <p:nvSpPr>
          <p:cNvPr id="14" name="Text Placeholder 3">
            <a:extLst>
              <a:ext uri="{FF2B5EF4-FFF2-40B4-BE49-F238E27FC236}">
                <a16:creationId xmlns:a16="http://schemas.microsoft.com/office/drawing/2014/main" id="{67608F67-A8D0-9945-9B5D-2D542DDCEFDF}"/>
              </a:ext>
            </a:extLst>
          </p:cNvPr>
          <p:cNvSpPr>
            <a:spLocks noGrp="1"/>
          </p:cNvSpPr>
          <p:nvPr>
            <p:ph type="body" sz="quarter" idx="16" hasCustomPrompt="1"/>
          </p:nvPr>
        </p:nvSpPr>
        <p:spPr>
          <a:xfrm>
            <a:off x="628600" y="933062"/>
            <a:ext cx="7257372" cy="267632"/>
          </a:xfrm>
        </p:spPr>
        <p:txBody>
          <a:bodyPr>
            <a:normAutofit/>
          </a:bodyPr>
          <a:lstStyle>
            <a:lvl1pPr marL="0" indent="0">
              <a:buNone/>
              <a:defRPr sz="1800" b="1" i="1">
                <a:solidFill>
                  <a:srgbClr val="01B4E3"/>
                </a:solidFill>
              </a:defRPr>
            </a:lvl1pPr>
          </a:lstStyle>
          <a:p>
            <a:pPr lvl="0"/>
            <a:r>
              <a:rPr lang="en-US" dirty="0"/>
              <a:t>Subhead</a:t>
            </a:r>
          </a:p>
        </p:txBody>
      </p:sp>
      <p:sp>
        <p:nvSpPr>
          <p:cNvPr id="16" name="Picture Placeholder 4">
            <a:extLst>
              <a:ext uri="{FF2B5EF4-FFF2-40B4-BE49-F238E27FC236}">
                <a16:creationId xmlns:a16="http://schemas.microsoft.com/office/drawing/2014/main" id="{6B43012C-D118-D14F-AF93-458F0A86775E}"/>
              </a:ext>
            </a:extLst>
          </p:cNvPr>
          <p:cNvSpPr>
            <a:spLocks noGrp="1"/>
          </p:cNvSpPr>
          <p:nvPr>
            <p:ph type="pic" sz="quarter" idx="17" hasCustomPrompt="1"/>
          </p:nvPr>
        </p:nvSpPr>
        <p:spPr>
          <a:xfrm>
            <a:off x="627330" y="4557933"/>
            <a:ext cx="1665703" cy="529296"/>
          </a:xfrm>
        </p:spPr>
        <p:txBody>
          <a:bodyPr anchor="ctr">
            <a:normAutofit/>
          </a:bodyPr>
          <a:lstStyle>
            <a:lvl1pPr marL="0" indent="0" algn="ctr">
              <a:buNone/>
              <a:defRPr sz="1000" b="1" baseline="0"/>
            </a:lvl1pPr>
          </a:lstStyle>
          <a:p>
            <a:r>
              <a:rPr lang="en-US"/>
              <a:t>Sub-brand Logo </a:t>
            </a:r>
          </a:p>
        </p:txBody>
      </p:sp>
    </p:spTree>
    <p:extLst>
      <p:ext uri="{BB962C8B-B14F-4D97-AF65-F5344CB8AC3E}">
        <p14:creationId xmlns:p14="http://schemas.microsoft.com/office/powerpoint/2010/main" val="16775149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nip Single Corner Rectangle 4">
            <a:extLst>
              <a:ext uri="{FF2B5EF4-FFF2-40B4-BE49-F238E27FC236}">
                <a16:creationId xmlns:a16="http://schemas.microsoft.com/office/drawing/2014/main" id="{DD368D2A-BF45-FB49-B010-489CE9FD5F20}"/>
              </a:ext>
            </a:extLst>
          </p:cNvPr>
          <p:cNvSpPr/>
          <p:nvPr userDrawn="1"/>
        </p:nvSpPr>
        <p:spPr>
          <a:xfrm>
            <a:off x="0" y="1"/>
            <a:ext cx="8049986" cy="5143500"/>
          </a:xfrm>
          <a:prstGeom prst="snip1Rect">
            <a:avLst/>
          </a:prstGeom>
          <a:gradFill>
            <a:gsLst>
              <a:gs pos="0">
                <a:srgbClr val="CBE0EB">
                  <a:alpha val="50000"/>
                </a:srgbClr>
              </a:gs>
              <a:gs pos="79000">
                <a:srgbClr val="D8F0FA">
                  <a:alpha val="3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59E710F7-ADD9-5148-91F4-99563CAA19EB}"/>
              </a:ext>
            </a:extLst>
          </p:cNvPr>
          <p:cNvSpPr/>
          <p:nvPr userDrawn="1"/>
        </p:nvSpPr>
        <p:spPr>
          <a:xfrm>
            <a:off x="-1" y="0"/>
            <a:ext cx="129473" cy="5143500"/>
          </a:xfrm>
          <a:prstGeom prst="rect">
            <a:avLst/>
          </a:prstGeom>
          <a:solidFill>
            <a:srgbClr val="0045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628650" y="263241"/>
            <a:ext cx="6634132" cy="732697"/>
          </a:xfrm>
          <a:prstGeom prst="rect">
            <a:avLst/>
          </a:prstGeom>
        </p:spPr>
        <p:txBody>
          <a:bodyPr vert="horz" lIns="91440" tIns="45720" rIns="91440" bIns="45720" rtlCol="0" anchor="b">
            <a:noAutofit/>
          </a:bodyPr>
          <a:lstStyle/>
          <a:p>
            <a:r>
              <a:rPr lang="en-US" dirty="0"/>
              <a:t>Topic</a:t>
            </a:r>
          </a:p>
        </p:txBody>
      </p:sp>
      <p:sp>
        <p:nvSpPr>
          <p:cNvPr id="3" name="Text Placeholder 2"/>
          <p:cNvSpPr>
            <a:spLocks noGrp="1"/>
          </p:cNvSpPr>
          <p:nvPr>
            <p:ph type="body" idx="1"/>
          </p:nvPr>
        </p:nvSpPr>
        <p:spPr>
          <a:xfrm>
            <a:off x="628650" y="1071619"/>
            <a:ext cx="7024354" cy="336681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6" name="Slide Number Placeholder 25"/>
          <p:cNvSpPr>
            <a:spLocks noGrp="1"/>
          </p:cNvSpPr>
          <p:nvPr>
            <p:ph type="sldNum" sz="quarter" idx="4"/>
          </p:nvPr>
        </p:nvSpPr>
        <p:spPr>
          <a:xfrm>
            <a:off x="222245" y="4782578"/>
            <a:ext cx="313582" cy="273844"/>
          </a:xfrm>
          <a:prstGeom prst="rect">
            <a:avLst/>
          </a:prstGeom>
        </p:spPr>
        <p:txBody>
          <a:bodyPr vert="horz" lIns="91440" tIns="45720" rIns="91440" bIns="45720" rtlCol="0" anchor="ctr"/>
          <a:lstStyle>
            <a:lvl1pPr algn="l">
              <a:defRPr sz="800">
                <a:solidFill>
                  <a:srgbClr val="0066A1"/>
                </a:solidFill>
              </a:defRPr>
            </a:lvl1pPr>
          </a:lstStyle>
          <a:p>
            <a:fld id="{3DD97BEB-BAEF-0344-9D5C-EC73E478698A}" type="slidenum">
              <a:rPr lang="en-US" smtClean="0"/>
              <a:pPr/>
              <a:t>‹#›</a:t>
            </a:fld>
            <a:endParaRPr lang="en-US"/>
          </a:p>
        </p:txBody>
      </p:sp>
      <p:sp>
        <p:nvSpPr>
          <p:cNvPr id="7" name="Subtitle 2">
            <a:extLst>
              <a:ext uri="{FF2B5EF4-FFF2-40B4-BE49-F238E27FC236}">
                <a16:creationId xmlns:a16="http://schemas.microsoft.com/office/drawing/2014/main" id="{2E5D287C-11AD-1D4B-B4BF-273AF9AD7195}"/>
              </a:ext>
            </a:extLst>
          </p:cNvPr>
          <p:cNvSpPr txBox="1">
            <a:spLocks/>
          </p:cNvSpPr>
          <p:nvPr userDrawn="1"/>
        </p:nvSpPr>
        <p:spPr>
          <a:xfrm>
            <a:off x="8049987" y="4805875"/>
            <a:ext cx="1094014" cy="337625"/>
          </a:xfrm>
          <a:prstGeom prst="rect">
            <a:avLst/>
          </a:prstGeom>
        </p:spPr>
        <p:txBody>
          <a:bodyPr vert="horz" lIns="91440" tIns="45720" rIns="91440" bIns="45720" rtlCol="0">
            <a:normAutofit/>
          </a:bodyPr>
          <a:lstStyle>
            <a:lvl1pPr marL="0" indent="0" algn="l" defTabSz="685800" rtl="0" eaLnBrk="1" latinLnBrk="0" hangingPunct="1">
              <a:lnSpc>
                <a:spcPct val="90000"/>
              </a:lnSpc>
              <a:spcBef>
                <a:spcPts val="750"/>
              </a:spcBef>
              <a:buClr>
                <a:srgbClr val="0066A1"/>
              </a:buClr>
              <a:buFont typeface="LucidaGrande" charset="0"/>
              <a:buNone/>
              <a:defRPr sz="2100" b="1" i="1" kern="1200">
                <a:solidFill>
                  <a:schemeClr val="tx1">
                    <a:lumMod val="50000"/>
                    <a:lumOff val="50000"/>
                  </a:schemeClr>
                </a:solidFill>
                <a:latin typeface="Calibri" charset="0"/>
                <a:ea typeface="Calibri" charset="0"/>
                <a:cs typeface="Calibri" charset="0"/>
              </a:defRPr>
            </a:lvl1pPr>
            <a:lvl2pPr marL="342900" indent="0" algn="ctr" defTabSz="685800" rtl="0" eaLnBrk="1" latinLnBrk="0" hangingPunct="1">
              <a:lnSpc>
                <a:spcPct val="90000"/>
              </a:lnSpc>
              <a:spcBef>
                <a:spcPts val="375"/>
              </a:spcBef>
              <a:buClr>
                <a:srgbClr val="0066A1"/>
              </a:buClr>
              <a:buFont typeface="LucidaGrande" charset="0"/>
              <a:buNone/>
              <a:defRPr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Clr>
                <a:srgbClr val="0066A1"/>
              </a:buClr>
              <a:buFont typeface="Arial" panose="020B0604020202020204" pitchFamily="34" charset="0"/>
              <a:buNone/>
              <a:defRPr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Clr>
                <a:srgbClr val="0066A1"/>
              </a:buClr>
              <a:buFont typeface="Wingdings" charset="2"/>
              <a:buNone/>
              <a:defRPr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Clr>
                <a:srgbClr val="0066A1"/>
              </a:buClr>
              <a:buFont typeface="Courier New" charset="0"/>
              <a:buNone/>
              <a:defRPr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pPr algn="ctr"/>
            <a:r>
              <a:rPr lang="en-US" sz="900" i="0" err="1">
                <a:solidFill>
                  <a:srgbClr val="0073AE"/>
                </a:solidFill>
              </a:rPr>
              <a:t>www.ieee.org</a:t>
            </a:r>
            <a:endParaRPr lang="en-US" sz="900" i="0">
              <a:solidFill>
                <a:srgbClr val="0073AE"/>
              </a:solidFill>
            </a:endParaRPr>
          </a:p>
        </p:txBody>
      </p:sp>
      <p:pic>
        <p:nvPicPr>
          <p:cNvPr id="8" name="Picture 7">
            <a:extLst>
              <a:ext uri="{FF2B5EF4-FFF2-40B4-BE49-F238E27FC236}">
                <a16:creationId xmlns:a16="http://schemas.microsoft.com/office/drawing/2014/main" id="{31047DF6-4048-284D-9B33-DF1CF4C33220}"/>
              </a:ext>
            </a:extLst>
          </p:cNvPr>
          <p:cNvPicPr>
            <a:picLocks noChangeAspect="1"/>
          </p:cNvPicPr>
          <p:nvPr userDrawn="1"/>
        </p:nvPicPr>
        <p:blipFill>
          <a:blip r:embed="rId19">
            <a:extLst>
              <a:ext uri="{28A0092B-C50C-407E-A947-70E740481C1C}">
                <a14:useLocalDpi xmlns:a14="http://schemas.microsoft.com/office/drawing/2010/main" val="0"/>
              </a:ext>
            </a:extLst>
          </a:blip>
          <a:stretch>
            <a:fillRect/>
          </a:stretch>
        </p:blipFill>
        <p:spPr>
          <a:xfrm>
            <a:off x="8016622" y="197647"/>
            <a:ext cx="957445" cy="534388"/>
          </a:xfrm>
          <a:prstGeom prst="rect">
            <a:avLst/>
          </a:prstGeom>
        </p:spPr>
      </p:pic>
    </p:spTree>
    <p:extLst>
      <p:ext uri="{BB962C8B-B14F-4D97-AF65-F5344CB8AC3E}">
        <p14:creationId xmlns:p14="http://schemas.microsoft.com/office/powerpoint/2010/main" val="151095810"/>
      </p:ext>
    </p:extLst>
  </p:cSld>
  <p:clrMap bg1="lt1" tx1="dk1" bg2="lt2" tx2="dk2" accent1="accent1" accent2="accent2" accent3="accent3" accent4="accent4" accent5="accent5" accent6="accent6" hlink="hlink" folHlink="folHlink"/>
  <p:sldLayoutIdLst>
    <p:sldLayoutId id="2147483688" r:id="rId1"/>
    <p:sldLayoutId id="2147483686" r:id="rId2"/>
    <p:sldLayoutId id="2147483661" r:id="rId3"/>
    <p:sldLayoutId id="2147483687" r:id="rId4"/>
    <p:sldLayoutId id="2147483675" r:id="rId5"/>
    <p:sldLayoutId id="2147483664" r:id="rId6"/>
    <p:sldLayoutId id="2147483674" r:id="rId7"/>
    <p:sldLayoutId id="2147483665" r:id="rId8"/>
    <p:sldLayoutId id="2147483676" r:id="rId9"/>
    <p:sldLayoutId id="2147483677" r:id="rId10"/>
    <p:sldLayoutId id="2147483678" r:id="rId11"/>
    <p:sldLayoutId id="2147483679" r:id="rId12"/>
    <p:sldLayoutId id="2147483667" r:id="rId13"/>
    <p:sldLayoutId id="2147483680" r:id="rId14"/>
    <p:sldLayoutId id="2147483682" r:id="rId15"/>
    <p:sldLayoutId id="2147483681" r:id="rId16"/>
    <p:sldLayoutId id="2147483689" r:id="rId17"/>
  </p:sldLayoutIdLst>
  <p:hf hdr="0" ftr="0" dt="0"/>
  <p:txStyles>
    <p:titleStyle>
      <a:lvl1pPr algn="l" defTabSz="685800" rtl="0" eaLnBrk="1" latinLnBrk="0" hangingPunct="1">
        <a:lnSpc>
          <a:spcPct val="90000"/>
        </a:lnSpc>
        <a:spcBef>
          <a:spcPct val="0"/>
        </a:spcBef>
        <a:buNone/>
        <a:defRPr sz="2550" b="1" i="0" kern="1200">
          <a:solidFill>
            <a:srgbClr val="0066A1"/>
          </a:solidFill>
          <a:latin typeface="Calibri" charset="0"/>
          <a:ea typeface="Calibri" charset="0"/>
          <a:cs typeface="Calibri" charset="0"/>
        </a:defRPr>
      </a:lvl1pPr>
    </p:titleStyle>
    <p:bodyStyle>
      <a:lvl1pPr marL="171450" indent="-171450" algn="l" defTabSz="685800" rtl="0" eaLnBrk="1" latinLnBrk="0" hangingPunct="1">
        <a:lnSpc>
          <a:spcPct val="90000"/>
        </a:lnSpc>
        <a:spcBef>
          <a:spcPts val="750"/>
        </a:spcBef>
        <a:buClr>
          <a:srgbClr val="0066A1"/>
        </a:buClr>
        <a:buFont typeface="LucidaGrande" charset="0"/>
        <a:buChar char="▸"/>
        <a:defRPr sz="165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Clr>
          <a:srgbClr val="0066A1"/>
        </a:buClr>
        <a:buFont typeface="LucidaGrande" charset="0"/>
        <a:buChar char="-"/>
        <a:defRPr sz="135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Clr>
          <a:srgbClr val="0066A1"/>
        </a:buClr>
        <a:buFont typeface="Arial" panose="020B0604020202020204" pitchFamily="34" charset="0"/>
        <a:buChar char="•"/>
        <a:defRPr sz="135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Clr>
          <a:srgbClr val="0066A1"/>
        </a:buClr>
        <a:buFont typeface="Wingdings" charset="2"/>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Clr>
          <a:srgbClr val="0066A1"/>
        </a:buClr>
        <a:buFont typeface="Courier New" charset="0"/>
        <a:buChar char="o"/>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2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491586E0-98E9-7947-A5C0-622A9B466B0B}"/>
              </a:ext>
            </a:extLst>
          </p:cNvPr>
          <p:cNvSpPr>
            <a:spLocks noGrp="1"/>
          </p:cNvSpPr>
          <p:nvPr>
            <p:ph type="subTitle" idx="1"/>
          </p:nvPr>
        </p:nvSpPr>
        <p:spPr>
          <a:xfrm>
            <a:off x="628651" y="3234422"/>
            <a:ext cx="6898820" cy="1476124"/>
          </a:xfrm>
        </p:spPr>
        <p:txBody>
          <a:bodyPr>
            <a:normAutofit/>
          </a:bodyPr>
          <a:lstStyle/>
          <a:p>
            <a:r>
              <a:rPr lang="en-US" sz="1800">
                <a:solidFill>
                  <a:schemeClr val="tx1"/>
                </a:solidFill>
              </a:rPr>
              <a:t>Nhóm 7</a:t>
            </a:r>
          </a:p>
          <a:p>
            <a:r>
              <a:rPr lang="en-US" sz="1800">
                <a:solidFill>
                  <a:schemeClr val="tx1"/>
                </a:solidFill>
              </a:rPr>
              <a:t>- Bùi Long Vũ - 20520350</a:t>
            </a:r>
          </a:p>
          <a:p>
            <a:r>
              <a:rPr lang="en-US" sz="1800">
                <a:solidFill>
                  <a:schemeClr val="tx1"/>
                </a:solidFill>
              </a:rPr>
              <a:t>- </a:t>
            </a:r>
            <a:r>
              <a:rPr lang="en-US" sz="1800" err="1">
                <a:solidFill>
                  <a:schemeClr val="tx1"/>
                </a:solidFill>
              </a:rPr>
              <a:t>Nguyễn</a:t>
            </a:r>
            <a:r>
              <a:rPr lang="en-US" sz="1800">
                <a:solidFill>
                  <a:schemeClr val="tx1"/>
                </a:solidFill>
              </a:rPr>
              <a:t> </a:t>
            </a:r>
            <a:r>
              <a:rPr lang="en-US" sz="1800" err="1">
                <a:solidFill>
                  <a:schemeClr val="tx1"/>
                </a:solidFill>
              </a:rPr>
              <a:t>Trần</a:t>
            </a:r>
            <a:r>
              <a:rPr lang="en-US" sz="1800">
                <a:solidFill>
                  <a:schemeClr val="tx1"/>
                </a:solidFill>
              </a:rPr>
              <a:t> </a:t>
            </a:r>
            <a:r>
              <a:rPr lang="en-US" sz="1800" err="1">
                <a:solidFill>
                  <a:schemeClr val="tx1"/>
                </a:solidFill>
              </a:rPr>
              <a:t>Phước</a:t>
            </a:r>
            <a:r>
              <a:rPr lang="en-US" sz="1800">
                <a:solidFill>
                  <a:schemeClr val="tx1"/>
                </a:solidFill>
              </a:rPr>
              <a:t> </a:t>
            </a:r>
            <a:r>
              <a:rPr lang="en-US" sz="1800" err="1">
                <a:solidFill>
                  <a:schemeClr val="tx1"/>
                </a:solidFill>
              </a:rPr>
              <a:t>Lộc</a:t>
            </a:r>
            <a:endParaRPr lang="en-US" sz="1800">
              <a:solidFill>
                <a:schemeClr val="tx1"/>
              </a:solidFill>
            </a:endParaRPr>
          </a:p>
        </p:txBody>
      </p:sp>
      <p:sp>
        <p:nvSpPr>
          <p:cNvPr id="3" name="Text Placeholder 2">
            <a:extLst>
              <a:ext uri="{FF2B5EF4-FFF2-40B4-BE49-F238E27FC236}">
                <a16:creationId xmlns:a16="http://schemas.microsoft.com/office/drawing/2014/main" id="{729A1586-FCD9-F04B-A5CA-1CC17C14AB41}"/>
              </a:ext>
            </a:extLst>
          </p:cNvPr>
          <p:cNvSpPr>
            <a:spLocks noGrp="1"/>
          </p:cNvSpPr>
          <p:nvPr>
            <p:ph type="body" sz="quarter" idx="15"/>
          </p:nvPr>
        </p:nvSpPr>
        <p:spPr/>
        <p:txBody>
          <a:bodyPr>
            <a:normAutofit fontScale="92500" lnSpcReduction="20000"/>
          </a:bodyPr>
          <a:lstStyle/>
          <a:p>
            <a:endParaRPr lang="en-US"/>
          </a:p>
        </p:txBody>
      </p:sp>
      <p:sp>
        <p:nvSpPr>
          <p:cNvPr id="9" name="TextBox 8">
            <a:extLst>
              <a:ext uri="{FF2B5EF4-FFF2-40B4-BE49-F238E27FC236}">
                <a16:creationId xmlns:a16="http://schemas.microsoft.com/office/drawing/2014/main" id="{FF46EAA3-F10F-DA16-7FDD-EBE535FAFD46}"/>
              </a:ext>
            </a:extLst>
          </p:cNvPr>
          <p:cNvSpPr txBox="1"/>
          <p:nvPr/>
        </p:nvSpPr>
        <p:spPr>
          <a:xfrm>
            <a:off x="741218" y="1343891"/>
            <a:ext cx="6615546" cy="1015663"/>
          </a:xfrm>
          <a:prstGeom prst="rect">
            <a:avLst/>
          </a:prstGeom>
          <a:noFill/>
        </p:spPr>
        <p:txBody>
          <a:bodyPr wrap="square" rtlCol="0">
            <a:spAutoFit/>
          </a:bodyPr>
          <a:lstStyle/>
          <a:p>
            <a:pPr algn="ctr"/>
            <a:r>
              <a:rPr lang="en-US" sz="6000">
                <a:solidFill>
                  <a:srgbClr val="01B4E3"/>
                </a:solidFill>
              </a:rPr>
              <a:t>String Matching</a:t>
            </a:r>
          </a:p>
        </p:txBody>
      </p:sp>
    </p:spTree>
    <p:extLst>
      <p:ext uri="{BB962C8B-B14F-4D97-AF65-F5344CB8AC3E}">
        <p14:creationId xmlns:p14="http://schemas.microsoft.com/office/powerpoint/2010/main" val="38561114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ECCFCB2-3C7D-2F47-B231-5C5C3AFBF3DD}"/>
              </a:ext>
            </a:extLst>
          </p:cNvPr>
          <p:cNvSpPr>
            <a:spLocks noGrp="1"/>
          </p:cNvSpPr>
          <p:nvPr>
            <p:ph type="body" sz="quarter" idx="13"/>
          </p:nvPr>
        </p:nvSpPr>
        <p:spPr/>
        <p:txBody>
          <a:bodyPr>
            <a:normAutofit fontScale="77500" lnSpcReduction="20000"/>
          </a:bodyPr>
          <a:lstStyle/>
          <a:p>
            <a:pPr marL="342900" indent="-342900">
              <a:buFont typeface="+mj-lt"/>
              <a:buAutoNum type="arabicPeriod"/>
            </a:pPr>
            <a:r>
              <a:rPr lang="en-US" sz="1800">
                <a:solidFill>
                  <a:srgbClr val="0000FF"/>
                </a:solidFill>
                <a:latin typeface="Cascadia Mono" panose="020B0609020000020004" pitchFamily="49" charset="0"/>
              </a:rPr>
              <a:t>int</a:t>
            </a:r>
            <a:r>
              <a:rPr lang="en-US" sz="1800">
                <a:solidFill>
                  <a:srgbClr val="000000"/>
                </a:solidFill>
                <a:latin typeface="Cascadia Mono" panose="020B0609020000020004" pitchFamily="49" charset="0"/>
              </a:rPr>
              <a:t> brute_force_search(</a:t>
            </a:r>
            <a:r>
              <a:rPr lang="en-US" sz="1800">
                <a:solidFill>
                  <a:srgbClr val="2B91AF"/>
                </a:solidFill>
                <a:latin typeface="Cascadia Mono" panose="020B0609020000020004" pitchFamily="49" charset="0"/>
              </a:rPr>
              <a:t>string</a:t>
            </a:r>
            <a:r>
              <a:rPr lang="en-US" sz="1800">
                <a:solidFill>
                  <a:srgbClr val="000000"/>
                </a:solidFill>
                <a:latin typeface="Cascadia Mono" panose="020B0609020000020004" pitchFamily="49" charset="0"/>
              </a:rPr>
              <a:t> </a:t>
            </a:r>
            <a:r>
              <a:rPr lang="en-US" sz="1800">
                <a:solidFill>
                  <a:srgbClr val="808080"/>
                </a:solidFill>
                <a:latin typeface="Cascadia Mono" panose="020B0609020000020004" pitchFamily="49" charset="0"/>
              </a:rPr>
              <a:t>pat</a:t>
            </a:r>
            <a:r>
              <a:rPr lang="en-US" sz="1800">
                <a:solidFill>
                  <a:srgbClr val="000000"/>
                </a:solidFill>
                <a:latin typeface="Cascadia Mono" panose="020B0609020000020004" pitchFamily="49" charset="0"/>
              </a:rPr>
              <a:t>, </a:t>
            </a:r>
            <a:r>
              <a:rPr lang="en-US" sz="1800">
                <a:solidFill>
                  <a:srgbClr val="2B91AF"/>
                </a:solidFill>
                <a:latin typeface="Cascadia Mono" panose="020B0609020000020004" pitchFamily="49" charset="0"/>
              </a:rPr>
              <a:t>string</a:t>
            </a:r>
            <a:r>
              <a:rPr lang="en-US" sz="1800">
                <a:solidFill>
                  <a:srgbClr val="000000"/>
                </a:solidFill>
                <a:latin typeface="Cascadia Mono" panose="020B0609020000020004" pitchFamily="49" charset="0"/>
              </a:rPr>
              <a:t> </a:t>
            </a:r>
            <a:r>
              <a:rPr lang="en-US" sz="1800">
                <a:solidFill>
                  <a:srgbClr val="808080"/>
                </a:solidFill>
                <a:latin typeface="Cascadia Mono" panose="020B0609020000020004" pitchFamily="49" charset="0"/>
              </a:rPr>
              <a:t>txt</a:t>
            </a:r>
            <a:r>
              <a:rPr lang="en-US" sz="1800">
                <a:solidFill>
                  <a:srgbClr val="000000"/>
                </a:solidFill>
                <a:latin typeface="Cascadia Mono" panose="020B0609020000020004" pitchFamily="49" charset="0"/>
              </a:rPr>
              <a:t>)</a:t>
            </a:r>
          </a:p>
          <a:p>
            <a:pPr marL="342900" indent="-342900">
              <a:buFont typeface="+mj-lt"/>
              <a:buAutoNum type="arabicPeriod"/>
            </a:pPr>
            <a:r>
              <a:rPr lang="en-US" sz="1800">
                <a:solidFill>
                  <a:srgbClr val="000000"/>
                </a:solidFill>
                <a:latin typeface="Cascadia Mono" panose="020B0609020000020004" pitchFamily="49" charset="0"/>
              </a:rPr>
              <a:t>{</a:t>
            </a:r>
          </a:p>
          <a:p>
            <a:pPr marL="342900" indent="-342900">
              <a:buFont typeface="+mj-lt"/>
              <a:buAutoNum type="arabicPeriod"/>
            </a:pPr>
            <a:r>
              <a:rPr lang="en-US" sz="1800">
                <a:solidFill>
                  <a:srgbClr val="0000FF"/>
                </a:solidFill>
                <a:latin typeface="Cascadia Mono" panose="020B0609020000020004" pitchFamily="49" charset="0"/>
              </a:rPr>
              <a:t>   int</a:t>
            </a:r>
            <a:r>
              <a:rPr lang="en-US" sz="1800">
                <a:solidFill>
                  <a:srgbClr val="000000"/>
                </a:solidFill>
                <a:latin typeface="Cascadia Mono" panose="020B0609020000020004" pitchFamily="49" charset="0"/>
              </a:rPr>
              <a:t> M = </a:t>
            </a:r>
            <a:r>
              <a:rPr lang="en-US" sz="1800">
                <a:solidFill>
                  <a:srgbClr val="808080"/>
                </a:solidFill>
                <a:latin typeface="Cascadia Mono" panose="020B0609020000020004" pitchFamily="49" charset="0"/>
              </a:rPr>
              <a:t>pat</a:t>
            </a:r>
            <a:r>
              <a:rPr lang="en-US" sz="1800">
                <a:solidFill>
                  <a:srgbClr val="000000"/>
                </a:solidFill>
                <a:latin typeface="Cascadia Mono" panose="020B0609020000020004" pitchFamily="49" charset="0"/>
              </a:rPr>
              <a:t>.length(), N = </a:t>
            </a:r>
            <a:r>
              <a:rPr lang="en-US" sz="1800">
                <a:solidFill>
                  <a:srgbClr val="808080"/>
                </a:solidFill>
                <a:latin typeface="Cascadia Mono" panose="020B0609020000020004" pitchFamily="49" charset="0"/>
              </a:rPr>
              <a:t>txt</a:t>
            </a:r>
            <a:r>
              <a:rPr lang="en-US" sz="1800">
                <a:solidFill>
                  <a:srgbClr val="000000"/>
                </a:solidFill>
                <a:latin typeface="Cascadia Mono" panose="020B0609020000020004" pitchFamily="49" charset="0"/>
              </a:rPr>
              <a:t>.length();</a:t>
            </a:r>
          </a:p>
          <a:p>
            <a:pPr marL="342900" indent="-342900">
              <a:buFont typeface="+mj-lt"/>
              <a:buAutoNum type="arabicPeriod"/>
            </a:pPr>
            <a:r>
              <a:rPr lang="nn-NO" sz="1800">
                <a:solidFill>
                  <a:srgbClr val="0000FF"/>
                </a:solidFill>
                <a:latin typeface="Cascadia Mono" panose="020B0609020000020004" pitchFamily="49" charset="0"/>
              </a:rPr>
              <a:t>   for</a:t>
            </a:r>
            <a:r>
              <a:rPr lang="nn-NO" sz="1800">
                <a:solidFill>
                  <a:srgbClr val="000000"/>
                </a:solidFill>
                <a:latin typeface="Cascadia Mono" panose="020B0609020000020004" pitchFamily="49" charset="0"/>
              </a:rPr>
              <a:t> (</a:t>
            </a:r>
            <a:r>
              <a:rPr lang="nn-NO" sz="1800">
                <a:solidFill>
                  <a:srgbClr val="0000FF"/>
                </a:solidFill>
                <a:latin typeface="Cascadia Mono" panose="020B0609020000020004" pitchFamily="49" charset="0"/>
              </a:rPr>
              <a:t>int</a:t>
            </a:r>
            <a:r>
              <a:rPr lang="nn-NO" sz="1800">
                <a:solidFill>
                  <a:srgbClr val="000000"/>
                </a:solidFill>
                <a:latin typeface="Cascadia Mono" panose="020B0609020000020004" pitchFamily="49" charset="0"/>
              </a:rPr>
              <a:t> i = 0; i &lt;= N - M; i++) {</a:t>
            </a:r>
          </a:p>
          <a:p>
            <a:pPr marL="342900" indent="-342900">
              <a:buFont typeface="+mj-lt"/>
              <a:buAutoNum type="arabicPeriod"/>
            </a:pPr>
            <a:r>
              <a:rPr lang="en-US" sz="1800">
                <a:solidFill>
                  <a:srgbClr val="0000FF"/>
                </a:solidFill>
                <a:latin typeface="Cascadia Mono" panose="020B0609020000020004" pitchFamily="49" charset="0"/>
              </a:rPr>
              <a:t>       int</a:t>
            </a:r>
            <a:r>
              <a:rPr lang="en-US" sz="1800">
                <a:solidFill>
                  <a:srgbClr val="000000"/>
                </a:solidFill>
                <a:latin typeface="Cascadia Mono" panose="020B0609020000020004" pitchFamily="49" charset="0"/>
              </a:rPr>
              <a:t> j;</a:t>
            </a:r>
          </a:p>
          <a:p>
            <a:pPr marL="342900" indent="-342900">
              <a:buFont typeface="+mj-lt"/>
              <a:buAutoNum type="arabicPeriod"/>
            </a:pPr>
            <a:r>
              <a:rPr lang="en-US" sz="1800">
                <a:solidFill>
                  <a:srgbClr val="0000FF"/>
                </a:solidFill>
                <a:latin typeface="Cascadia Mono" panose="020B0609020000020004" pitchFamily="49" charset="0"/>
              </a:rPr>
              <a:t>       for</a:t>
            </a:r>
            <a:r>
              <a:rPr lang="en-US" sz="1800">
                <a:solidFill>
                  <a:srgbClr val="000000"/>
                </a:solidFill>
                <a:latin typeface="Cascadia Mono" panose="020B0609020000020004" pitchFamily="49" charset="0"/>
              </a:rPr>
              <a:t> (j = 0; j &lt; M; j++){</a:t>
            </a:r>
          </a:p>
          <a:p>
            <a:pPr marL="342900" indent="-342900">
              <a:buFont typeface="+mj-lt"/>
              <a:buAutoNum type="arabicPeriod"/>
            </a:pPr>
            <a:r>
              <a:rPr lang="en-US" sz="1800">
                <a:solidFill>
                  <a:srgbClr val="0000FF"/>
                </a:solidFill>
                <a:latin typeface="Cascadia Mono" panose="020B0609020000020004" pitchFamily="49" charset="0"/>
              </a:rPr>
              <a:t>          if</a:t>
            </a:r>
            <a:r>
              <a:rPr lang="en-US" sz="1800">
                <a:solidFill>
                  <a:srgbClr val="000000"/>
                </a:solidFill>
                <a:latin typeface="Cascadia Mono" panose="020B0609020000020004" pitchFamily="49" charset="0"/>
              </a:rPr>
              <a:t> (</a:t>
            </a:r>
            <a:r>
              <a:rPr lang="en-US" sz="1800">
                <a:solidFill>
                  <a:srgbClr val="808080"/>
                </a:solidFill>
                <a:latin typeface="Cascadia Mono" panose="020B0609020000020004" pitchFamily="49" charset="0"/>
              </a:rPr>
              <a:t>txt</a:t>
            </a:r>
            <a:r>
              <a:rPr lang="en-US" sz="1800">
                <a:solidFill>
                  <a:srgbClr val="000000"/>
                </a:solidFill>
                <a:latin typeface="Cascadia Mono" panose="020B0609020000020004" pitchFamily="49" charset="0"/>
              </a:rPr>
              <a:t>[i + j] != </a:t>
            </a:r>
            <a:r>
              <a:rPr lang="en-US" sz="1800">
                <a:solidFill>
                  <a:srgbClr val="808080"/>
                </a:solidFill>
                <a:latin typeface="Cascadia Mono" panose="020B0609020000020004" pitchFamily="49" charset="0"/>
              </a:rPr>
              <a:t>pat</a:t>
            </a:r>
            <a:r>
              <a:rPr lang="en-US" sz="1800">
                <a:solidFill>
                  <a:srgbClr val="000000"/>
                </a:solidFill>
                <a:latin typeface="Cascadia Mono" panose="020B0609020000020004" pitchFamily="49" charset="0"/>
              </a:rPr>
              <a:t>[j]) </a:t>
            </a:r>
            <a:r>
              <a:rPr lang="en-US" sz="1800">
                <a:solidFill>
                  <a:srgbClr val="0000FF"/>
                </a:solidFill>
                <a:latin typeface="Cascadia Mono" panose="020B0609020000020004" pitchFamily="49" charset="0"/>
              </a:rPr>
              <a:t>break</a:t>
            </a:r>
            <a:r>
              <a:rPr lang="en-US" sz="1800">
                <a:solidFill>
                  <a:srgbClr val="000000"/>
                </a:solidFill>
                <a:latin typeface="Cascadia Mono" panose="020B0609020000020004" pitchFamily="49" charset="0"/>
              </a:rPr>
              <a:t>;</a:t>
            </a:r>
          </a:p>
          <a:p>
            <a:pPr marL="342900" indent="-342900">
              <a:buFont typeface="+mj-lt"/>
              <a:buAutoNum type="arabicPeriod"/>
            </a:pPr>
            <a:r>
              <a:rPr lang="en-US" sz="1800">
                <a:solidFill>
                  <a:srgbClr val="000000"/>
                </a:solidFill>
                <a:latin typeface="Cascadia Mono" panose="020B0609020000020004" pitchFamily="49" charset="0"/>
              </a:rPr>
              <a:t>       }</a:t>
            </a:r>
          </a:p>
          <a:p>
            <a:pPr marL="342900" indent="-342900">
              <a:buFont typeface="+mj-lt"/>
              <a:buAutoNum type="arabicPeriod"/>
            </a:pPr>
            <a:r>
              <a:rPr lang="en-US" sz="1800">
                <a:solidFill>
                  <a:srgbClr val="0000FF"/>
                </a:solidFill>
                <a:latin typeface="Cascadia Mono" panose="020B0609020000020004" pitchFamily="49" charset="0"/>
              </a:rPr>
              <a:t>       if</a:t>
            </a:r>
            <a:r>
              <a:rPr lang="en-US" sz="1800">
                <a:solidFill>
                  <a:srgbClr val="000000"/>
                </a:solidFill>
                <a:latin typeface="Cascadia Mono" panose="020B0609020000020004" pitchFamily="49" charset="0"/>
              </a:rPr>
              <a:t> (j == M) </a:t>
            </a:r>
            <a:r>
              <a:rPr lang="en-US" sz="1800">
                <a:solidFill>
                  <a:srgbClr val="0000FF"/>
                </a:solidFill>
                <a:latin typeface="Cascadia Mono" panose="020B0609020000020004" pitchFamily="49" charset="0"/>
              </a:rPr>
              <a:t>return</a:t>
            </a:r>
            <a:r>
              <a:rPr lang="en-US" sz="1800">
                <a:solidFill>
                  <a:srgbClr val="000000"/>
                </a:solidFill>
                <a:latin typeface="Cascadia Mono" panose="020B0609020000020004" pitchFamily="49" charset="0"/>
              </a:rPr>
              <a:t> i; </a:t>
            </a:r>
            <a:r>
              <a:rPr lang="en-US" sz="1800">
                <a:solidFill>
                  <a:srgbClr val="008000"/>
                </a:solidFill>
                <a:latin typeface="Cascadia Mono" panose="020B0609020000020004" pitchFamily="49" charset="0"/>
              </a:rPr>
              <a:t>// tìm xong</a:t>
            </a:r>
            <a:endParaRPr lang="en-US" sz="1800">
              <a:solidFill>
                <a:srgbClr val="000000"/>
              </a:solidFill>
              <a:latin typeface="Cascadia Mono" panose="020B0609020000020004" pitchFamily="49" charset="0"/>
            </a:endParaRPr>
          </a:p>
          <a:p>
            <a:pPr marL="342900" indent="-342900">
              <a:buFont typeface="+mj-lt"/>
              <a:buAutoNum type="arabicPeriod"/>
            </a:pPr>
            <a:r>
              <a:rPr lang="en-US" sz="1800">
                <a:solidFill>
                  <a:srgbClr val="000000"/>
                </a:solidFill>
                <a:latin typeface="Cascadia Mono" panose="020B0609020000020004" pitchFamily="49" charset="0"/>
              </a:rPr>
              <a:t>   }</a:t>
            </a:r>
          </a:p>
          <a:p>
            <a:pPr marL="342900" indent="-342900">
              <a:buFont typeface="+mj-lt"/>
              <a:buAutoNum type="arabicPeriod"/>
            </a:pPr>
            <a:r>
              <a:rPr lang="en-US" sz="1800">
                <a:solidFill>
                  <a:srgbClr val="0000FF"/>
                </a:solidFill>
                <a:latin typeface="Cascadia Mono" panose="020B0609020000020004" pitchFamily="49" charset="0"/>
              </a:rPr>
              <a:t>   return</a:t>
            </a:r>
            <a:r>
              <a:rPr lang="en-US" sz="1800">
                <a:solidFill>
                  <a:srgbClr val="000000"/>
                </a:solidFill>
                <a:latin typeface="Cascadia Mono" panose="020B0609020000020004" pitchFamily="49" charset="0"/>
              </a:rPr>
              <a:t> N; </a:t>
            </a:r>
            <a:r>
              <a:rPr lang="en-US" sz="1800">
                <a:solidFill>
                  <a:srgbClr val="008000"/>
                </a:solidFill>
                <a:latin typeface="Cascadia Mono" panose="020B0609020000020004" pitchFamily="49" charset="0"/>
              </a:rPr>
              <a:t>// không tìm được</a:t>
            </a:r>
            <a:endParaRPr lang="en-US" sz="1800">
              <a:solidFill>
                <a:srgbClr val="000000"/>
              </a:solidFill>
              <a:latin typeface="Cascadia Mono" panose="020B0609020000020004" pitchFamily="49" charset="0"/>
            </a:endParaRPr>
          </a:p>
          <a:p>
            <a:pPr marL="342900" indent="-342900">
              <a:buFont typeface="+mj-lt"/>
              <a:buAutoNum type="arabicPeriod"/>
            </a:pPr>
            <a:r>
              <a:rPr lang="en-US" sz="1800">
                <a:solidFill>
                  <a:srgbClr val="000000"/>
                </a:solidFill>
                <a:latin typeface="Cascadia Mono" panose="020B0609020000020004" pitchFamily="49" charset="0"/>
              </a:rPr>
              <a:t>}</a:t>
            </a:r>
            <a:endParaRPr lang="en-US"/>
          </a:p>
        </p:txBody>
      </p:sp>
      <p:sp>
        <p:nvSpPr>
          <p:cNvPr id="3" name="Slide Number Placeholder 2">
            <a:extLst>
              <a:ext uri="{FF2B5EF4-FFF2-40B4-BE49-F238E27FC236}">
                <a16:creationId xmlns:a16="http://schemas.microsoft.com/office/drawing/2014/main" id="{A4B06411-EE63-D346-9F05-B1E2F7CB38B2}"/>
              </a:ext>
            </a:extLst>
          </p:cNvPr>
          <p:cNvSpPr>
            <a:spLocks noGrp="1"/>
          </p:cNvSpPr>
          <p:nvPr>
            <p:ph type="sldNum" sz="quarter" idx="4"/>
          </p:nvPr>
        </p:nvSpPr>
        <p:spPr/>
        <p:txBody>
          <a:bodyPr/>
          <a:lstStyle/>
          <a:p>
            <a:fld id="{3DD97BEB-BAEF-0344-9D5C-EC73E478698A}" type="slidenum">
              <a:rPr lang="en-US" smtClean="0"/>
              <a:pPr/>
              <a:t>10</a:t>
            </a:fld>
            <a:r>
              <a:rPr lang="en-US"/>
              <a:t> </a:t>
            </a:r>
          </a:p>
        </p:txBody>
      </p:sp>
      <p:sp>
        <p:nvSpPr>
          <p:cNvPr id="4" name="Title 3">
            <a:extLst>
              <a:ext uri="{FF2B5EF4-FFF2-40B4-BE49-F238E27FC236}">
                <a16:creationId xmlns:a16="http://schemas.microsoft.com/office/drawing/2014/main" id="{B4900F60-7C0D-8B48-910B-EB4B5D459E2B}"/>
              </a:ext>
            </a:extLst>
          </p:cNvPr>
          <p:cNvSpPr>
            <a:spLocks noGrp="1"/>
          </p:cNvSpPr>
          <p:nvPr>
            <p:ph type="title"/>
          </p:nvPr>
        </p:nvSpPr>
        <p:spPr/>
        <p:txBody>
          <a:bodyPr/>
          <a:lstStyle/>
          <a:p>
            <a:r>
              <a:rPr lang="en-US" b="1" i="0" kern="1200">
                <a:latin typeface="Calibri" charset="0"/>
                <a:ea typeface="Calibri" charset="0"/>
                <a:cs typeface="Calibri" charset="0"/>
              </a:rPr>
              <a:t>BRUTE – FORCE IN SUBSTRING SEARCH</a:t>
            </a:r>
            <a:endParaRPr lang="en-US"/>
          </a:p>
        </p:txBody>
      </p:sp>
      <p:sp>
        <p:nvSpPr>
          <p:cNvPr id="8" name="TextBox 7">
            <a:extLst>
              <a:ext uri="{FF2B5EF4-FFF2-40B4-BE49-F238E27FC236}">
                <a16:creationId xmlns:a16="http://schemas.microsoft.com/office/drawing/2014/main" id="{4EF991D4-3210-6D74-22D0-D30FD808EFC4}"/>
              </a:ext>
            </a:extLst>
          </p:cNvPr>
          <p:cNvSpPr txBox="1"/>
          <p:nvPr/>
        </p:nvSpPr>
        <p:spPr>
          <a:xfrm>
            <a:off x="628650" y="4730186"/>
            <a:ext cx="1144782" cy="378627"/>
          </a:xfrm>
          <a:prstGeom prst="rect">
            <a:avLst/>
          </a:prstGeom>
          <a:noFill/>
        </p:spPr>
        <p:txBody>
          <a:bodyPr wrap="square" rtlCol="0">
            <a:spAutoFit/>
          </a:bodyPr>
          <a:lstStyle/>
          <a:p>
            <a:pPr algn="ctr"/>
            <a:r>
              <a:rPr lang="en-US"/>
              <a:t>Nhóm 7</a:t>
            </a:r>
          </a:p>
        </p:txBody>
      </p:sp>
      <p:sp>
        <p:nvSpPr>
          <p:cNvPr id="7" name="Chỗ dành sẵn cho Văn bản 6">
            <a:extLst>
              <a:ext uri="{FF2B5EF4-FFF2-40B4-BE49-F238E27FC236}">
                <a16:creationId xmlns:a16="http://schemas.microsoft.com/office/drawing/2014/main" id="{76A9151B-6189-75A3-9C34-DCB45DA7E3CA}"/>
              </a:ext>
            </a:extLst>
          </p:cNvPr>
          <p:cNvSpPr>
            <a:spLocks noGrp="1"/>
          </p:cNvSpPr>
          <p:nvPr>
            <p:ph type="body" sz="quarter" idx="15"/>
          </p:nvPr>
        </p:nvSpPr>
        <p:spPr/>
        <p:txBody>
          <a:bodyPr>
            <a:normAutofit fontScale="85000" lnSpcReduction="20000"/>
          </a:bodyPr>
          <a:lstStyle/>
          <a:p>
            <a:endParaRPr lang="en-US"/>
          </a:p>
        </p:txBody>
      </p:sp>
    </p:spTree>
    <p:extLst>
      <p:ext uri="{BB962C8B-B14F-4D97-AF65-F5344CB8AC3E}">
        <p14:creationId xmlns:p14="http://schemas.microsoft.com/office/powerpoint/2010/main" val="19544490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ECCFCB2-3C7D-2F47-B231-5C5C3AFBF3DD}"/>
              </a:ext>
            </a:extLst>
          </p:cNvPr>
          <p:cNvSpPr>
            <a:spLocks noGrp="1"/>
          </p:cNvSpPr>
          <p:nvPr>
            <p:ph type="body" sz="quarter" idx="13"/>
          </p:nvPr>
        </p:nvSpPr>
        <p:spPr>
          <a:xfrm>
            <a:off x="4629150" y="1683558"/>
            <a:ext cx="3256822" cy="3188713"/>
          </a:xfrm>
        </p:spPr>
        <p:txBody>
          <a:bodyPr vert="horz" lIns="91440" tIns="45720" rIns="91440" bIns="45720" rtlCol="0">
            <a:normAutofit/>
          </a:bodyPr>
          <a:lstStyle/>
          <a:p>
            <a:r>
              <a:rPr lang="en-US"/>
              <a:t>Trường hợp tệ nhất:</a:t>
            </a:r>
          </a:p>
          <a:p>
            <a:pPr marL="0" indent="0">
              <a:buNone/>
            </a:pPr>
            <a:endParaRPr lang="en-US"/>
          </a:p>
          <a:p>
            <a:r>
              <a:rPr lang="en-US"/>
              <a:t>Tốn rất nhiều thao tác trong khâu so sánh các kí tự. (backup) </a:t>
            </a:r>
          </a:p>
          <a:p>
            <a:endParaRPr lang="en-US"/>
          </a:p>
          <a:p>
            <a:r>
              <a:rPr lang="en-US"/>
              <a:t>Văn bản nhị phân.</a:t>
            </a:r>
          </a:p>
        </p:txBody>
      </p:sp>
      <p:pic>
        <p:nvPicPr>
          <p:cNvPr id="6" name="Hình ảnh 5">
            <a:extLst>
              <a:ext uri="{FF2B5EF4-FFF2-40B4-BE49-F238E27FC236}">
                <a16:creationId xmlns:a16="http://schemas.microsoft.com/office/drawing/2014/main" id="{2FD1B306-7B3D-5A9C-F652-52602FADC288}"/>
              </a:ext>
            </a:extLst>
          </p:cNvPr>
          <p:cNvPicPr>
            <a:picLocks noChangeAspect="1"/>
          </p:cNvPicPr>
          <p:nvPr/>
        </p:nvPicPr>
        <p:blipFill>
          <a:blip r:embed="rId3"/>
          <a:stretch>
            <a:fillRect/>
          </a:stretch>
        </p:blipFill>
        <p:spPr>
          <a:xfrm>
            <a:off x="627330" y="1685939"/>
            <a:ext cx="3886200" cy="2059686"/>
          </a:xfrm>
          <a:prstGeom prst="rect">
            <a:avLst/>
          </a:prstGeom>
          <a:noFill/>
        </p:spPr>
      </p:pic>
      <p:sp>
        <p:nvSpPr>
          <p:cNvPr id="3" name="Slide Number Placeholder 2">
            <a:extLst>
              <a:ext uri="{FF2B5EF4-FFF2-40B4-BE49-F238E27FC236}">
                <a16:creationId xmlns:a16="http://schemas.microsoft.com/office/drawing/2014/main" id="{A4B06411-EE63-D346-9F05-B1E2F7CB38B2}"/>
              </a:ext>
            </a:extLst>
          </p:cNvPr>
          <p:cNvSpPr>
            <a:spLocks noGrp="1"/>
          </p:cNvSpPr>
          <p:nvPr>
            <p:ph type="sldNum" sz="quarter" idx="16"/>
          </p:nvPr>
        </p:nvSpPr>
        <p:spPr>
          <a:xfrm>
            <a:off x="222245" y="4782578"/>
            <a:ext cx="313582" cy="273844"/>
          </a:xfrm>
        </p:spPr>
        <p:txBody>
          <a:bodyPr vert="horz" lIns="91440" tIns="45720" rIns="91440" bIns="45720" rtlCol="0" anchor="ctr">
            <a:normAutofit/>
          </a:bodyPr>
          <a:lstStyle/>
          <a:p>
            <a:pPr>
              <a:spcAft>
                <a:spcPts val="600"/>
              </a:spcAft>
            </a:pPr>
            <a:fld id="{3DD97BEB-BAEF-0344-9D5C-EC73E478698A}" type="slidenum">
              <a:rPr lang="en-US" smtClean="0"/>
              <a:pPr>
                <a:spcAft>
                  <a:spcPts val="600"/>
                </a:spcAft>
              </a:pPr>
              <a:t>11</a:t>
            </a:fld>
            <a:r>
              <a:rPr lang="en-US"/>
              <a:t> </a:t>
            </a:r>
          </a:p>
        </p:txBody>
      </p:sp>
      <p:sp>
        <p:nvSpPr>
          <p:cNvPr id="4" name="Title 3">
            <a:extLst>
              <a:ext uri="{FF2B5EF4-FFF2-40B4-BE49-F238E27FC236}">
                <a16:creationId xmlns:a16="http://schemas.microsoft.com/office/drawing/2014/main" id="{B4900F60-7C0D-8B48-910B-EB4B5D459E2B}"/>
              </a:ext>
            </a:extLst>
          </p:cNvPr>
          <p:cNvSpPr>
            <a:spLocks noGrp="1"/>
          </p:cNvSpPr>
          <p:nvPr>
            <p:ph type="title"/>
          </p:nvPr>
        </p:nvSpPr>
        <p:spPr>
          <a:xfrm>
            <a:off x="628650" y="263241"/>
            <a:ext cx="6634132" cy="610390"/>
          </a:xfrm>
        </p:spPr>
        <p:txBody>
          <a:bodyPr vert="horz" lIns="91440" tIns="45720" rIns="91440" bIns="45720" rtlCol="0" anchor="b">
            <a:normAutofit/>
          </a:bodyPr>
          <a:lstStyle/>
          <a:p>
            <a:r>
              <a:rPr lang="en-US" b="1" i="0" kern="1200">
                <a:latin typeface="Calibri" charset="0"/>
                <a:ea typeface="Calibri" charset="0"/>
                <a:cs typeface="Calibri" charset="0"/>
              </a:rPr>
              <a:t>BRUTE – FORCE IN SUBSTRING SEARCH</a:t>
            </a:r>
          </a:p>
        </p:txBody>
      </p:sp>
      <p:sp>
        <p:nvSpPr>
          <p:cNvPr id="7" name="Chỗ dành sẵn cho Văn bản 6">
            <a:extLst>
              <a:ext uri="{FF2B5EF4-FFF2-40B4-BE49-F238E27FC236}">
                <a16:creationId xmlns:a16="http://schemas.microsoft.com/office/drawing/2014/main" id="{76A9151B-6189-75A3-9C34-DCB45DA7E3CA}"/>
              </a:ext>
            </a:extLst>
          </p:cNvPr>
          <p:cNvSpPr>
            <a:spLocks noGrp="1"/>
          </p:cNvSpPr>
          <p:nvPr>
            <p:ph type="body" sz="quarter" idx="17"/>
          </p:nvPr>
        </p:nvSpPr>
        <p:spPr>
          <a:xfrm>
            <a:off x="628600" y="933062"/>
            <a:ext cx="7257372" cy="267632"/>
          </a:xfrm>
        </p:spPr>
        <p:txBody>
          <a:bodyPr vert="horz" lIns="91440" tIns="45720" rIns="91440" bIns="45720" rtlCol="0">
            <a:normAutofit/>
          </a:bodyPr>
          <a:lstStyle/>
          <a:p>
            <a:r>
              <a:rPr lang="en-US" sz="1100" b="1" i="1" kern="1200">
                <a:latin typeface="+mn-lt"/>
                <a:ea typeface="+mn-ea"/>
                <a:cs typeface="+mn-cs"/>
              </a:rPr>
              <a:t>Vấn Đề Của Brute – Force </a:t>
            </a:r>
          </a:p>
        </p:txBody>
      </p:sp>
      <p:sp>
        <p:nvSpPr>
          <p:cNvPr id="9" name="TextBox 7">
            <a:extLst>
              <a:ext uri="{FF2B5EF4-FFF2-40B4-BE49-F238E27FC236}">
                <a16:creationId xmlns:a16="http://schemas.microsoft.com/office/drawing/2014/main" id="{A3E86998-4CDA-8815-C42F-1F2EEDFA6B56}"/>
              </a:ext>
            </a:extLst>
          </p:cNvPr>
          <p:cNvSpPr txBox="1"/>
          <p:nvPr/>
        </p:nvSpPr>
        <p:spPr>
          <a:xfrm>
            <a:off x="628650" y="4730186"/>
            <a:ext cx="1144782" cy="378627"/>
          </a:xfrm>
          <a:prstGeom prst="rect">
            <a:avLst/>
          </a:prstGeom>
          <a:noFill/>
        </p:spPr>
        <p:txBody>
          <a:bodyPr wrap="square" rtlCol="0">
            <a:spAutoFit/>
          </a:bodyPr>
          <a:lstStyle/>
          <a:p>
            <a:pPr algn="ctr"/>
            <a:r>
              <a:rPr lang="en-US"/>
              <a:t>Nhóm 7</a:t>
            </a:r>
          </a:p>
        </p:txBody>
      </p:sp>
    </p:spTree>
    <p:extLst>
      <p:ext uri="{BB962C8B-B14F-4D97-AF65-F5344CB8AC3E}">
        <p14:creationId xmlns:p14="http://schemas.microsoft.com/office/powerpoint/2010/main" val="5476112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39586-C589-CC40-8485-B3321DF50C47}"/>
              </a:ext>
            </a:extLst>
          </p:cNvPr>
          <p:cNvSpPr>
            <a:spLocks noGrp="1"/>
          </p:cNvSpPr>
          <p:nvPr>
            <p:ph type="ctrTitle"/>
          </p:nvPr>
        </p:nvSpPr>
        <p:spPr/>
        <p:txBody>
          <a:bodyPr>
            <a:normAutofit/>
          </a:bodyPr>
          <a:lstStyle/>
          <a:p>
            <a:r>
              <a:rPr lang="en-US"/>
              <a:t>Knuth – Morris – Pratt </a:t>
            </a:r>
          </a:p>
        </p:txBody>
      </p:sp>
      <p:sp>
        <p:nvSpPr>
          <p:cNvPr id="3" name="Subtitle 2">
            <a:extLst>
              <a:ext uri="{FF2B5EF4-FFF2-40B4-BE49-F238E27FC236}">
                <a16:creationId xmlns:a16="http://schemas.microsoft.com/office/drawing/2014/main" id="{A1DCFFA4-9DDD-CB45-8B4D-08CF48C349FD}"/>
              </a:ext>
            </a:extLst>
          </p:cNvPr>
          <p:cNvSpPr>
            <a:spLocks noGrp="1"/>
          </p:cNvSpPr>
          <p:nvPr>
            <p:ph type="subTitle" idx="1"/>
          </p:nvPr>
        </p:nvSpPr>
        <p:spPr/>
        <p:txBody>
          <a:bodyPr/>
          <a:lstStyle/>
          <a:p>
            <a:endParaRPr lang="en-US"/>
          </a:p>
        </p:txBody>
      </p:sp>
      <p:sp>
        <p:nvSpPr>
          <p:cNvPr id="4" name="Text Placeholder 3">
            <a:extLst>
              <a:ext uri="{FF2B5EF4-FFF2-40B4-BE49-F238E27FC236}">
                <a16:creationId xmlns:a16="http://schemas.microsoft.com/office/drawing/2014/main" id="{38EE6D21-C466-6849-8A91-2ED93BE9C362}"/>
              </a:ext>
            </a:extLst>
          </p:cNvPr>
          <p:cNvSpPr>
            <a:spLocks noGrp="1"/>
          </p:cNvSpPr>
          <p:nvPr>
            <p:ph type="body" sz="quarter" idx="15"/>
          </p:nvPr>
        </p:nvSpPr>
        <p:spPr>
          <a:xfrm>
            <a:off x="628650" y="4692591"/>
            <a:ext cx="6898821" cy="297023"/>
          </a:xfrm>
        </p:spPr>
        <p:txBody>
          <a:bodyPr>
            <a:normAutofit fontScale="92500" lnSpcReduction="20000"/>
          </a:bodyPr>
          <a:lstStyle/>
          <a:p>
            <a:r>
              <a:rPr lang="en-US"/>
              <a:t>Nhóm 7</a:t>
            </a:r>
          </a:p>
        </p:txBody>
      </p:sp>
    </p:spTree>
    <p:extLst>
      <p:ext uri="{BB962C8B-B14F-4D97-AF65-F5344CB8AC3E}">
        <p14:creationId xmlns:p14="http://schemas.microsoft.com/office/powerpoint/2010/main" val="14271474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ECCFCB2-3C7D-2F47-B231-5C5C3AFBF3DD}"/>
              </a:ext>
            </a:extLst>
          </p:cNvPr>
          <p:cNvSpPr>
            <a:spLocks noGrp="1"/>
          </p:cNvSpPr>
          <p:nvPr>
            <p:ph type="body" sz="quarter" idx="13"/>
          </p:nvPr>
        </p:nvSpPr>
        <p:spPr>
          <a:xfrm>
            <a:off x="4629150" y="1719645"/>
            <a:ext cx="3256822" cy="3188713"/>
          </a:xfrm>
        </p:spPr>
        <p:txBody>
          <a:bodyPr vert="horz" lIns="91440" tIns="45720" rIns="91440" bIns="45720" rtlCol="0">
            <a:normAutofit/>
          </a:bodyPr>
          <a:lstStyle/>
          <a:p>
            <a:r>
              <a:rPr lang="en-US"/>
              <a:t>Ý tưởng: Không backup những ký tự đã từng xét.</a:t>
            </a:r>
          </a:p>
          <a:p>
            <a:r>
              <a:rPr lang="en-US"/>
              <a:t>Xét TH sau với Brute-Force:</a:t>
            </a:r>
          </a:p>
          <a:p>
            <a:endParaRPr lang="en-US"/>
          </a:p>
          <a:p>
            <a:endParaRPr lang="en-US"/>
          </a:p>
          <a:p>
            <a:r>
              <a:rPr lang="en-US"/>
              <a:t>Vậy, thay vì đặt i = i + 1. Chỉ cần đặt lại </a:t>
            </a:r>
            <a:r>
              <a:rPr lang="en-US" b="1"/>
              <a:t>j = 0 </a:t>
            </a:r>
            <a:r>
              <a:rPr lang="en-US"/>
              <a:t>khi </a:t>
            </a:r>
            <a:r>
              <a:rPr lang="en-US" b="1"/>
              <a:t>txt[i] != pat[j] </a:t>
            </a:r>
            <a:r>
              <a:rPr lang="en-US"/>
              <a:t>và tiếp tục so sánh.</a:t>
            </a:r>
          </a:p>
          <a:p>
            <a:endParaRPr lang="en-US"/>
          </a:p>
          <a:p>
            <a:endParaRPr lang="en-US"/>
          </a:p>
        </p:txBody>
      </p:sp>
      <p:pic>
        <p:nvPicPr>
          <p:cNvPr id="6" name="Hình ảnh 5">
            <a:extLst>
              <a:ext uri="{FF2B5EF4-FFF2-40B4-BE49-F238E27FC236}">
                <a16:creationId xmlns:a16="http://schemas.microsoft.com/office/drawing/2014/main" id="{868E0A67-8936-CD92-F340-D3EAB5B51C35}"/>
              </a:ext>
            </a:extLst>
          </p:cNvPr>
          <p:cNvPicPr>
            <a:picLocks noChangeAspect="1"/>
          </p:cNvPicPr>
          <p:nvPr/>
        </p:nvPicPr>
        <p:blipFill>
          <a:blip r:embed="rId3"/>
          <a:stretch>
            <a:fillRect/>
          </a:stretch>
        </p:blipFill>
        <p:spPr>
          <a:xfrm>
            <a:off x="628600" y="1733084"/>
            <a:ext cx="3886200" cy="2195702"/>
          </a:xfrm>
          <a:prstGeom prst="rect">
            <a:avLst/>
          </a:prstGeom>
          <a:noFill/>
        </p:spPr>
      </p:pic>
      <p:sp>
        <p:nvSpPr>
          <p:cNvPr id="3" name="Slide Number Placeholder 2">
            <a:extLst>
              <a:ext uri="{FF2B5EF4-FFF2-40B4-BE49-F238E27FC236}">
                <a16:creationId xmlns:a16="http://schemas.microsoft.com/office/drawing/2014/main" id="{A4B06411-EE63-D346-9F05-B1E2F7CB38B2}"/>
              </a:ext>
            </a:extLst>
          </p:cNvPr>
          <p:cNvSpPr>
            <a:spLocks noGrp="1"/>
          </p:cNvSpPr>
          <p:nvPr>
            <p:ph type="sldNum" sz="quarter" idx="16"/>
          </p:nvPr>
        </p:nvSpPr>
        <p:spPr>
          <a:xfrm>
            <a:off x="222245" y="4782578"/>
            <a:ext cx="313582" cy="273844"/>
          </a:xfrm>
        </p:spPr>
        <p:txBody>
          <a:bodyPr vert="horz" lIns="91440" tIns="45720" rIns="91440" bIns="45720" rtlCol="0" anchor="ctr">
            <a:normAutofit/>
          </a:bodyPr>
          <a:lstStyle/>
          <a:p>
            <a:pPr>
              <a:spcAft>
                <a:spcPts val="600"/>
              </a:spcAft>
            </a:pPr>
            <a:fld id="{3DD97BEB-BAEF-0344-9D5C-EC73E478698A}" type="slidenum">
              <a:rPr lang="en-US" smtClean="0"/>
              <a:pPr>
                <a:spcAft>
                  <a:spcPts val="600"/>
                </a:spcAft>
              </a:pPr>
              <a:t>13</a:t>
            </a:fld>
            <a:r>
              <a:rPr lang="en-US"/>
              <a:t> </a:t>
            </a:r>
          </a:p>
        </p:txBody>
      </p:sp>
      <p:sp>
        <p:nvSpPr>
          <p:cNvPr id="4" name="Title 3">
            <a:extLst>
              <a:ext uri="{FF2B5EF4-FFF2-40B4-BE49-F238E27FC236}">
                <a16:creationId xmlns:a16="http://schemas.microsoft.com/office/drawing/2014/main" id="{B4900F60-7C0D-8B48-910B-EB4B5D459E2B}"/>
              </a:ext>
            </a:extLst>
          </p:cNvPr>
          <p:cNvSpPr>
            <a:spLocks noGrp="1"/>
          </p:cNvSpPr>
          <p:nvPr>
            <p:ph type="title"/>
          </p:nvPr>
        </p:nvSpPr>
        <p:spPr>
          <a:xfrm>
            <a:off x="628650" y="263241"/>
            <a:ext cx="6634132" cy="610390"/>
          </a:xfrm>
        </p:spPr>
        <p:txBody>
          <a:bodyPr vert="horz" lIns="91440" tIns="45720" rIns="91440" bIns="45720" rtlCol="0" anchor="b">
            <a:normAutofit/>
          </a:bodyPr>
          <a:lstStyle/>
          <a:p>
            <a:r>
              <a:rPr lang="en-US" b="1" i="0" kern="1200">
                <a:latin typeface="Calibri" charset="0"/>
                <a:ea typeface="Calibri" charset="0"/>
                <a:cs typeface="Calibri" charset="0"/>
              </a:rPr>
              <a:t>KNUTH – MORRIS – PRATT (KMP)</a:t>
            </a:r>
          </a:p>
        </p:txBody>
      </p:sp>
      <p:sp>
        <p:nvSpPr>
          <p:cNvPr id="8" name="TextBox 7">
            <a:extLst>
              <a:ext uri="{FF2B5EF4-FFF2-40B4-BE49-F238E27FC236}">
                <a16:creationId xmlns:a16="http://schemas.microsoft.com/office/drawing/2014/main" id="{4EF991D4-3210-6D74-22D0-D30FD808EFC4}"/>
              </a:ext>
            </a:extLst>
          </p:cNvPr>
          <p:cNvSpPr txBox="1"/>
          <p:nvPr/>
        </p:nvSpPr>
        <p:spPr>
          <a:xfrm>
            <a:off x="628600" y="933062"/>
            <a:ext cx="7257372" cy="267632"/>
          </a:xfrm>
          <a:prstGeom prst="rect">
            <a:avLst/>
          </a:prstGeom>
        </p:spPr>
        <p:txBody>
          <a:bodyPr vert="horz" lIns="91440" tIns="45720" rIns="91440" bIns="45720" rtlCol="0">
            <a:normAutofit/>
          </a:bodyPr>
          <a:lstStyle/>
          <a:p>
            <a:pPr defTabSz="685800">
              <a:lnSpc>
                <a:spcPct val="90000"/>
              </a:lnSpc>
              <a:spcBef>
                <a:spcPts val="750"/>
              </a:spcBef>
              <a:buClr>
                <a:srgbClr val="0066A1"/>
              </a:buClr>
            </a:pPr>
            <a:endParaRPr lang="en-US" sz="1100" b="1" i="1" kern="1200">
              <a:solidFill>
                <a:srgbClr val="01B4E3"/>
              </a:solidFill>
              <a:latin typeface="+mn-lt"/>
              <a:ea typeface="+mn-ea"/>
              <a:cs typeface="+mn-cs"/>
            </a:endParaRPr>
          </a:p>
        </p:txBody>
      </p:sp>
      <p:sp>
        <p:nvSpPr>
          <p:cNvPr id="9" name="TextBox 7">
            <a:extLst>
              <a:ext uri="{FF2B5EF4-FFF2-40B4-BE49-F238E27FC236}">
                <a16:creationId xmlns:a16="http://schemas.microsoft.com/office/drawing/2014/main" id="{184ABBF8-F638-715F-FD02-EF8964A8E42A}"/>
              </a:ext>
            </a:extLst>
          </p:cNvPr>
          <p:cNvSpPr txBox="1"/>
          <p:nvPr/>
        </p:nvSpPr>
        <p:spPr>
          <a:xfrm>
            <a:off x="628650" y="4730186"/>
            <a:ext cx="1144782" cy="378627"/>
          </a:xfrm>
          <a:prstGeom prst="rect">
            <a:avLst/>
          </a:prstGeom>
          <a:noFill/>
        </p:spPr>
        <p:txBody>
          <a:bodyPr wrap="square" rtlCol="0">
            <a:spAutoFit/>
          </a:bodyPr>
          <a:lstStyle/>
          <a:p>
            <a:pPr algn="ctr"/>
            <a:r>
              <a:rPr lang="en-US"/>
              <a:t>Nhóm 7</a:t>
            </a:r>
          </a:p>
        </p:txBody>
      </p:sp>
    </p:spTree>
    <p:extLst>
      <p:ext uri="{BB962C8B-B14F-4D97-AF65-F5344CB8AC3E}">
        <p14:creationId xmlns:p14="http://schemas.microsoft.com/office/powerpoint/2010/main" val="42225356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ECCFCB2-3C7D-2F47-B231-5C5C3AFBF3DD}"/>
              </a:ext>
            </a:extLst>
          </p:cNvPr>
          <p:cNvSpPr>
            <a:spLocks noGrp="1"/>
          </p:cNvSpPr>
          <p:nvPr>
            <p:ph type="body" sz="quarter" idx="13"/>
          </p:nvPr>
        </p:nvSpPr>
        <p:spPr/>
        <p:txBody>
          <a:bodyPr/>
          <a:lstStyle/>
          <a:p>
            <a:r>
              <a:rPr lang="en-US"/>
              <a:t>Xét trường hợp: 	A  A  B </a:t>
            </a:r>
            <a:r>
              <a:rPr lang="en-US" u="sng"/>
              <a:t> A  A  </a:t>
            </a:r>
            <a:r>
              <a:rPr lang="en-US">
                <a:solidFill>
                  <a:srgbClr val="FF0000"/>
                </a:solidFill>
              </a:rPr>
              <a:t>B</a:t>
            </a:r>
            <a:r>
              <a:rPr lang="en-US" u="sng"/>
              <a:t>  A  A  A </a:t>
            </a:r>
            <a:r>
              <a:rPr lang="en-US"/>
              <a:t> A</a:t>
            </a:r>
          </a:p>
          <a:p>
            <a:r>
              <a:rPr lang="en-US"/>
              <a:t>Pattern: 		A  A  B  A  A  </a:t>
            </a:r>
            <a:r>
              <a:rPr lang="en-US">
                <a:solidFill>
                  <a:srgbClr val="FF0000"/>
                </a:solidFill>
              </a:rPr>
              <a:t>A</a:t>
            </a:r>
            <a:r>
              <a:rPr lang="en-US"/>
              <a:t> </a:t>
            </a:r>
          </a:p>
          <a:p>
            <a:endParaRPr lang="en-US"/>
          </a:p>
          <a:p>
            <a:r>
              <a:rPr lang="en-US"/>
              <a:t>Vậy, vấn đề cốt lõi của giải thuật KMP là cách tìm vị trí con trỏ i trỏ tới văn bản txt sau mỗi lần bắt đầu lại quá trình đối sánh (mà vẫn đảm bảo không backup những ký không cần thiết)</a:t>
            </a:r>
          </a:p>
        </p:txBody>
      </p:sp>
      <p:sp>
        <p:nvSpPr>
          <p:cNvPr id="3" name="Slide Number Placeholder 2">
            <a:extLst>
              <a:ext uri="{FF2B5EF4-FFF2-40B4-BE49-F238E27FC236}">
                <a16:creationId xmlns:a16="http://schemas.microsoft.com/office/drawing/2014/main" id="{A4B06411-EE63-D346-9F05-B1E2F7CB38B2}"/>
              </a:ext>
            </a:extLst>
          </p:cNvPr>
          <p:cNvSpPr>
            <a:spLocks noGrp="1"/>
          </p:cNvSpPr>
          <p:nvPr>
            <p:ph type="sldNum" sz="quarter" idx="4"/>
          </p:nvPr>
        </p:nvSpPr>
        <p:spPr/>
        <p:txBody>
          <a:bodyPr/>
          <a:lstStyle/>
          <a:p>
            <a:fld id="{3DD97BEB-BAEF-0344-9D5C-EC73E478698A}" type="slidenum">
              <a:rPr lang="en-US" smtClean="0"/>
              <a:pPr/>
              <a:t>14</a:t>
            </a:fld>
            <a:r>
              <a:rPr lang="en-US"/>
              <a:t> </a:t>
            </a:r>
          </a:p>
        </p:txBody>
      </p:sp>
      <p:sp>
        <p:nvSpPr>
          <p:cNvPr id="4" name="Title 3">
            <a:extLst>
              <a:ext uri="{FF2B5EF4-FFF2-40B4-BE49-F238E27FC236}">
                <a16:creationId xmlns:a16="http://schemas.microsoft.com/office/drawing/2014/main" id="{B4900F60-7C0D-8B48-910B-EB4B5D459E2B}"/>
              </a:ext>
            </a:extLst>
          </p:cNvPr>
          <p:cNvSpPr>
            <a:spLocks noGrp="1"/>
          </p:cNvSpPr>
          <p:nvPr>
            <p:ph type="title"/>
          </p:nvPr>
        </p:nvSpPr>
        <p:spPr/>
        <p:txBody>
          <a:bodyPr/>
          <a:lstStyle/>
          <a:p>
            <a:r>
              <a:rPr lang="en-US"/>
              <a:t>KNUTH – MORRIS – PRATT (KMP)</a:t>
            </a:r>
          </a:p>
        </p:txBody>
      </p:sp>
      <p:sp>
        <p:nvSpPr>
          <p:cNvPr id="8" name="TextBox 7">
            <a:extLst>
              <a:ext uri="{FF2B5EF4-FFF2-40B4-BE49-F238E27FC236}">
                <a16:creationId xmlns:a16="http://schemas.microsoft.com/office/drawing/2014/main" id="{4EF991D4-3210-6D74-22D0-D30FD808EFC4}"/>
              </a:ext>
            </a:extLst>
          </p:cNvPr>
          <p:cNvSpPr txBox="1"/>
          <p:nvPr/>
        </p:nvSpPr>
        <p:spPr>
          <a:xfrm>
            <a:off x="628650" y="4730186"/>
            <a:ext cx="1144782" cy="378627"/>
          </a:xfrm>
          <a:prstGeom prst="rect">
            <a:avLst/>
          </a:prstGeom>
          <a:noFill/>
        </p:spPr>
        <p:txBody>
          <a:bodyPr wrap="square" rtlCol="0">
            <a:spAutoFit/>
          </a:bodyPr>
          <a:lstStyle/>
          <a:p>
            <a:pPr algn="ctr"/>
            <a:r>
              <a:rPr lang="en-US"/>
              <a:t>Nhóm 7</a:t>
            </a:r>
          </a:p>
        </p:txBody>
      </p:sp>
      <p:sp>
        <p:nvSpPr>
          <p:cNvPr id="7" name="Chỗ dành sẵn cho Văn bản 6">
            <a:extLst>
              <a:ext uri="{FF2B5EF4-FFF2-40B4-BE49-F238E27FC236}">
                <a16:creationId xmlns:a16="http://schemas.microsoft.com/office/drawing/2014/main" id="{76A9151B-6189-75A3-9C34-DCB45DA7E3CA}"/>
              </a:ext>
            </a:extLst>
          </p:cNvPr>
          <p:cNvSpPr>
            <a:spLocks noGrp="1"/>
          </p:cNvSpPr>
          <p:nvPr>
            <p:ph type="body" sz="quarter" idx="15"/>
          </p:nvPr>
        </p:nvSpPr>
        <p:spPr/>
        <p:txBody>
          <a:bodyPr>
            <a:normAutofit fontScale="85000" lnSpcReduction="20000"/>
          </a:bodyPr>
          <a:lstStyle/>
          <a:p>
            <a:endParaRPr lang="en-US"/>
          </a:p>
        </p:txBody>
      </p:sp>
    </p:spTree>
    <p:extLst>
      <p:ext uri="{BB962C8B-B14F-4D97-AF65-F5344CB8AC3E}">
        <p14:creationId xmlns:p14="http://schemas.microsoft.com/office/powerpoint/2010/main" val="40450008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ECCFCB2-3C7D-2F47-B231-5C5C3AFBF3DD}"/>
              </a:ext>
            </a:extLst>
          </p:cNvPr>
          <p:cNvSpPr>
            <a:spLocks noGrp="1"/>
          </p:cNvSpPr>
          <p:nvPr>
            <p:ph type="body" sz="quarter" idx="13"/>
          </p:nvPr>
        </p:nvSpPr>
        <p:spPr/>
        <p:txBody>
          <a:bodyPr/>
          <a:lstStyle/>
          <a:p>
            <a:r>
              <a:rPr lang="en-US"/>
              <a:t>Xét trường hợp: 	A  A  B </a:t>
            </a:r>
            <a:r>
              <a:rPr lang="en-US" u="sng"/>
              <a:t> A  A  </a:t>
            </a:r>
            <a:r>
              <a:rPr lang="en-US">
                <a:solidFill>
                  <a:srgbClr val="FF0000"/>
                </a:solidFill>
              </a:rPr>
              <a:t>B</a:t>
            </a:r>
            <a:r>
              <a:rPr lang="en-US" u="sng"/>
              <a:t>  A  A  A </a:t>
            </a:r>
            <a:r>
              <a:rPr lang="en-US"/>
              <a:t> A                           (txt)</a:t>
            </a:r>
          </a:p>
          <a:p>
            <a:r>
              <a:rPr lang="en-US"/>
              <a:t>Pattern: 	 	             </a:t>
            </a:r>
            <a:r>
              <a:rPr lang="en-US">
                <a:solidFill>
                  <a:srgbClr val="C00000"/>
                </a:solidFill>
              </a:rPr>
              <a:t>A  A  B  </a:t>
            </a:r>
            <a:r>
              <a:rPr lang="en-US"/>
              <a:t>A  A  A                                (pat)</a:t>
            </a:r>
          </a:p>
          <a:p>
            <a:endParaRPr lang="en-US"/>
          </a:p>
          <a:p>
            <a:r>
              <a:rPr lang="en-US"/>
              <a:t>Nhận xét: trường hợp này xảy ra khi trong chuỗi con không khớp đã xét (AABAAB) có chứa một phân đoạn con (</a:t>
            </a:r>
            <a:r>
              <a:rPr lang="en-US" u="sng"/>
              <a:t>AAB</a:t>
            </a:r>
            <a:r>
              <a:rPr lang="en-US"/>
              <a:t>) giống với phân đoạn đầu tiên trong mẫu </a:t>
            </a:r>
            <a:r>
              <a:rPr lang="en-US" i="1"/>
              <a:t>pat</a:t>
            </a:r>
            <a:r>
              <a:rPr lang="en-US"/>
              <a:t>. </a:t>
            </a:r>
          </a:p>
          <a:p>
            <a:r>
              <a:rPr lang="en-US"/>
              <a:t>Khi đó, ta so sánh txt[5] và pat[2]</a:t>
            </a:r>
          </a:p>
          <a:p>
            <a:r>
              <a:rPr lang="en-US"/>
              <a:t>Dễ thấy trong </a:t>
            </a:r>
            <a:r>
              <a:rPr lang="en-US" i="1"/>
              <a:t>pat </a:t>
            </a:r>
            <a:r>
              <a:rPr lang="en-US"/>
              <a:t>có cặp phân đoạn con giống nhau nằm ở 2 đầu là A A</a:t>
            </a:r>
          </a:p>
          <a:p>
            <a:r>
              <a:rPr lang="en-US"/>
              <a:t>Pattern:                                      </a:t>
            </a:r>
            <a:r>
              <a:rPr lang="en-US" u="sng"/>
              <a:t>A  A </a:t>
            </a:r>
            <a:r>
              <a:rPr lang="en-US"/>
              <a:t> B  A  </a:t>
            </a:r>
            <a:r>
              <a:rPr lang="en-US" u="sng"/>
              <a:t>A  A</a:t>
            </a:r>
          </a:p>
        </p:txBody>
      </p:sp>
      <p:sp>
        <p:nvSpPr>
          <p:cNvPr id="3" name="Slide Number Placeholder 2">
            <a:extLst>
              <a:ext uri="{FF2B5EF4-FFF2-40B4-BE49-F238E27FC236}">
                <a16:creationId xmlns:a16="http://schemas.microsoft.com/office/drawing/2014/main" id="{A4B06411-EE63-D346-9F05-B1E2F7CB38B2}"/>
              </a:ext>
            </a:extLst>
          </p:cNvPr>
          <p:cNvSpPr>
            <a:spLocks noGrp="1"/>
          </p:cNvSpPr>
          <p:nvPr>
            <p:ph type="sldNum" sz="quarter" idx="4"/>
          </p:nvPr>
        </p:nvSpPr>
        <p:spPr/>
        <p:txBody>
          <a:bodyPr/>
          <a:lstStyle/>
          <a:p>
            <a:fld id="{3DD97BEB-BAEF-0344-9D5C-EC73E478698A}" type="slidenum">
              <a:rPr lang="en-US" smtClean="0"/>
              <a:pPr/>
              <a:t>15</a:t>
            </a:fld>
            <a:r>
              <a:rPr lang="en-US"/>
              <a:t> </a:t>
            </a:r>
          </a:p>
        </p:txBody>
      </p:sp>
      <p:sp>
        <p:nvSpPr>
          <p:cNvPr id="4" name="Title 3">
            <a:extLst>
              <a:ext uri="{FF2B5EF4-FFF2-40B4-BE49-F238E27FC236}">
                <a16:creationId xmlns:a16="http://schemas.microsoft.com/office/drawing/2014/main" id="{B4900F60-7C0D-8B48-910B-EB4B5D459E2B}"/>
              </a:ext>
            </a:extLst>
          </p:cNvPr>
          <p:cNvSpPr>
            <a:spLocks noGrp="1"/>
          </p:cNvSpPr>
          <p:nvPr>
            <p:ph type="title"/>
          </p:nvPr>
        </p:nvSpPr>
        <p:spPr/>
        <p:txBody>
          <a:bodyPr/>
          <a:lstStyle/>
          <a:p>
            <a:r>
              <a:rPr lang="en-US"/>
              <a:t>KNUTH – MORRIS – PRATT (KMP)</a:t>
            </a:r>
          </a:p>
        </p:txBody>
      </p:sp>
      <p:sp>
        <p:nvSpPr>
          <p:cNvPr id="8" name="TextBox 7">
            <a:extLst>
              <a:ext uri="{FF2B5EF4-FFF2-40B4-BE49-F238E27FC236}">
                <a16:creationId xmlns:a16="http://schemas.microsoft.com/office/drawing/2014/main" id="{4EF991D4-3210-6D74-22D0-D30FD808EFC4}"/>
              </a:ext>
            </a:extLst>
          </p:cNvPr>
          <p:cNvSpPr txBox="1"/>
          <p:nvPr/>
        </p:nvSpPr>
        <p:spPr>
          <a:xfrm>
            <a:off x="628650" y="4730186"/>
            <a:ext cx="1144782" cy="378627"/>
          </a:xfrm>
          <a:prstGeom prst="rect">
            <a:avLst/>
          </a:prstGeom>
          <a:noFill/>
        </p:spPr>
        <p:txBody>
          <a:bodyPr wrap="square" rtlCol="0">
            <a:spAutoFit/>
          </a:bodyPr>
          <a:lstStyle/>
          <a:p>
            <a:pPr algn="ctr"/>
            <a:r>
              <a:rPr lang="en-US"/>
              <a:t>Nhóm 7</a:t>
            </a:r>
          </a:p>
        </p:txBody>
      </p:sp>
      <p:sp>
        <p:nvSpPr>
          <p:cNvPr id="7" name="Chỗ dành sẵn cho Văn bản 6">
            <a:extLst>
              <a:ext uri="{FF2B5EF4-FFF2-40B4-BE49-F238E27FC236}">
                <a16:creationId xmlns:a16="http://schemas.microsoft.com/office/drawing/2014/main" id="{76A9151B-6189-75A3-9C34-DCB45DA7E3CA}"/>
              </a:ext>
            </a:extLst>
          </p:cNvPr>
          <p:cNvSpPr>
            <a:spLocks noGrp="1"/>
          </p:cNvSpPr>
          <p:nvPr>
            <p:ph type="body" sz="quarter" idx="15"/>
          </p:nvPr>
        </p:nvSpPr>
        <p:spPr/>
        <p:txBody>
          <a:bodyPr>
            <a:normAutofit fontScale="85000" lnSpcReduction="20000"/>
          </a:bodyPr>
          <a:lstStyle/>
          <a:p>
            <a:endParaRPr lang="en-US"/>
          </a:p>
        </p:txBody>
      </p:sp>
    </p:spTree>
    <p:extLst>
      <p:ext uri="{BB962C8B-B14F-4D97-AF65-F5344CB8AC3E}">
        <p14:creationId xmlns:p14="http://schemas.microsoft.com/office/powerpoint/2010/main" val="20701451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ECCFCB2-3C7D-2F47-B231-5C5C3AFBF3DD}"/>
              </a:ext>
            </a:extLst>
          </p:cNvPr>
          <p:cNvSpPr>
            <a:spLocks noGrp="1"/>
          </p:cNvSpPr>
          <p:nvPr>
            <p:ph type="body" sz="quarter" idx="13"/>
          </p:nvPr>
        </p:nvSpPr>
        <p:spPr/>
        <p:txBody>
          <a:bodyPr/>
          <a:lstStyle/>
          <a:p>
            <a:r>
              <a:rPr lang="en-US"/>
              <a:t>Xét trường hợp: 	A  A  B </a:t>
            </a:r>
            <a:r>
              <a:rPr lang="en-US" u="sng"/>
              <a:t> A  A  </a:t>
            </a:r>
            <a:r>
              <a:rPr lang="en-US" u="sng">
                <a:solidFill>
                  <a:srgbClr val="FF0000"/>
                </a:solidFill>
              </a:rPr>
              <a:t>B</a:t>
            </a:r>
            <a:r>
              <a:rPr lang="en-US" u="sng"/>
              <a:t>  A  A  A </a:t>
            </a:r>
            <a:r>
              <a:rPr lang="en-US"/>
              <a:t> A                           (txt)</a:t>
            </a:r>
          </a:p>
          <a:p>
            <a:r>
              <a:rPr lang="en-US"/>
              <a:t>Pattern:                                      </a:t>
            </a:r>
            <a:r>
              <a:rPr lang="en-US" u="sng"/>
              <a:t>A  A </a:t>
            </a:r>
            <a:r>
              <a:rPr lang="en-US"/>
              <a:t> B  A  </a:t>
            </a:r>
            <a:r>
              <a:rPr lang="en-US" u="sng"/>
              <a:t>A  A</a:t>
            </a:r>
            <a:r>
              <a:rPr lang="en-US"/>
              <a:t>                                (pat)</a:t>
            </a:r>
          </a:p>
          <a:p>
            <a:endParaRPr lang="en-US" u="sng"/>
          </a:p>
          <a:p>
            <a:r>
              <a:rPr lang="en-US"/>
              <a:t>Cặp A A này là một chuỗi con trùng nhau vừa là tiền tố vừa là hậu tố của mẫu.</a:t>
            </a:r>
          </a:p>
          <a:p>
            <a:r>
              <a:rPr lang="en-US"/>
              <a:t>Vậy,chỉ cần chuyển j = 3 ( liền sau A A).</a:t>
            </a:r>
          </a:p>
          <a:p>
            <a:endParaRPr lang="en-US"/>
          </a:p>
          <a:p>
            <a:r>
              <a:rPr lang="en-US"/>
              <a:t>Làm sao để biết có bao nhiêu cặp chuỗi con trùng nhau vừa là prefix lẫn suffix?</a:t>
            </a:r>
          </a:p>
        </p:txBody>
      </p:sp>
      <p:sp>
        <p:nvSpPr>
          <p:cNvPr id="3" name="Slide Number Placeholder 2">
            <a:extLst>
              <a:ext uri="{FF2B5EF4-FFF2-40B4-BE49-F238E27FC236}">
                <a16:creationId xmlns:a16="http://schemas.microsoft.com/office/drawing/2014/main" id="{A4B06411-EE63-D346-9F05-B1E2F7CB38B2}"/>
              </a:ext>
            </a:extLst>
          </p:cNvPr>
          <p:cNvSpPr>
            <a:spLocks noGrp="1"/>
          </p:cNvSpPr>
          <p:nvPr>
            <p:ph type="sldNum" sz="quarter" idx="4"/>
          </p:nvPr>
        </p:nvSpPr>
        <p:spPr/>
        <p:txBody>
          <a:bodyPr/>
          <a:lstStyle/>
          <a:p>
            <a:fld id="{3DD97BEB-BAEF-0344-9D5C-EC73E478698A}" type="slidenum">
              <a:rPr lang="en-US" smtClean="0"/>
              <a:pPr/>
              <a:t>16</a:t>
            </a:fld>
            <a:r>
              <a:rPr lang="en-US"/>
              <a:t> </a:t>
            </a:r>
          </a:p>
        </p:txBody>
      </p:sp>
      <p:sp>
        <p:nvSpPr>
          <p:cNvPr id="4" name="Title 3">
            <a:extLst>
              <a:ext uri="{FF2B5EF4-FFF2-40B4-BE49-F238E27FC236}">
                <a16:creationId xmlns:a16="http://schemas.microsoft.com/office/drawing/2014/main" id="{B4900F60-7C0D-8B48-910B-EB4B5D459E2B}"/>
              </a:ext>
            </a:extLst>
          </p:cNvPr>
          <p:cNvSpPr>
            <a:spLocks noGrp="1"/>
          </p:cNvSpPr>
          <p:nvPr>
            <p:ph type="title"/>
          </p:nvPr>
        </p:nvSpPr>
        <p:spPr/>
        <p:txBody>
          <a:bodyPr/>
          <a:lstStyle/>
          <a:p>
            <a:r>
              <a:rPr lang="en-US"/>
              <a:t>KNUTH – MORRIS – PRATT (KMP)</a:t>
            </a:r>
          </a:p>
        </p:txBody>
      </p:sp>
      <p:sp>
        <p:nvSpPr>
          <p:cNvPr id="8" name="TextBox 7">
            <a:extLst>
              <a:ext uri="{FF2B5EF4-FFF2-40B4-BE49-F238E27FC236}">
                <a16:creationId xmlns:a16="http://schemas.microsoft.com/office/drawing/2014/main" id="{4EF991D4-3210-6D74-22D0-D30FD808EFC4}"/>
              </a:ext>
            </a:extLst>
          </p:cNvPr>
          <p:cNvSpPr txBox="1"/>
          <p:nvPr/>
        </p:nvSpPr>
        <p:spPr>
          <a:xfrm>
            <a:off x="628650" y="4730186"/>
            <a:ext cx="1144782" cy="378627"/>
          </a:xfrm>
          <a:prstGeom prst="rect">
            <a:avLst/>
          </a:prstGeom>
          <a:noFill/>
        </p:spPr>
        <p:txBody>
          <a:bodyPr wrap="square" rtlCol="0">
            <a:spAutoFit/>
          </a:bodyPr>
          <a:lstStyle/>
          <a:p>
            <a:pPr algn="ctr"/>
            <a:r>
              <a:rPr lang="en-US"/>
              <a:t>Nhóm 7</a:t>
            </a:r>
          </a:p>
        </p:txBody>
      </p:sp>
      <p:sp>
        <p:nvSpPr>
          <p:cNvPr id="7" name="Chỗ dành sẵn cho Văn bản 6">
            <a:extLst>
              <a:ext uri="{FF2B5EF4-FFF2-40B4-BE49-F238E27FC236}">
                <a16:creationId xmlns:a16="http://schemas.microsoft.com/office/drawing/2014/main" id="{76A9151B-6189-75A3-9C34-DCB45DA7E3CA}"/>
              </a:ext>
            </a:extLst>
          </p:cNvPr>
          <p:cNvSpPr>
            <a:spLocks noGrp="1"/>
          </p:cNvSpPr>
          <p:nvPr>
            <p:ph type="body" sz="quarter" idx="15"/>
          </p:nvPr>
        </p:nvSpPr>
        <p:spPr/>
        <p:txBody>
          <a:bodyPr>
            <a:normAutofit fontScale="85000" lnSpcReduction="20000"/>
          </a:bodyPr>
          <a:lstStyle/>
          <a:p>
            <a:endParaRPr lang="en-US"/>
          </a:p>
        </p:txBody>
      </p:sp>
    </p:spTree>
    <p:extLst>
      <p:ext uri="{BB962C8B-B14F-4D97-AF65-F5344CB8AC3E}">
        <p14:creationId xmlns:p14="http://schemas.microsoft.com/office/powerpoint/2010/main" val="42803646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ECCFCB2-3C7D-2F47-B231-5C5C3AFBF3DD}"/>
              </a:ext>
            </a:extLst>
          </p:cNvPr>
          <p:cNvSpPr>
            <a:spLocks noGrp="1"/>
          </p:cNvSpPr>
          <p:nvPr>
            <p:ph type="body" sz="quarter" idx="13"/>
          </p:nvPr>
        </p:nvSpPr>
        <p:spPr/>
        <p:txBody>
          <a:bodyPr/>
          <a:lstStyle/>
          <a:p>
            <a:r>
              <a:rPr lang="en-US"/>
              <a:t>Xét trường hợp: 	A  A  B </a:t>
            </a:r>
            <a:r>
              <a:rPr lang="en-US" u="sng"/>
              <a:t> A  A  </a:t>
            </a:r>
            <a:r>
              <a:rPr lang="en-US" u="sng">
                <a:solidFill>
                  <a:srgbClr val="FF0000"/>
                </a:solidFill>
              </a:rPr>
              <a:t>B</a:t>
            </a:r>
            <a:r>
              <a:rPr lang="en-US" u="sng"/>
              <a:t>  A  A  A </a:t>
            </a:r>
            <a:r>
              <a:rPr lang="en-US"/>
              <a:t> A                           (txt)</a:t>
            </a:r>
          </a:p>
          <a:p>
            <a:r>
              <a:rPr lang="en-US"/>
              <a:t>Pattern:                                      </a:t>
            </a:r>
            <a:r>
              <a:rPr lang="en-US" u="sng"/>
              <a:t>A  A </a:t>
            </a:r>
            <a:r>
              <a:rPr lang="en-US"/>
              <a:t> B  A  </a:t>
            </a:r>
            <a:r>
              <a:rPr lang="en-US" u="sng"/>
              <a:t>A  A</a:t>
            </a:r>
            <a:r>
              <a:rPr lang="en-US"/>
              <a:t>                                (pat)</a:t>
            </a:r>
          </a:p>
          <a:p>
            <a:endParaRPr lang="en-US" u="sng"/>
          </a:p>
          <a:p>
            <a:r>
              <a:rPr lang="en-US"/>
              <a:t>Tạo 1 mảng tạm table và lưu giữ giá trị các cặp trùng là prefix/suffix</a:t>
            </a:r>
          </a:p>
          <a:p>
            <a:endParaRPr lang="en-US"/>
          </a:p>
          <a:p>
            <a:r>
              <a:rPr lang="en-US"/>
              <a:t>Table:				0   1   0   1    2   2</a:t>
            </a:r>
          </a:p>
          <a:p>
            <a:r>
              <a:rPr lang="en-US"/>
              <a:t>Pattern: 			A   A   B   A   A   A </a:t>
            </a:r>
          </a:p>
          <a:p>
            <a:endParaRPr lang="en-US"/>
          </a:p>
        </p:txBody>
      </p:sp>
      <p:sp>
        <p:nvSpPr>
          <p:cNvPr id="3" name="Slide Number Placeholder 2">
            <a:extLst>
              <a:ext uri="{FF2B5EF4-FFF2-40B4-BE49-F238E27FC236}">
                <a16:creationId xmlns:a16="http://schemas.microsoft.com/office/drawing/2014/main" id="{A4B06411-EE63-D346-9F05-B1E2F7CB38B2}"/>
              </a:ext>
            </a:extLst>
          </p:cNvPr>
          <p:cNvSpPr>
            <a:spLocks noGrp="1"/>
          </p:cNvSpPr>
          <p:nvPr>
            <p:ph type="sldNum" sz="quarter" idx="4"/>
          </p:nvPr>
        </p:nvSpPr>
        <p:spPr/>
        <p:txBody>
          <a:bodyPr/>
          <a:lstStyle/>
          <a:p>
            <a:fld id="{3DD97BEB-BAEF-0344-9D5C-EC73E478698A}" type="slidenum">
              <a:rPr lang="en-US" smtClean="0"/>
              <a:pPr/>
              <a:t>17</a:t>
            </a:fld>
            <a:r>
              <a:rPr lang="en-US"/>
              <a:t> </a:t>
            </a:r>
          </a:p>
        </p:txBody>
      </p:sp>
      <p:sp>
        <p:nvSpPr>
          <p:cNvPr id="4" name="Title 3">
            <a:extLst>
              <a:ext uri="{FF2B5EF4-FFF2-40B4-BE49-F238E27FC236}">
                <a16:creationId xmlns:a16="http://schemas.microsoft.com/office/drawing/2014/main" id="{B4900F60-7C0D-8B48-910B-EB4B5D459E2B}"/>
              </a:ext>
            </a:extLst>
          </p:cNvPr>
          <p:cNvSpPr>
            <a:spLocks noGrp="1"/>
          </p:cNvSpPr>
          <p:nvPr>
            <p:ph type="title"/>
          </p:nvPr>
        </p:nvSpPr>
        <p:spPr/>
        <p:txBody>
          <a:bodyPr/>
          <a:lstStyle/>
          <a:p>
            <a:r>
              <a:rPr lang="en-US"/>
              <a:t>KNUTH – MORRIS – PRATT (KMP)</a:t>
            </a:r>
          </a:p>
        </p:txBody>
      </p:sp>
      <p:sp>
        <p:nvSpPr>
          <p:cNvPr id="8" name="TextBox 7">
            <a:extLst>
              <a:ext uri="{FF2B5EF4-FFF2-40B4-BE49-F238E27FC236}">
                <a16:creationId xmlns:a16="http://schemas.microsoft.com/office/drawing/2014/main" id="{4EF991D4-3210-6D74-22D0-D30FD808EFC4}"/>
              </a:ext>
            </a:extLst>
          </p:cNvPr>
          <p:cNvSpPr txBox="1"/>
          <p:nvPr/>
        </p:nvSpPr>
        <p:spPr>
          <a:xfrm>
            <a:off x="628650" y="4730186"/>
            <a:ext cx="1144782" cy="378627"/>
          </a:xfrm>
          <a:prstGeom prst="rect">
            <a:avLst/>
          </a:prstGeom>
          <a:noFill/>
        </p:spPr>
        <p:txBody>
          <a:bodyPr wrap="square" rtlCol="0">
            <a:spAutoFit/>
          </a:bodyPr>
          <a:lstStyle/>
          <a:p>
            <a:pPr algn="ctr"/>
            <a:r>
              <a:rPr lang="en-US"/>
              <a:t>Nhóm 7</a:t>
            </a:r>
          </a:p>
        </p:txBody>
      </p:sp>
      <p:sp>
        <p:nvSpPr>
          <p:cNvPr id="7" name="Chỗ dành sẵn cho Văn bản 6">
            <a:extLst>
              <a:ext uri="{FF2B5EF4-FFF2-40B4-BE49-F238E27FC236}">
                <a16:creationId xmlns:a16="http://schemas.microsoft.com/office/drawing/2014/main" id="{76A9151B-6189-75A3-9C34-DCB45DA7E3CA}"/>
              </a:ext>
            </a:extLst>
          </p:cNvPr>
          <p:cNvSpPr>
            <a:spLocks noGrp="1"/>
          </p:cNvSpPr>
          <p:nvPr>
            <p:ph type="body" sz="quarter" idx="15"/>
          </p:nvPr>
        </p:nvSpPr>
        <p:spPr/>
        <p:txBody>
          <a:bodyPr>
            <a:normAutofit fontScale="85000" lnSpcReduction="20000"/>
          </a:bodyPr>
          <a:lstStyle/>
          <a:p>
            <a:endParaRPr lang="en-US"/>
          </a:p>
        </p:txBody>
      </p:sp>
    </p:spTree>
    <p:extLst>
      <p:ext uri="{BB962C8B-B14F-4D97-AF65-F5344CB8AC3E}">
        <p14:creationId xmlns:p14="http://schemas.microsoft.com/office/powerpoint/2010/main" val="6451298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ECCFCB2-3C7D-2F47-B231-5C5C3AFBF3DD}"/>
              </a:ext>
            </a:extLst>
          </p:cNvPr>
          <p:cNvSpPr>
            <a:spLocks noGrp="1"/>
          </p:cNvSpPr>
          <p:nvPr>
            <p:ph type="body" sz="quarter" idx="13"/>
          </p:nvPr>
        </p:nvSpPr>
        <p:spPr/>
        <p:txBody>
          <a:bodyPr/>
          <a:lstStyle/>
          <a:p>
            <a:r>
              <a:rPr lang="en-US"/>
              <a:t>Xét trường hợp: 	A   A   B   A   A   </a:t>
            </a:r>
            <a:r>
              <a:rPr lang="en-US">
                <a:solidFill>
                  <a:srgbClr val="FF0000"/>
                </a:solidFill>
              </a:rPr>
              <a:t>B</a:t>
            </a:r>
            <a:r>
              <a:rPr lang="en-US"/>
              <a:t>   A    A   A   A     </a:t>
            </a:r>
          </a:p>
          <a:p>
            <a:r>
              <a:rPr lang="en-US"/>
              <a:t>Pattern: 		A   A   B   A   A   </a:t>
            </a:r>
            <a:r>
              <a:rPr lang="en-US">
                <a:solidFill>
                  <a:srgbClr val="FF0000"/>
                </a:solidFill>
              </a:rPr>
              <a:t>A</a:t>
            </a:r>
            <a:r>
              <a:rPr lang="en-US"/>
              <a:t>                       </a:t>
            </a:r>
          </a:p>
          <a:p>
            <a:r>
              <a:rPr lang="en-US"/>
              <a:t>Table:			0   1    0   1    2   2</a:t>
            </a:r>
          </a:p>
          <a:p>
            <a:endParaRPr lang="en-US"/>
          </a:p>
          <a:p>
            <a:r>
              <a:rPr lang="en-US"/>
              <a:t>i = 5, j = 5</a:t>
            </a:r>
          </a:p>
          <a:p>
            <a:r>
              <a:rPr lang="en-US"/>
              <a:t>txt[i] != pat[j] </a:t>
            </a:r>
          </a:p>
          <a:p>
            <a:r>
              <a:rPr lang="en-US"/>
              <a:t>j = table[j-1] = 2  (trả về vị trí ngay sau max substring là prefix/suffix : A A) </a:t>
            </a:r>
          </a:p>
          <a:p>
            <a:r>
              <a:rPr lang="en-US"/>
              <a:t>Txt[i] == pat[j] </a:t>
            </a:r>
          </a:p>
          <a:p>
            <a:r>
              <a:rPr lang="en-US"/>
              <a:t>…</a:t>
            </a:r>
          </a:p>
          <a:p>
            <a:endParaRPr lang="en-US"/>
          </a:p>
        </p:txBody>
      </p:sp>
      <p:sp>
        <p:nvSpPr>
          <p:cNvPr id="3" name="Slide Number Placeholder 2">
            <a:extLst>
              <a:ext uri="{FF2B5EF4-FFF2-40B4-BE49-F238E27FC236}">
                <a16:creationId xmlns:a16="http://schemas.microsoft.com/office/drawing/2014/main" id="{A4B06411-EE63-D346-9F05-B1E2F7CB38B2}"/>
              </a:ext>
            </a:extLst>
          </p:cNvPr>
          <p:cNvSpPr>
            <a:spLocks noGrp="1"/>
          </p:cNvSpPr>
          <p:nvPr>
            <p:ph type="sldNum" sz="quarter" idx="4"/>
          </p:nvPr>
        </p:nvSpPr>
        <p:spPr/>
        <p:txBody>
          <a:bodyPr/>
          <a:lstStyle/>
          <a:p>
            <a:fld id="{3DD97BEB-BAEF-0344-9D5C-EC73E478698A}" type="slidenum">
              <a:rPr lang="en-US" smtClean="0"/>
              <a:pPr/>
              <a:t>18</a:t>
            </a:fld>
            <a:r>
              <a:rPr lang="en-US"/>
              <a:t> </a:t>
            </a:r>
          </a:p>
        </p:txBody>
      </p:sp>
      <p:sp>
        <p:nvSpPr>
          <p:cNvPr id="4" name="Title 3">
            <a:extLst>
              <a:ext uri="{FF2B5EF4-FFF2-40B4-BE49-F238E27FC236}">
                <a16:creationId xmlns:a16="http://schemas.microsoft.com/office/drawing/2014/main" id="{B4900F60-7C0D-8B48-910B-EB4B5D459E2B}"/>
              </a:ext>
            </a:extLst>
          </p:cNvPr>
          <p:cNvSpPr>
            <a:spLocks noGrp="1"/>
          </p:cNvSpPr>
          <p:nvPr>
            <p:ph type="title"/>
          </p:nvPr>
        </p:nvSpPr>
        <p:spPr/>
        <p:txBody>
          <a:bodyPr/>
          <a:lstStyle/>
          <a:p>
            <a:r>
              <a:rPr lang="en-US"/>
              <a:t>KNUTH – MORRIS – PRATT (KMP)</a:t>
            </a:r>
          </a:p>
        </p:txBody>
      </p:sp>
      <p:sp>
        <p:nvSpPr>
          <p:cNvPr id="8" name="TextBox 7">
            <a:extLst>
              <a:ext uri="{FF2B5EF4-FFF2-40B4-BE49-F238E27FC236}">
                <a16:creationId xmlns:a16="http://schemas.microsoft.com/office/drawing/2014/main" id="{4EF991D4-3210-6D74-22D0-D30FD808EFC4}"/>
              </a:ext>
            </a:extLst>
          </p:cNvPr>
          <p:cNvSpPr txBox="1"/>
          <p:nvPr/>
        </p:nvSpPr>
        <p:spPr>
          <a:xfrm>
            <a:off x="628650" y="4730186"/>
            <a:ext cx="1144782" cy="378627"/>
          </a:xfrm>
          <a:prstGeom prst="rect">
            <a:avLst/>
          </a:prstGeom>
          <a:noFill/>
        </p:spPr>
        <p:txBody>
          <a:bodyPr wrap="square" rtlCol="0">
            <a:spAutoFit/>
          </a:bodyPr>
          <a:lstStyle/>
          <a:p>
            <a:pPr algn="ctr"/>
            <a:r>
              <a:rPr lang="en-US"/>
              <a:t>Nhóm 7</a:t>
            </a:r>
          </a:p>
        </p:txBody>
      </p:sp>
      <p:sp>
        <p:nvSpPr>
          <p:cNvPr id="7" name="Chỗ dành sẵn cho Văn bản 6">
            <a:extLst>
              <a:ext uri="{FF2B5EF4-FFF2-40B4-BE49-F238E27FC236}">
                <a16:creationId xmlns:a16="http://schemas.microsoft.com/office/drawing/2014/main" id="{76A9151B-6189-75A3-9C34-DCB45DA7E3CA}"/>
              </a:ext>
            </a:extLst>
          </p:cNvPr>
          <p:cNvSpPr>
            <a:spLocks noGrp="1"/>
          </p:cNvSpPr>
          <p:nvPr>
            <p:ph type="body" sz="quarter" idx="15"/>
          </p:nvPr>
        </p:nvSpPr>
        <p:spPr/>
        <p:txBody>
          <a:bodyPr>
            <a:normAutofit fontScale="85000" lnSpcReduction="20000"/>
          </a:bodyPr>
          <a:lstStyle/>
          <a:p>
            <a:endParaRPr lang="en-US"/>
          </a:p>
        </p:txBody>
      </p:sp>
    </p:spTree>
    <p:extLst>
      <p:ext uri="{BB962C8B-B14F-4D97-AF65-F5344CB8AC3E}">
        <p14:creationId xmlns:p14="http://schemas.microsoft.com/office/powerpoint/2010/main" val="7104461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ECCFCB2-3C7D-2F47-B231-5C5C3AFBF3DD}"/>
              </a:ext>
            </a:extLst>
          </p:cNvPr>
          <p:cNvSpPr>
            <a:spLocks noGrp="1"/>
          </p:cNvSpPr>
          <p:nvPr>
            <p:ph type="body" sz="quarter" idx="13"/>
          </p:nvPr>
        </p:nvSpPr>
        <p:spPr/>
        <p:txBody>
          <a:bodyPr/>
          <a:lstStyle/>
          <a:p>
            <a:r>
              <a:rPr lang="en-US"/>
              <a:t>Xét trường hợp: 	A   A   B   A   A   </a:t>
            </a:r>
            <a:r>
              <a:rPr lang="en-US">
                <a:solidFill>
                  <a:srgbClr val="FF0000"/>
                </a:solidFill>
              </a:rPr>
              <a:t>B</a:t>
            </a:r>
            <a:r>
              <a:rPr lang="en-US"/>
              <a:t>   A    A   A   A     </a:t>
            </a:r>
          </a:p>
          <a:p>
            <a:r>
              <a:rPr lang="en-US"/>
              <a:t>Pattern: 		A   A   B   A   A   </a:t>
            </a:r>
            <a:r>
              <a:rPr lang="en-US">
                <a:solidFill>
                  <a:srgbClr val="FF0000"/>
                </a:solidFill>
              </a:rPr>
              <a:t>A</a:t>
            </a:r>
            <a:r>
              <a:rPr lang="en-US"/>
              <a:t>                       </a:t>
            </a:r>
          </a:p>
          <a:p>
            <a:r>
              <a:rPr lang="en-US"/>
              <a:t>Table:			0   1    0   1    2   2</a:t>
            </a:r>
          </a:p>
          <a:p>
            <a:pPr marL="0" indent="0">
              <a:buNone/>
            </a:pPr>
            <a:endParaRPr lang="en-US"/>
          </a:p>
        </p:txBody>
      </p:sp>
      <p:sp>
        <p:nvSpPr>
          <p:cNvPr id="3" name="Slide Number Placeholder 2">
            <a:extLst>
              <a:ext uri="{FF2B5EF4-FFF2-40B4-BE49-F238E27FC236}">
                <a16:creationId xmlns:a16="http://schemas.microsoft.com/office/drawing/2014/main" id="{A4B06411-EE63-D346-9F05-B1E2F7CB38B2}"/>
              </a:ext>
            </a:extLst>
          </p:cNvPr>
          <p:cNvSpPr>
            <a:spLocks noGrp="1"/>
          </p:cNvSpPr>
          <p:nvPr>
            <p:ph type="sldNum" sz="quarter" idx="4"/>
          </p:nvPr>
        </p:nvSpPr>
        <p:spPr/>
        <p:txBody>
          <a:bodyPr/>
          <a:lstStyle/>
          <a:p>
            <a:fld id="{3DD97BEB-BAEF-0344-9D5C-EC73E478698A}" type="slidenum">
              <a:rPr lang="en-US" smtClean="0"/>
              <a:pPr/>
              <a:t>19</a:t>
            </a:fld>
            <a:r>
              <a:rPr lang="en-US"/>
              <a:t> </a:t>
            </a:r>
          </a:p>
        </p:txBody>
      </p:sp>
      <p:sp>
        <p:nvSpPr>
          <p:cNvPr id="4" name="Title 3">
            <a:extLst>
              <a:ext uri="{FF2B5EF4-FFF2-40B4-BE49-F238E27FC236}">
                <a16:creationId xmlns:a16="http://schemas.microsoft.com/office/drawing/2014/main" id="{B4900F60-7C0D-8B48-910B-EB4B5D459E2B}"/>
              </a:ext>
            </a:extLst>
          </p:cNvPr>
          <p:cNvSpPr>
            <a:spLocks noGrp="1"/>
          </p:cNvSpPr>
          <p:nvPr>
            <p:ph type="title"/>
          </p:nvPr>
        </p:nvSpPr>
        <p:spPr/>
        <p:txBody>
          <a:bodyPr/>
          <a:lstStyle/>
          <a:p>
            <a:r>
              <a:rPr lang="en-US"/>
              <a:t>KNUTH – MORRIS – PRATT (KMP)</a:t>
            </a:r>
          </a:p>
        </p:txBody>
      </p:sp>
      <p:sp>
        <p:nvSpPr>
          <p:cNvPr id="8" name="TextBox 7">
            <a:extLst>
              <a:ext uri="{FF2B5EF4-FFF2-40B4-BE49-F238E27FC236}">
                <a16:creationId xmlns:a16="http://schemas.microsoft.com/office/drawing/2014/main" id="{4EF991D4-3210-6D74-22D0-D30FD808EFC4}"/>
              </a:ext>
            </a:extLst>
          </p:cNvPr>
          <p:cNvSpPr txBox="1"/>
          <p:nvPr/>
        </p:nvSpPr>
        <p:spPr>
          <a:xfrm>
            <a:off x="628650" y="4730186"/>
            <a:ext cx="1144782" cy="378627"/>
          </a:xfrm>
          <a:prstGeom prst="rect">
            <a:avLst/>
          </a:prstGeom>
          <a:noFill/>
        </p:spPr>
        <p:txBody>
          <a:bodyPr wrap="square" rtlCol="0">
            <a:spAutoFit/>
          </a:bodyPr>
          <a:lstStyle/>
          <a:p>
            <a:pPr algn="ctr"/>
            <a:r>
              <a:rPr lang="en-US"/>
              <a:t>Nhóm 7</a:t>
            </a:r>
          </a:p>
        </p:txBody>
      </p:sp>
      <p:sp>
        <p:nvSpPr>
          <p:cNvPr id="7" name="Chỗ dành sẵn cho Văn bản 6">
            <a:extLst>
              <a:ext uri="{FF2B5EF4-FFF2-40B4-BE49-F238E27FC236}">
                <a16:creationId xmlns:a16="http://schemas.microsoft.com/office/drawing/2014/main" id="{76A9151B-6189-75A3-9C34-DCB45DA7E3CA}"/>
              </a:ext>
            </a:extLst>
          </p:cNvPr>
          <p:cNvSpPr>
            <a:spLocks noGrp="1"/>
          </p:cNvSpPr>
          <p:nvPr>
            <p:ph type="body" sz="quarter" idx="15"/>
          </p:nvPr>
        </p:nvSpPr>
        <p:spPr/>
        <p:txBody>
          <a:bodyPr>
            <a:normAutofit fontScale="85000" lnSpcReduction="20000"/>
          </a:bodyPr>
          <a:lstStyle/>
          <a:p>
            <a:endParaRPr lang="en-US"/>
          </a:p>
        </p:txBody>
      </p:sp>
      <p:pic>
        <p:nvPicPr>
          <p:cNvPr id="6" name="Hình ảnh 5">
            <a:extLst>
              <a:ext uri="{FF2B5EF4-FFF2-40B4-BE49-F238E27FC236}">
                <a16:creationId xmlns:a16="http://schemas.microsoft.com/office/drawing/2014/main" id="{77B4356C-EDAF-CFCF-E616-80CF10253363}"/>
              </a:ext>
            </a:extLst>
          </p:cNvPr>
          <p:cNvPicPr>
            <a:picLocks noChangeAspect="1"/>
          </p:cNvPicPr>
          <p:nvPr/>
        </p:nvPicPr>
        <p:blipFill>
          <a:blip r:embed="rId2"/>
          <a:stretch>
            <a:fillRect/>
          </a:stretch>
        </p:blipFill>
        <p:spPr>
          <a:xfrm>
            <a:off x="2270539" y="2513247"/>
            <a:ext cx="3469424" cy="1988385"/>
          </a:xfrm>
          <a:prstGeom prst="rect">
            <a:avLst/>
          </a:prstGeom>
        </p:spPr>
      </p:pic>
    </p:spTree>
    <p:extLst>
      <p:ext uri="{BB962C8B-B14F-4D97-AF65-F5344CB8AC3E}">
        <p14:creationId xmlns:p14="http://schemas.microsoft.com/office/powerpoint/2010/main" val="33319334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ctrTitle"/>
          </p:nvPr>
        </p:nvSpPr>
        <p:spPr/>
        <p:txBody>
          <a:bodyPr>
            <a:normAutofit fontScale="90000"/>
          </a:bodyPr>
          <a:lstStyle/>
          <a:p>
            <a:r>
              <a:rPr lang="en-US" err="1"/>
              <a:t>Mục</a:t>
            </a:r>
            <a:r>
              <a:rPr lang="en-US"/>
              <a:t> </a:t>
            </a:r>
            <a:r>
              <a:rPr lang="en-US" err="1"/>
              <a:t>Lục</a:t>
            </a:r>
            <a:endParaRPr lang="en-US"/>
          </a:p>
        </p:txBody>
      </p:sp>
      <p:sp>
        <p:nvSpPr>
          <p:cNvPr id="9" name="Subtitle 8"/>
          <p:cNvSpPr>
            <a:spLocks noGrp="1"/>
          </p:cNvSpPr>
          <p:nvPr>
            <p:ph type="subTitle" idx="1"/>
          </p:nvPr>
        </p:nvSpPr>
        <p:spPr>
          <a:xfrm>
            <a:off x="627331" y="2388734"/>
            <a:ext cx="6862040" cy="1511322"/>
          </a:xfrm>
        </p:spPr>
        <p:txBody>
          <a:bodyPr>
            <a:normAutofit lnSpcReduction="10000"/>
          </a:bodyPr>
          <a:lstStyle/>
          <a:p>
            <a:pPr marL="457200" indent="-457200">
              <a:buAutoNum type="arabicPeriod"/>
            </a:pPr>
            <a:r>
              <a:rPr lang="en-US" err="1"/>
              <a:t>Giới</a:t>
            </a:r>
            <a:r>
              <a:rPr lang="en-US"/>
              <a:t> </a:t>
            </a:r>
            <a:r>
              <a:rPr lang="en-US" err="1"/>
              <a:t>Thiệu</a:t>
            </a:r>
            <a:endParaRPr lang="en-US"/>
          </a:p>
          <a:p>
            <a:pPr marL="457200" indent="-457200">
              <a:buAutoNum type="arabicPeriod"/>
            </a:pPr>
            <a:r>
              <a:rPr lang="en-US"/>
              <a:t>Brute – Force</a:t>
            </a:r>
          </a:p>
          <a:p>
            <a:pPr marL="457200" indent="-457200">
              <a:buAutoNum type="arabicPeriod"/>
            </a:pPr>
            <a:r>
              <a:rPr lang="en-US"/>
              <a:t>Knuth – Morris – Pratt (KMP)</a:t>
            </a:r>
          </a:p>
          <a:p>
            <a:pPr marL="457200" indent="-457200">
              <a:buAutoNum type="arabicPeriod"/>
            </a:pPr>
            <a:r>
              <a:rPr lang="en-US"/>
              <a:t>Rabin – Karp</a:t>
            </a:r>
          </a:p>
        </p:txBody>
      </p:sp>
      <p:sp>
        <p:nvSpPr>
          <p:cNvPr id="11" name="Slide Number Placeholder 10"/>
          <p:cNvSpPr>
            <a:spLocks noGrp="1"/>
          </p:cNvSpPr>
          <p:nvPr>
            <p:ph type="sldNum" sz="quarter" idx="4"/>
          </p:nvPr>
        </p:nvSpPr>
        <p:spPr/>
        <p:txBody>
          <a:bodyPr/>
          <a:lstStyle/>
          <a:p>
            <a:fld id="{3DD97BEB-BAEF-0344-9D5C-EC73E478698A}" type="slidenum">
              <a:rPr lang="en-US" smtClean="0"/>
              <a:pPr/>
              <a:t>2</a:t>
            </a:fld>
            <a:endParaRPr lang="en-US"/>
          </a:p>
        </p:txBody>
      </p:sp>
    </p:spTree>
    <p:extLst>
      <p:ext uri="{BB962C8B-B14F-4D97-AF65-F5344CB8AC3E}">
        <p14:creationId xmlns:p14="http://schemas.microsoft.com/office/powerpoint/2010/main" val="30387188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ECCFCB2-3C7D-2F47-B231-5C5C3AFBF3DD}"/>
              </a:ext>
            </a:extLst>
          </p:cNvPr>
          <p:cNvSpPr>
            <a:spLocks noGrp="1"/>
          </p:cNvSpPr>
          <p:nvPr>
            <p:ph type="body" sz="quarter" idx="13"/>
          </p:nvPr>
        </p:nvSpPr>
        <p:spPr/>
        <p:txBody>
          <a:bodyPr/>
          <a:lstStyle/>
          <a:p>
            <a:r>
              <a:rPr lang="en-US"/>
              <a:t>Xét trường hợp: 	A   A   B   A   A   </a:t>
            </a:r>
            <a:r>
              <a:rPr lang="en-US">
                <a:solidFill>
                  <a:srgbClr val="FF0000"/>
                </a:solidFill>
              </a:rPr>
              <a:t>B</a:t>
            </a:r>
            <a:r>
              <a:rPr lang="en-US"/>
              <a:t>   A    A   A   A     </a:t>
            </a:r>
          </a:p>
          <a:p>
            <a:r>
              <a:rPr lang="en-US"/>
              <a:t>Pattern: 		A   A   B   A   A   </a:t>
            </a:r>
            <a:r>
              <a:rPr lang="en-US">
                <a:solidFill>
                  <a:srgbClr val="FF0000"/>
                </a:solidFill>
              </a:rPr>
              <a:t>A</a:t>
            </a:r>
            <a:r>
              <a:rPr lang="en-US"/>
              <a:t>                       </a:t>
            </a:r>
          </a:p>
          <a:p>
            <a:r>
              <a:rPr lang="en-US"/>
              <a:t>Table:			0   1    0   1    2   2</a:t>
            </a:r>
          </a:p>
          <a:p>
            <a:pPr marL="0" indent="0">
              <a:buNone/>
            </a:pPr>
            <a:endParaRPr lang="en-US"/>
          </a:p>
        </p:txBody>
      </p:sp>
      <p:sp>
        <p:nvSpPr>
          <p:cNvPr id="3" name="Slide Number Placeholder 2">
            <a:extLst>
              <a:ext uri="{FF2B5EF4-FFF2-40B4-BE49-F238E27FC236}">
                <a16:creationId xmlns:a16="http://schemas.microsoft.com/office/drawing/2014/main" id="{A4B06411-EE63-D346-9F05-B1E2F7CB38B2}"/>
              </a:ext>
            </a:extLst>
          </p:cNvPr>
          <p:cNvSpPr>
            <a:spLocks noGrp="1"/>
          </p:cNvSpPr>
          <p:nvPr>
            <p:ph type="sldNum" sz="quarter" idx="4"/>
          </p:nvPr>
        </p:nvSpPr>
        <p:spPr/>
        <p:txBody>
          <a:bodyPr/>
          <a:lstStyle/>
          <a:p>
            <a:fld id="{3DD97BEB-BAEF-0344-9D5C-EC73E478698A}" type="slidenum">
              <a:rPr lang="en-US" smtClean="0"/>
              <a:pPr/>
              <a:t>20</a:t>
            </a:fld>
            <a:r>
              <a:rPr lang="en-US"/>
              <a:t> </a:t>
            </a:r>
          </a:p>
        </p:txBody>
      </p:sp>
      <p:sp>
        <p:nvSpPr>
          <p:cNvPr id="4" name="Title 3">
            <a:extLst>
              <a:ext uri="{FF2B5EF4-FFF2-40B4-BE49-F238E27FC236}">
                <a16:creationId xmlns:a16="http://schemas.microsoft.com/office/drawing/2014/main" id="{B4900F60-7C0D-8B48-910B-EB4B5D459E2B}"/>
              </a:ext>
            </a:extLst>
          </p:cNvPr>
          <p:cNvSpPr>
            <a:spLocks noGrp="1"/>
          </p:cNvSpPr>
          <p:nvPr>
            <p:ph type="title"/>
          </p:nvPr>
        </p:nvSpPr>
        <p:spPr/>
        <p:txBody>
          <a:bodyPr/>
          <a:lstStyle/>
          <a:p>
            <a:r>
              <a:rPr lang="en-US"/>
              <a:t>KNUTH – MORRIS – PRATT (KMP)</a:t>
            </a:r>
          </a:p>
        </p:txBody>
      </p:sp>
      <p:sp>
        <p:nvSpPr>
          <p:cNvPr id="8" name="TextBox 7">
            <a:extLst>
              <a:ext uri="{FF2B5EF4-FFF2-40B4-BE49-F238E27FC236}">
                <a16:creationId xmlns:a16="http://schemas.microsoft.com/office/drawing/2014/main" id="{4EF991D4-3210-6D74-22D0-D30FD808EFC4}"/>
              </a:ext>
            </a:extLst>
          </p:cNvPr>
          <p:cNvSpPr txBox="1"/>
          <p:nvPr/>
        </p:nvSpPr>
        <p:spPr>
          <a:xfrm>
            <a:off x="628650" y="4730186"/>
            <a:ext cx="1144782" cy="378627"/>
          </a:xfrm>
          <a:prstGeom prst="rect">
            <a:avLst/>
          </a:prstGeom>
          <a:noFill/>
        </p:spPr>
        <p:txBody>
          <a:bodyPr wrap="square" rtlCol="0">
            <a:spAutoFit/>
          </a:bodyPr>
          <a:lstStyle/>
          <a:p>
            <a:pPr algn="ctr"/>
            <a:r>
              <a:rPr lang="en-US"/>
              <a:t>Nhóm 7</a:t>
            </a:r>
          </a:p>
        </p:txBody>
      </p:sp>
      <p:sp>
        <p:nvSpPr>
          <p:cNvPr id="7" name="Chỗ dành sẵn cho Văn bản 6">
            <a:extLst>
              <a:ext uri="{FF2B5EF4-FFF2-40B4-BE49-F238E27FC236}">
                <a16:creationId xmlns:a16="http://schemas.microsoft.com/office/drawing/2014/main" id="{76A9151B-6189-75A3-9C34-DCB45DA7E3CA}"/>
              </a:ext>
            </a:extLst>
          </p:cNvPr>
          <p:cNvSpPr>
            <a:spLocks noGrp="1"/>
          </p:cNvSpPr>
          <p:nvPr>
            <p:ph type="body" sz="quarter" idx="15"/>
          </p:nvPr>
        </p:nvSpPr>
        <p:spPr/>
        <p:txBody>
          <a:bodyPr>
            <a:normAutofit fontScale="85000" lnSpcReduction="20000"/>
          </a:bodyPr>
          <a:lstStyle/>
          <a:p>
            <a:endParaRPr lang="en-US"/>
          </a:p>
        </p:txBody>
      </p:sp>
      <p:pic>
        <p:nvPicPr>
          <p:cNvPr id="9" name="Hình ảnh 8">
            <a:extLst>
              <a:ext uri="{FF2B5EF4-FFF2-40B4-BE49-F238E27FC236}">
                <a16:creationId xmlns:a16="http://schemas.microsoft.com/office/drawing/2014/main" id="{5FF15668-80D4-EF3F-BB4A-8E39411C1698}"/>
              </a:ext>
            </a:extLst>
          </p:cNvPr>
          <p:cNvPicPr>
            <a:picLocks noChangeAspect="1"/>
          </p:cNvPicPr>
          <p:nvPr/>
        </p:nvPicPr>
        <p:blipFill>
          <a:blip r:embed="rId3"/>
          <a:stretch>
            <a:fillRect/>
          </a:stretch>
        </p:blipFill>
        <p:spPr>
          <a:xfrm>
            <a:off x="759062" y="2492965"/>
            <a:ext cx="6503720" cy="2289613"/>
          </a:xfrm>
          <a:prstGeom prst="rect">
            <a:avLst/>
          </a:prstGeom>
        </p:spPr>
      </p:pic>
    </p:spTree>
    <p:extLst>
      <p:ext uri="{BB962C8B-B14F-4D97-AF65-F5344CB8AC3E}">
        <p14:creationId xmlns:p14="http://schemas.microsoft.com/office/powerpoint/2010/main" val="27656822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ECCFCB2-3C7D-2F47-B231-5C5C3AFBF3DD}"/>
              </a:ext>
            </a:extLst>
          </p:cNvPr>
          <p:cNvSpPr>
            <a:spLocks noGrp="1"/>
          </p:cNvSpPr>
          <p:nvPr>
            <p:ph type="body" sz="quarter" idx="13"/>
          </p:nvPr>
        </p:nvSpPr>
        <p:spPr/>
        <p:txBody>
          <a:bodyPr/>
          <a:lstStyle/>
          <a:p>
            <a:r>
              <a:rPr lang="en-US"/>
              <a:t>Xét trường hợp: 	A   A   B   A   A   </a:t>
            </a:r>
            <a:r>
              <a:rPr lang="en-US">
                <a:solidFill>
                  <a:srgbClr val="FF0000"/>
                </a:solidFill>
              </a:rPr>
              <a:t>B</a:t>
            </a:r>
            <a:r>
              <a:rPr lang="en-US"/>
              <a:t>   A    A   A   A     </a:t>
            </a:r>
          </a:p>
          <a:p>
            <a:r>
              <a:rPr lang="en-US"/>
              <a:t>Pattern: 		A   A   B   A   A   </a:t>
            </a:r>
            <a:r>
              <a:rPr lang="en-US">
                <a:solidFill>
                  <a:srgbClr val="FF0000"/>
                </a:solidFill>
              </a:rPr>
              <a:t>A</a:t>
            </a:r>
            <a:r>
              <a:rPr lang="en-US"/>
              <a:t>                       </a:t>
            </a:r>
          </a:p>
          <a:p>
            <a:r>
              <a:rPr lang="en-US"/>
              <a:t>Table:			0   1    0   1    2   2</a:t>
            </a:r>
          </a:p>
          <a:p>
            <a:endParaRPr lang="en-US"/>
          </a:p>
          <a:p>
            <a:r>
              <a:rPr lang="en-US"/>
              <a:t>Độ phức tạp để tạo mảng tạm: O(M)</a:t>
            </a:r>
          </a:p>
          <a:p>
            <a:r>
              <a:rPr lang="en-US"/>
              <a:t>Độ phức tạp để so khớp mẫu: O(N)</a:t>
            </a:r>
          </a:p>
          <a:p>
            <a:r>
              <a:rPr lang="en-US"/>
              <a:t>Độ phức tạp KMP: O(M+N)</a:t>
            </a:r>
          </a:p>
          <a:p>
            <a:pPr marL="0" indent="0">
              <a:buNone/>
            </a:pPr>
            <a:endParaRPr lang="en-US"/>
          </a:p>
        </p:txBody>
      </p:sp>
      <p:sp>
        <p:nvSpPr>
          <p:cNvPr id="3" name="Slide Number Placeholder 2">
            <a:extLst>
              <a:ext uri="{FF2B5EF4-FFF2-40B4-BE49-F238E27FC236}">
                <a16:creationId xmlns:a16="http://schemas.microsoft.com/office/drawing/2014/main" id="{A4B06411-EE63-D346-9F05-B1E2F7CB38B2}"/>
              </a:ext>
            </a:extLst>
          </p:cNvPr>
          <p:cNvSpPr>
            <a:spLocks noGrp="1"/>
          </p:cNvSpPr>
          <p:nvPr>
            <p:ph type="sldNum" sz="quarter" idx="4"/>
          </p:nvPr>
        </p:nvSpPr>
        <p:spPr/>
        <p:txBody>
          <a:bodyPr/>
          <a:lstStyle/>
          <a:p>
            <a:fld id="{3DD97BEB-BAEF-0344-9D5C-EC73E478698A}" type="slidenum">
              <a:rPr lang="en-US" smtClean="0"/>
              <a:pPr/>
              <a:t>21</a:t>
            </a:fld>
            <a:r>
              <a:rPr lang="en-US"/>
              <a:t> </a:t>
            </a:r>
          </a:p>
        </p:txBody>
      </p:sp>
      <p:sp>
        <p:nvSpPr>
          <p:cNvPr id="4" name="Title 3">
            <a:extLst>
              <a:ext uri="{FF2B5EF4-FFF2-40B4-BE49-F238E27FC236}">
                <a16:creationId xmlns:a16="http://schemas.microsoft.com/office/drawing/2014/main" id="{B4900F60-7C0D-8B48-910B-EB4B5D459E2B}"/>
              </a:ext>
            </a:extLst>
          </p:cNvPr>
          <p:cNvSpPr>
            <a:spLocks noGrp="1"/>
          </p:cNvSpPr>
          <p:nvPr>
            <p:ph type="title"/>
          </p:nvPr>
        </p:nvSpPr>
        <p:spPr/>
        <p:txBody>
          <a:bodyPr/>
          <a:lstStyle/>
          <a:p>
            <a:r>
              <a:rPr lang="en-US"/>
              <a:t>KNUTH – MORRIS – PRATT (KMP)</a:t>
            </a:r>
          </a:p>
        </p:txBody>
      </p:sp>
      <p:sp>
        <p:nvSpPr>
          <p:cNvPr id="8" name="TextBox 7">
            <a:extLst>
              <a:ext uri="{FF2B5EF4-FFF2-40B4-BE49-F238E27FC236}">
                <a16:creationId xmlns:a16="http://schemas.microsoft.com/office/drawing/2014/main" id="{4EF991D4-3210-6D74-22D0-D30FD808EFC4}"/>
              </a:ext>
            </a:extLst>
          </p:cNvPr>
          <p:cNvSpPr txBox="1"/>
          <p:nvPr/>
        </p:nvSpPr>
        <p:spPr>
          <a:xfrm>
            <a:off x="628650" y="4730186"/>
            <a:ext cx="1144782" cy="378627"/>
          </a:xfrm>
          <a:prstGeom prst="rect">
            <a:avLst/>
          </a:prstGeom>
          <a:noFill/>
        </p:spPr>
        <p:txBody>
          <a:bodyPr wrap="square" rtlCol="0">
            <a:spAutoFit/>
          </a:bodyPr>
          <a:lstStyle/>
          <a:p>
            <a:pPr algn="ctr"/>
            <a:r>
              <a:rPr lang="en-US"/>
              <a:t>Nhóm 7</a:t>
            </a:r>
          </a:p>
        </p:txBody>
      </p:sp>
      <p:sp>
        <p:nvSpPr>
          <p:cNvPr id="7" name="Chỗ dành sẵn cho Văn bản 6">
            <a:extLst>
              <a:ext uri="{FF2B5EF4-FFF2-40B4-BE49-F238E27FC236}">
                <a16:creationId xmlns:a16="http://schemas.microsoft.com/office/drawing/2014/main" id="{76A9151B-6189-75A3-9C34-DCB45DA7E3CA}"/>
              </a:ext>
            </a:extLst>
          </p:cNvPr>
          <p:cNvSpPr>
            <a:spLocks noGrp="1"/>
          </p:cNvSpPr>
          <p:nvPr>
            <p:ph type="body" sz="quarter" idx="15"/>
          </p:nvPr>
        </p:nvSpPr>
        <p:spPr/>
        <p:txBody>
          <a:bodyPr>
            <a:normAutofit fontScale="85000" lnSpcReduction="20000"/>
          </a:bodyPr>
          <a:lstStyle/>
          <a:p>
            <a:endParaRPr lang="en-US"/>
          </a:p>
        </p:txBody>
      </p:sp>
    </p:spTree>
    <p:extLst>
      <p:ext uri="{BB962C8B-B14F-4D97-AF65-F5344CB8AC3E}">
        <p14:creationId xmlns:p14="http://schemas.microsoft.com/office/powerpoint/2010/main" val="30447216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39586-C589-CC40-8485-B3321DF50C47}"/>
              </a:ext>
            </a:extLst>
          </p:cNvPr>
          <p:cNvSpPr>
            <a:spLocks noGrp="1"/>
          </p:cNvSpPr>
          <p:nvPr>
            <p:ph type="ctrTitle"/>
          </p:nvPr>
        </p:nvSpPr>
        <p:spPr/>
        <p:txBody>
          <a:bodyPr>
            <a:normAutofit/>
          </a:bodyPr>
          <a:lstStyle/>
          <a:p>
            <a:r>
              <a:rPr lang="en-US"/>
              <a:t>Rabin - Karp</a:t>
            </a:r>
          </a:p>
        </p:txBody>
      </p:sp>
      <p:sp>
        <p:nvSpPr>
          <p:cNvPr id="3" name="Subtitle 2">
            <a:extLst>
              <a:ext uri="{FF2B5EF4-FFF2-40B4-BE49-F238E27FC236}">
                <a16:creationId xmlns:a16="http://schemas.microsoft.com/office/drawing/2014/main" id="{A1DCFFA4-9DDD-CB45-8B4D-08CF48C349FD}"/>
              </a:ext>
            </a:extLst>
          </p:cNvPr>
          <p:cNvSpPr>
            <a:spLocks noGrp="1"/>
          </p:cNvSpPr>
          <p:nvPr>
            <p:ph type="subTitle" idx="1"/>
          </p:nvPr>
        </p:nvSpPr>
        <p:spPr/>
        <p:txBody>
          <a:bodyPr/>
          <a:lstStyle/>
          <a:p>
            <a:endParaRPr lang="en-US"/>
          </a:p>
        </p:txBody>
      </p:sp>
      <p:sp>
        <p:nvSpPr>
          <p:cNvPr id="4" name="Text Placeholder 3">
            <a:extLst>
              <a:ext uri="{FF2B5EF4-FFF2-40B4-BE49-F238E27FC236}">
                <a16:creationId xmlns:a16="http://schemas.microsoft.com/office/drawing/2014/main" id="{38EE6D21-C466-6849-8A91-2ED93BE9C362}"/>
              </a:ext>
            </a:extLst>
          </p:cNvPr>
          <p:cNvSpPr>
            <a:spLocks noGrp="1"/>
          </p:cNvSpPr>
          <p:nvPr>
            <p:ph type="body" sz="quarter" idx="15"/>
          </p:nvPr>
        </p:nvSpPr>
        <p:spPr>
          <a:xfrm>
            <a:off x="628650" y="4692591"/>
            <a:ext cx="6898821" cy="297023"/>
          </a:xfrm>
        </p:spPr>
        <p:txBody>
          <a:bodyPr>
            <a:normAutofit fontScale="92500" lnSpcReduction="20000"/>
          </a:bodyPr>
          <a:lstStyle/>
          <a:p>
            <a:r>
              <a:rPr lang="en-US"/>
              <a:t>Nhóm 7</a:t>
            </a:r>
          </a:p>
        </p:txBody>
      </p:sp>
    </p:spTree>
    <p:extLst>
      <p:ext uri="{BB962C8B-B14F-4D97-AF65-F5344CB8AC3E}">
        <p14:creationId xmlns:p14="http://schemas.microsoft.com/office/powerpoint/2010/main" val="17388237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ECCFCB2-3C7D-2F47-B231-5C5C3AFBF3DD}"/>
              </a:ext>
            </a:extLst>
          </p:cNvPr>
          <p:cNvSpPr>
            <a:spLocks noGrp="1"/>
          </p:cNvSpPr>
          <p:nvPr>
            <p:ph type="body" sz="quarter" idx="13"/>
          </p:nvPr>
        </p:nvSpPr>
        <p:spPr/>
        <p:txBody>
          <a:bodyPr/>
          <a:lstStyle/>
          <a:p>
            <a:r>
              <a:rPr lang="en-US"/>
              <a:t>Ý tưởng: tạo 1 hàm băm cho mẫu pat, và thực hiện tìm kiếm với hàm băm tương tự cho mỗi chuỗi con độ dài M trong văn bản </a:t>
            </a:r>
            <a:r>
              <a:rPr lang="en-US" i="1"/>
              <a:t>txt</a:t>
            </a:r>
            <a:r>
              <a:rPr lang="en-US"/>
              <a:t>. Nếu thấy 1 chuỗi con có giá trị băm bằng với </a:t>
            </a:r>
            <a:r>
              <a:rPr lang="en-US" i="1"/>
              <a:t>pat</a:t>
            </a:r>
            <a:r>
              <a:rPr lang="en-US"/>
              <a:t>, ta bắt đầu so khớp. </a:t>
            </a:r>
          </a:p>
        </p:txBody>
      </p:sp>
      <p:sp>
        <p:nvSpPr>
          <p:cNvPr id="3" name="Slide Number Placeholder 2">
            <a:extLst>
              <a:ext uri="{FF2B5EF4-FFF2-40B4-BE49-F238E27FC236}">
                <a16:creationId xmlns:a16="http://schemas.microsoft.com/office/drawing/2014/main" id="{A4B06411-EE63-D346-9F05-B1E2F7CB38B2}"/>
              </a:ext>
            </a:extLst>
          </p:cNvPr>
          <p:cNvSpPr>
            <a:spLocks noGrp="1"/>
          </p:cNvSpPr>
          <p:nvPr>
            <p:ph type="sldNum" sz="quarter" idx="4"/>
          </p:nvPr>
        </p:nvSpPr>
        <p:spPr/>
        <p:txBody>
          <a:bodyPr/>
          <a:lstStyle/>
          <a:p>
            <a:fld id="{3DD97BEB-BAEF-0344-9D5C-EC73E478698A}" type="slidenum">
              <a:rPr lang="en-US" smtClean="0"/>
              <a:pPr/>
              <a:t>23</a:t>
            </a:fld>
            <a:r>
              <a:rPr lang="en-US"/>
              <a:t> </a:t>
            </a:r>
          </a:p>
        </p:txBody>
      </p:sp>
      <p:sp>
        <p:nvSpPr>
          <p:cNvPr id="4" name="Title 3">
            <a:extLst>
              <a:ext uri="{FF2B5EF4-FFF2-40B4-BE49-F238E27FC236}">
                <a16:creationId xmlns:a16="http://schemas.microsoft.com/office/drawing/2014/main" id="{B4900F60-7C0D-8B48-910B-EB4B5D459E2B}"/>
              </a:ext>
            </a:extLst>
          </p:cNvPr>
          <p:cNvSpPr>
            <a:spLocks noGrp="1"/>
          </p:cNvSpPr>
          <p:nvPr>
            <p:ph type="title"/>
          </p:nvPr>
        </p:nvSpPr>
        <p:spPr/>
        <p:txBody>
          <a:bodyPr/>
          <a:lstStyle/>
          <a:p>
            <a:r>
              <a:rPr lang="en-US"/>
              <a:t>RABIN - KARP</a:t>
            </a:r>
          </a:p>
        </p:txBody>
      </p:sp>
      <p:sp>
        <p:nvSpPr>
          <p:cNvPr id="8" name="TextBox 7">
            <a:extLst>
              <a:ext uri="{FF2B5EF4-FFF2-40B4-BE49-F238E27FC236}">
                <a16:creationId xmlns:a16="http://schemas.microsoft.com/office/drawing/2014/main" id="{4EF991D4-3210-6D74-22D0-D30FD808EFC4}"/>
              </a:ext>
            </a:extLst>
          </p:cNvPr>
          <p:cNvSpPr txBox="1"/>
          <p:nvPr/>
        </p:nvSpPr>
        <p:spPr>
          <a:xfrm>
            <a:off x="628650" y="4730186"/>
            <a:ext cx="1144782" cy="378627"/>
          </a:xfrm>
          <a:prstGeom prst="rect">
            <a:avLst/>
          </a:prstGeom>
          <a:noFill/>
        </p:spPr>
        <p:txBody>
          <a:bodyPr wrap="square" rtlCol="0">
            <a:spAutoFit/>
          </a:bodyPr>
          <a:lstStyle/>
          <a:p>
            <a:pPr algn="ctr"/>
            <a:r>
              <a:rPr lang="en-US"/>
              <a:t>Nhóm 7</a:t>
            </a:r>
          </a:p>
        </p:txBody>
      </p:sp>
      <p:sp>
        <p:nvSpPr>
          <p:cNvPr id="7" name="Chỗ dành sẵn cho Văn bản 6">
            <a:extLst>
              <a:ext uri="{FF2B5EF4-FFF2-40B4-BE49-F238E27FC236}">
                <a16:creationId xmlns:a16="http://schemas.microsoft.com/office/drawing/2014/main" id="{76A9151B-6189-75A3-9C34-DCB45DA7E3CA}"/>
              </a:ext>
            </a:extLst>
          </p:cNvPr>
          <p:cNvSpPr>
            <a:spLocks noGrp="1"/>
          </p:cNvSpPr>
          <p:nvPr>
            <p:ph type="body" sz="quarter" idx="15"/>
          </p:nvPr>
        </p:nvSpPr>
        <p:spPr/>
        <p:txBody>
          <a:bodyPr>
            <a:normAutofit fontScale="85000" lnSpcReduction="20000"/>
          </a:bodyPr>
          <a:lstStyle/>
          <a:p>
            <a:endParaRPr lang="en-US"/>
          </a:p>
        </p:txBody>
      </p:sp>
      <p:pic>
        <p:nvPicPr>
          <p:cNvPr id="6" name="Hình ảnh 5">
            <a:extLst>
              <a:ext uri="{FF2B5EF4-FFF2-40B4-BE49-F238E27FC236}">
                <a16:creationId xmlns:a16="http://schemas.microsoft.com/office/drawing/2014/main" id="{C0D2C935-4DEE-1975-60A3-065F13EEEA7E}"/>
              </a:ext>
            </a:extLst>
          </p:cNvPr>
          <p:cNvPicPr>
            <a:picLocks noChangeAspect="1"/>
          </p:cNvPicPr>
          <p:nvPr/>
        </p:nvPicPr>
        <p:blipFill>
          <a:blip r:embed="rId3"/>
          <a:stretch>
            <a:fillRect/>
          </a:stretch>
        </p:blipFill>
        <p:spPr>
          <a:xfrm>
            <a:off x="2616588" y="2196622"/>
            <a:ext cx="3742648" cy="2585956"/>
          </a:xfrm>
          <a:prstGeom prst="rect">
            <a:avLst/>
          </a:prstGeom>
        </p:spPr>
      </p:pic>
    </p:spTree>
    <p:extLst>
      <p:ext uri="{BB962C8B-B14F-4D97-AF65-F5344CB8AC3E}">
        <p14:creationId xmlns:p14="http://schemas.microsoft.com/office/powerpoint/2010/main" val="35334503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ECCFCB2-3C7D-2F47-B231-5C5C3AFBF3DD}"/>
              </a:ext>
            </a:extLst>
          </p:cNvPr>
          <p:cNvSpPr>
            <a:spLocks noGrp="1"/>
          </p:cNvSpPr>
          <p:nvPr>
            <p:ph type="body" sz="quarter" idx="13"/>
          </p:nvPr>
        </p:nvSpPr>
        <p:spPr/>
        <p:txBody>
          <a:bodyPr/>
          <a:lstStyle/>
          <a:p>
            <a:r>
              <a:rPr lang="en-US"/>
              <a:t>Tìm 1 hàm băm của </a:t>
            </a:r>
            <a:r>
              <a:rPr lang="en-US" i="1"/>
              <a:t>pat</a:t>
            </a:r>
            <a:r>
              <a:rPr lang="en-US"/>
              <a:t>[0,…, M-1]. Hàm này sẽ chuyển M kí tự của </a:t>
            </a:r>
            <a:r>
              <a:rPr lang="en-US" i="1"/>
              <a:t>pat</a:t>
            </a:r>
            <a:r>
              <a:rPr lang="en-US"/>
              <a:t> thành 1 số dựa trên R số nguyên được quy ước cho các kí tự của </a:t>
            </a:r>
            <a:r>
              <a:rPr lang="en-US" i="1"/>
              <a:t>pat</a:t>
            </a:r>
            <a:r>
              <a:rPr lang="en-US"/>
              <a:t>. Tính giá trị băm của </a:t>
            </a:r>
            <a:r>
              <a:rPr lang="en-US" i="1"/>
              <a:t>pat</a:t>
            </a:r>
            <a:r>
              <a:rPr lang="en-US"/>
              <a:t>. </a:t>
            </a:r>
          </a:p>
          <a:p>
            <a:r>
              <a:rPr lang="en-US"/>
              <a:t>Với mỗi giá trị i, tìm giá trị băm của txt[i,…, i+M-1]. Sử dụng hàm băm của </a:t>
            </a:r>
            <a:r>
              <a:rPr lang="en-US" i="1"/>
              <a:t>pat</a:t>
            </a:r>
          </a:p>
          <a:p>
            <a:r>
              <a:rPr lang="en-US"/>
              <a:t>Hash pat = txt substring hash =&gt; so khớp 2 chuỗi</a:t>
            </a:r>
          </a:p>
        </p:txBody>
      </p:sp>
      <p:sp>
        <p:nvSpPr>
          <p:cNvPr id="3" name="Slide Number Placeholder 2">
            <a:extLst>
              <a:ext uri="{FF2B5EF4-FFF2-40B4-BE49-F238E27FC236}">
                <a16:creationId xmlns:a16="http://schemas.microsoft.com/office/drawing/2014/main" id="{A4B06411-EE63-D346-9F05-B1E2F7CB38B2}"/>
              </a:ext>
            </a:extLst>
          </p:cNvPr>
          <p:cNvSpPr>
            <a:spLocks noGrp="1"/>
          </p:cNvSpPr>
          <p:nvPr>
            <p:ph type="sldNum" sz="quarter" idx="4"/>
          </p:nvPr>
        </p:nvSpPr>
        <p:spPr/>
        <p:txBody>
          <a:bodyPr/>
          <a:lstStyle/>
          <a:p>
            <a:fld id="{3DD97BEB-BAEF-0344-9D5C-EC73E478698A}" type="slidenum">
              <a:rPr lang="en-US" smtClean="0"/>
              <a:pPr/>
              <a:t>24</a:t>
            </a:fld>
            <a:r>
              <a:rPr lang="en-US"/>
              <a:t> </a:t>
            </a:r>
          </a:p>
        </p:txBody>
      </p:sp>
      <p:sp>
        <p:nvSpPr>
          <p:cNvPr id="4" name="Title 3">
            <a:extLst>
              <a:ext uri="{FF2B5EF4-FFF2-40B4-BE49-F238E27FC236}">
                <a16:creationId xmlns:a16="http://schemas.microsoft.com/office/drawing/2014/main" id="{B4900F60-7C0D-8B48-910B-EB4B5D459E2B}"/>
              </a:ext>
            </a:extLst>
          </p:cNvPr>
          <p:cNvSpPr>
            <a:spLocks noGrp="1"/>
          </p:cNvSpPr>
          <p:nvPr>
            <p:ph type="title"/>
          </p:nvPr>
        </p:nvSpPr>
        <p:spPr/>
        <p:txBody>
          <a:bodyPr/>
          <a:lstStyle/>
          <a:p>
            <a:r>
              <a:rPr lang="en-US"/>
              <a:t>RABIN - KARP</a:t>
            </a:r>
          </a:p>
        </p:txBody>
      </p:sp>
      <p:sp>
        <p:nvSpPr>
          <p:cNvPr id="8" name="TextBox 7">
            <a:extLst>
              <a:ext uri="{FF2B5EF4-FFF2-40B4-BE49-F238E27FC236}">
                <a16:creationId xmlns:a16="http://schemas.microsoft.com/office/drawing/2014/main" id="{4EF991D4-3210-6D74-22D0-D30FD808EFC4}"/>
              </a:ext>
            </a:extLst>
          </p:cNvPr>
          <p:cNvSpPr txBox="1"/>
          <p:nvPr/>
        </p:nvSpPr>
        <p:spPr>
          <a:xfrm>
            <a:off x="628650" y="4730186"/>
            <a:ext cx="1144782" cy="378627"/>
          </a:xfrm>
          <a:prstGeom prst="rect">
            <a:avLst/>
          </a:prstGeom>
          <a:noFill/>
        </p:spPr>
        <p:txBody>
          <a:bodyPr wrap="square" rtlCol="0">
            <a:spAutoFit/>
          </a:bodyPr>
          <a:lstStyle/>
          <a:p>
            <a:pPr algn="ctr"/>
            <a:r>
              <a:rPr lang="en-US"/>
              <a:t>Nhóm 7</a:t>
            </a:r>
          </a:p>
        </p:txBody>
      </p:sp>
      <p:sp>
        <p:nvSpPr>
          <p:cNvPr id="7" name="Chỗ dành sẵn cho Văn bản 6">
            <a:extLst>
              <a:ext uri="{FF2B5EF4-FFF2-40B4-BE49-F238E27FC236}">
                <a16:creationId xmlns:a16="http://schemas.microsoft.com/office/drawing/2014/main" id="{76A9151B-6189-75A3-9C34-DCB45DA7E3CA}"/>
              </a:ext>
            </a:extLst>
          </p:cNvPr>
          <p:cNvSpPr>
            <a:spLocks noGrp="1"/>
          </p:cNvSpPr>
          <p:nvPr>
            <p:ph type="body" sz="quarter" idx="15"/>
          </p:nvPr>
        </p:nvSpPr>
        <p:spPr/>
        <p:txBody>
          <a:bodyPr>
            <a:normAutofit fontScale="85000" lnSpcReduction="20000"/>
          </a:bodyPr>
          <a:lstStyle/>
          <a:p>
            <a:endParaRPr lang="en-US"/>
          </a:p>
        </p:txBody>
      </p:sp>
    </p:spTree>
    <p:extLst>
      <p:ext uri="{BB962C8B-B14F-4D97-AF65-F5344CB8AC3E}">
        <p14:creationId xmlns:p14="http://schemas.microsoft.com/office/powerpoint/2010/main" val="26369695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ECCFCB2-3C7D-2F47-B231-5C5C3AFBF3DD}"/>
              </a:ext>
            </a:extLst>
          </p:cNvPr>
          <p:cNvSpPr>
            <a:spLocks noGrp="1"/>
          </p:cNvSpPr>
          <p:nvPr>
            <p:ph type="body" sz="quarter" idx="13"/>
          </p:nvPr>
        </p:nvSpPr>
        <p:spPr/>
        <p:txBody>
          <a:bodyPr/>
          <a:lstStyle/>
          <a:p>
            <a:r>
              <a:rPr lang="en-US"/>
              <a:t>Làm sao tìm được 1 hàm băm phù hợp?</a:t>
            </a:r>
          </a:p>
          <a:p>
            <a:endParaRPr lang="en-US"/>
          </a:p>
          <a:p>
            <a:r>
              <a:rPr lang="en-US"/>
              <a:t>Modular hashing . Lấy phần dư sau khi chia cho Q. (Q là kích thước ta chọn cho bảng băm, 1 số nguyên bất kỳ).  </a:t>
            </a:r>
          </a:p>
          <a:p>
            <a:r>
              <a:rPr lang="en-US"/>
              <a:t>h(ABC) = X</a:t>
            </a:r>
          </a:p>
          <a:p>
            <a:endParaRPr lang="en-US"/>
          </a:p>
          <a:p>
            <a:r>
              <a:rPr lang="en-US"/>
              <a:t>Chọn Q?</a:t>
            </a:r>
          </a:p>
          <a:p>
            <a:endParaRPr lang="en-US"/>
          </a:p>
          <a:p>
            <a:r>
              <a:rPr lang="en-US"/>
              <a:t>Q = 1 số nguyên tố ngẫu nhiên, giá trị càng lớn càng tốt (tránh tràn - overflow)</a:t>
            </a:r>
          </a:p>
        </p:txBody>
      </p:sp>
      <p:sp>
        <p:nvSpPr>
          <p:cNvPr id="3" name="Slide Number Placeholder 2">
            <a:extLst>
              <a:ext uri="{FF2B5EF4-FFF2-40B4-BE49-F238E27FC236}">
                <a16:creationId xmlns:a16="http://schemas.microsoft.com/office/drawing/2014/main" id="{A4B06411-EE63-D346-9F05-B1E2F7CB38B2}"/>
              </a:ext>
            </a:extLst>
          </p:cNvPr>
          <p:cNvSpPr>
            <a:spLocks noGrp="1"/>
          </p:cNvSpPr>
          <p:nvPr>
            <p:ph type="sldNum" sz="quarter" idx="4"/>
          </p:nvPr>
        </p:nvSpPr>
        <p:spPr/>
        <p:txBody>
          <a:bodyPr/>
          <a:lstStyle/>
          <a:p>
            <a:fld id="{3DD97BEB-BAEF-0344-9D5C-EC73E478698A}" type="slidenum">
              <a:rPr lang="en-US" smtClean="0"/>
              <a:pPr/>
              <a:t>25</a:t>
            </a:fld>
            <a:r>
              <a:rPr lang="en-US"/>
              <a:t> </a:t>
            </a:r>
          </a:p>
        </p:txBody>
      </p:sp>
      <p:sp>
        <p:nvSpPr>
          <p:cNvPr id="4" name="Title 3">
            <a:extLst>
              <a:ext uri="{FF2B5EF4-FFF2-40B4-BE49-F238E27FC236}">
                <a16:creationId xmlns:a16="http://schemas.microsoft.com/office/drawing/2014/main" id="{B4900F60-7C0D-8B48-910B-EB4B5D459E2B}"/>
              </a:ext>
            </a:extLst>
          </p:cNvPr>
          <p:cNvSpPr>
            <a:spLocks noGrp="1"/>
          </p:cNvSpPr>
          <p:nvPr>
            <p:ph type="title"/>
          </p:nvPr>
        </p:nvSpPr>
        <p:spPr/>
        <p:txBody>
          <a:bodyPr/>
          <a:lstStyle/>
          <a:p>
            <a:r>
              <a:rPr lang="en-US"/>
              <a:t>RABIN - KARP</a:t>
            </a:r>
          </a:p>
        </p:txBody>
      </p:sp>
      <p:sp>
        <p:nvSpPr>
          <p:cNvPr id="8" name="TextBox 7">
            <a:extLst>
              <a:ext uri="{FF2B5EF4-FFF2-40B4-BE49-F238E27FC236}">
                <a16:creationId xmlns:a16="http://schemas.microsoft.com/office/drawing/2014/main" id="{4EF991D4-3210-6D74-22D0-D30FD808EFC4}"/>
              </a:ext>
            </a:extLst>
          </p:cNvPr>
          <p:cNvSpPr txBox="1"/>
          <p:nvPr/>
        </p:nvSpPr>
        <p:spPr>
          <a:xfrm>
            <a:off x="628650" y="4730186"/>
            <a:ext cx="1144782" cy="378627"/>
          </a:xfrm>
          <a:prstGeom prst="rect">
            <a:avLst/>
          </a:prstGeom>
          <a:noFill/>
        </p:spPr>
        <p:txBody>
          <a:bodyPr wrap="square" rtlCol="0">
            <a:spAutoFit/>
          </a:bodyPr>
          <a:lstStyle/>
          <a:p>
            <a:pPr algn="ctr"/>
            <a:r>
              <a:rPr lang="en-US"/>
              <a:t>Nhóm 7</a:t>
            </a:r>
          </a:p>
        </p:txBody>
      </p:sp>
      <p:sp>
        <p:nvSpPr>
          <p:cNvPr id="7" name="Chỗ dành sẵn cho Văn bản 6">
            <a:extLst>
              <a:ext uri="{FF2B5EF4-FFF2-40B4-BE49-F238E27FC236}">
                <a16:creationId xmlns:a16="http://schemas.microsoft.com/office/drawing/2014/main" id="{76A9151B-6189-75A3-9C34-DCB45DA7E3CA}"/>
              </a:ext>
            </a:extLst>
          </p:cNvPr>
          <p:cNvSpPr>
            <a:spLocks noGrp="1"/>
          </p:cNvSpPr>
          <p:nvPr>
            <p:ph type="body" sz="quarter" idx="15"/>
          </p:nvPr>
        </p:nvSpPr>
        <p:spPr/>
        <p:txBody>
          <a:bodyPr>
            <a:normAutofit fontScale="85000" lnSpcReduction="20000"/>
          </a:bodyPr>
          <a:lstStyle/>
          <a:p>
            <a:endParaRPr lang="en-US"/>
          </a:p>
        </p:txBody>
      </p:sp>
    </p:spTree>
    <p:extLst>
      <p:ext uri="{BB962C8B-B14F-4D97-AF65-F5344CB8AC3E}">
        <p14:creationId xmlns:p14="http://schemas.microsoft.com/office/powerpoint/2010/main" val="11729440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ECCFCB2-3C7D-2F47-B231-5C5C3AFBF3DD}"/>
              </a:ext>
            </a:extLst>
          </p:cNvPr>
          <p:cNvSpPr>
            <a:spLocks noGrp="1"/>
          </p:cNvSpPr>
          <p:nvPr>
            <p:ph type="body" sz="quarter" idx="13"/>
          </p:nvPr>
        </p:nvSpPr>
        <p:spPr/>
        <p:txBody>
          <a:bodyPr/>
          <a:lstStyle/>
          <a:p>
            <a:r>
              <a:rPr lang="en-US"/>
              <a:t>Q = 997. </a:t>
            </a:r>
          </a:p>
          <a:p>
            <a:r>
              <a:rPr lang="en-US"/>
              <a:t>Pattern sau khi hash: 26535 (int)</a:t>
            </a:r>
          </a:p>
        </p:txBody>
      </p:sp>
      <p:sp>
        <p:nvSpPr>
          <p:cNvPr id="3" name="Slide Number Placeholder 2">
            <a:extLst>
              <a:ext uri="{FF2B5EF4-FFF2-40B4-BE49-F238E27FC236}">
                <a16:creationId xmlns:a16="http://schemas.microsoft.com/office/drawing/2014/main" id="{A4B06411-EE63-D346-9F05-B1E2F7CB38B2}"/>
              </a:ext>
            </a:extLst>
          </p:cNvPr>
          <p:cNvSpPr>
            <a:spLocks noGrp="1"/>
          </p:cNvSpPr>
          <p:nvPr>
            <p:ph type="sldNum" sz="quarter" idx="4"/>
          </p:nvPr>
        </p:nvSpPr>
        <p:spPr/>
        <p:txBody>
          <a:bodyPr/>
          <a:lstStyle/>
          <a:p>
            <a:fld id="{3DD97BEB-BAEF-0344-9D5C-EC73E478698A}" type="slidenum">
              <a:rPr lang="en-US" smtClean="0"/>
              <a:pPr/>
              <a:t>26</a:t>
            </a:fld>
            <a:r>
              <a:rPr lang="en-US"/>
              <a:t> </a:t>
            </a:r>
          </a:p>
        </p:txBody>
      </p:sp>
      <p:sp>
        <p:nvSpPr>
          <p:cNvPr id="4" name="Title 3">
            <a:extLst>
              <a:ext uri="{FF2B5EF4-FFF2-40B4-BE49-F238E27FC236}">
                <a16:creationId xmlns:a16="http://schemas.microsoft.com/office/drawing/2014/main" id="{B4900F60-7C0D-8B48-910B-EB4B5D459E2B}"/>
              </a:ext>
            </a:extLst>
          </p:cNvPr>
          <p:cNvSpPr>
            <a:spLocks noGrp="1"/>
          </p:cNvSpPr>
          <p:nvPr>
            <p:ph type="title"/>
          </p:nvPr>
        </p:nvSpPr>
        <p:spPr/>
        <p:txBody>
          <a:bodyPr/>
          <a:lstStyle/>
          <a:p>
            <a:r>
              <a:rPr lang="en-US"/>
              <a:t>RABIN - KARP</a:t>
            </a:r>
          </a:p>
        </p:txBody>
      </p:sp>
      <p:sp>
        <p:nvSpPr>
          <p:cNvPr id="8" name="TextBox 7">
            <a:extLst>
              <a:ext uri="{FF2B5EF4-FFF2-40B4-BE49-F238E27FC236}">
                <a16:creationId xmlns:a16="http://schemas.microsoft.com/office/drawing/2014/main" id="{4EF991D4-3210-6D74-22D0-D30FD808EFC4}"/>
              </a:ext>
            </a:extLst>
          </p:cNvPr>
          <p:cNvSpPr txBox="1"/>
          <p:nvPr/>
        </p:nvSpPr>
        <p:spPr>
          <a:xfrm>
            <a:off x="628650" y="4730186"/>
            <a:ext cx="1144782" cy="378627"/>
          </a:xfrm>
          <a:prstGeom prst="rect">
            <a:avLst/>
          </a:prstGeom>
          <a:noFill/>
        </p:spPr>
        <p:txBody>
          <a:bodyPr wrap="square" rtlCol="0">
            <a:spAutoFit/>
          </a:bodyPr>
          <a:lstStyle/>
          <a:p>
            <a:pPr algn="ctr"/>
            <a:r>
              <a:rPr lang="en-US"/>
              <a:t>Nhóm 7</a:t>
            </a:r>
          </a:p>
        </p:txBody>
      </p:sp>
      <p:sp>
        <p:nvSpPr>
          <p:cNvPr id="7" name="Chỗ dành sẵn cho Văn bản 6">
            <a:extLst>
              <a:ext uri="{FF2B5EF4-FFF2-40B4-BE49-F238E27FC236}">
                <a16:creationId xmlns:a16="http://schemas.microsoft.com/office/drawing/2014/main" id="{76A9151B-6189-75A3-9C34-DCB45DA7E3CA}"/>
              </a:ext>
            </a:extLst>
          </p:cNvPr>
          <p:cNvSpPr>
            <a:spLocks noGrp="1"/>
          </p:cNvSpPr>
          <p:nvPr>
            <p:ph type="body" sz="quarter" idx="15"/>
          </p:nvPr>
        </p:nvSpPr>
        <p:spPr/>
        <p:txBody>
          <a:bodyPr>
            <a:normAutofit fontScale="85000" lnSpcReduction="20000"/>
          </a:bodyPr>
          <a:lstStyle/>
          <a:p>
            <a:endParaRPr lang="en-US"/>
          </a:p>
        </p:txBody>
      </p:sp>
      <p:pic>
        <p:nvPicPr>
          <p:cNvPr id="5" name="Hình ảnh 4">
            <a:extLst>
              <a:ext uri="{FF2B5EF4-FFF2-40B4-BE49-F238E27FC236}">
                <a16:creationId xmlns:a16="http://schemas.microsoft.com/office/drawing/2014/main" id="{863AD416-CF0C-8B24-D163-D17A4F701D82}"/>
              </a:ext>
            </a:extLst>
          </p:cNvPr>
          <p:cNvPicPr>
            <a:picLocks noChangeAspect="1"/>
          </p:cNvPicPr>
          <p:nvPr/>
        </p:nvPicPr>
        <p:blipFill>
          <a:blip r:embed="rId3"/>
          <a:stretch>
            <a:fillRect/>
          </a:stretch>
        </p:blipFill>
        <p:spPr>
          <a:xfrm>
            <a:off x="3979454" y="1802451"/>
            <a:ext cx="3906518" cy="2699181"/>
          </a:xfrm>
          <a:prstGeom prst="rect">
            <a:avLst/>
          </a:prstGeom>
        </p:spPr>
      </p:pic>
    </p:spTree>
    <p:extLst>
      <p:ext uri="{BB962C8B-B14F-4D97-AF65-F5344CB8AC3E}">
        <p14:creationId xmlns:p14="http://schemas.microsoft.com/office/powerpoint/2010/main" val="10090938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ECCFCB2-3C7D-2F47-B231-5C5C3AFBF3DD}"/>
              </a:ext>
            </a:extLst>
          </p:cNvPr>
          <p:cNvSpPr>
            <a:spLocks noGrp="1"/>
          </p:cNvSpPr>
          <p:nvPr>
            <p:ph type="body" sz="quarter" idx="13"/>
          </p:nvPr>
        </p:nvSpPr>
        <p:spPr/>
        <p:txBody>
          <a:bodyPr/>
          <a:lstStyle/>
          <a:p>
            <a:r>
              <a:rPr lang="en-US"/>
              <a:t>Điều gì xảy ra khi M lớn ?</a:t>
            </a:r>
          </a:p>
          <a:p>
            <a:endParaRPr lang="en-US"/>
          </a:p>
          <a:p>
            <a:r>
              <a:rPr lang="en-US"/>
              <a:t> M = 100, M = 1000 ? </a:t>
            </a:r>
          </a:p>
          <a:p>
            <a:endParaRPr lang="en-US"/>
          </a:p>
        </p:txBody>
      </p:sp>
      <p:sp>
        <p:nvSpPr>
          <p:cNvPr id="3" name="Slide Number Placeholder 2">
            <a:extLst>
              <a:ext uri="{FF2B5EF4-FFF2-40B4-BE49-F238E27FC236}">
                <a16:creationId xmlns:a16="http://schemas.microsoft.com/office/drawing/2014/main" id="{A4B06411-EE63-D346-9F05-B1E2F7CB38B2}"/>
              </a:ext>
            </a:extLst>
          </p:cNvPr>
          <p:cNvSpPr>
            <a:spLocks noGrp="1"/>
          </p:cNvSpPr>
          <p:nvPr>
            <p:ph type="sldNum" sz="quarter" idx="4"/>
          </p:nvPr>
        </p:nvSpPr>
        <p:spPr/>
        <p:txBody>
          <a:bodyPr/>
          <a:lstStyle/>
          <a:p>
            <a:fld id="{3DD97BEB-BAEF-0344-9D5C-EC73E478698A}" type="slidenum">
              <a:rPr lang="en-US" smtClean="0"/>
              <a:pPr/>
              <a:t>27</a:t>
            </a:fld>
            <a:r>
              <a:rPr lang="en-US"/>
              <a:t> </a:t>
            </a:r>
          </a:p>
        </p:txBody>
      </p:sp>
      <p:sp>
        <p:nvSpPr>
          <p:cNvPr id="4" name="Title 3">
            <a:extLst>
              <a:ext uri="{FF2B5EF4-FFF2-40B4-BE49-F238E27FC236}">
                <a16:creationId xmlns:a16="http://schemas.microsoft.com/office/drawing/2014/main" id="{B4900F60-7C0D-8B48-910B-EB4B5D459E2B}"/>
              </a:ext>
            </a:extLst>
          </p:cNvPr>
          <p:cNvSpPr>
            <a:spLocks noGrp="1"/>
          </p:cNvSpPr>
          <p:nvPr>
            <p:ph type="title"/>
          </p:nvPr>
        </p:nvSpPr>
        <p:spPr/>
        <p:txBody>
          <a:bodyPr/>
          <a:lstStyle/>
          <a:p>
            <a:r>
              <a:rPr lang="en-US"/>
              <a:t>RABIN - KARP</a:t>
            </a:r>
          </a:p>
        </p:txBody>
      </p:sp>
      <p:sp>
        <p:nvSpPr>
          <p:cNvPr id="8" name="TextBox 7">
            <a:extLst>
              <a:ext uri="{FF2B5EF4-FFF2-40B4-BE49-F238E27FC236}">
                <a16:creationId xmlns:a16="http://schemas.microsoft.com/office/drawing/2014/main" id="{4EF991D4-3210-6D74-22D0-D30FD808EFC4}"/>
              </a:ext>
            </a:extLst>
          </p:cNvPr>
          <p:cNvSpPr txBox="1"/>
          <p:nvPr/>
        </p:nvSpPr>
        <p:spPr>
          <a:xfrm>
            <a:off x="628650" y="4730186"/>
            <a:ext cx="1144782" cy="378627"/>
          </a:xfrm>
          <a:prstGeom prst="rect">
            <a:avLst/>
          </a:prstGeom>
          <a:noFill/>
        </p:spPr>
        <p:txBody>
          <a:bodyPr wrap="square" rtlCol="0">
            <a:spAutoFit/>
          </a:bodyPr>
          <a:lstStyle/>
          <a:p>
            <a:pPr algn="ctr"/>
            <a:r>
              <a:rPr lang="en-US"/>
              <a:t>Nhóm 7</a:t>
            </a:r>
          </a:p>
        </p:txBody>
      </p:sp>
      <p:sp>
        <p:nvSpPr>
          <p:cNvPr id="7" name="Chỗ dành sẵn cho Văn bản 6">
            <a:extLst>
              <a:ext uri="{FF2B5EF4-FFF2-40B4-BE49-F238E27FC236}">
                <a16:creationId xmlns:a16="http://schemas.microsoft.com/office/drawing/2014/main" id="{76A9151B-6189-75A3-9C34-DCB45DA7E3CA}"/>
              </a:ext>
            </a:extLst>
          </p:cNvPr>
          <p:cNvSpPr>
            <a:spLocks noGrp="1"/>
          </p:cNvSpPr>
          <p:nvPr>
            <p:ph type="body" sz="quarter" idx="15"/>
          </p:nvPr>
        </p:nvSpPr>
        <p:spPr/>
        <p:txBody>
          <a:bodyPr>
            <a:normAutofit fontScale="85000" lnSpcReduction="20000"/>
          </a:bodyPr>
          <a:lstStyle/>
          <a:p>
            <a:endParaRPr lang="en-US"/>
          </a:p>
        </p:txBody>
      </p:sp>
    </p:spTree>
    <p:extLst>
      <p:ext uri="{BB962C8B-B14F-4D97-AF65-F5344CB8AC3E}">
        <p14:creationId xmlns:p14="http://schemas.microsoft.com/office/powerpoint/2010/main" val="335082556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ECCFCB2-3C7D-2F47-B231-5C5C3AFBF3DD}"/>
              </a:ext>
            </a:extLst>
          </p:cNvPr>
          <p:cNvSpPr>
            <a:spLocks noGrp="1"/>
          </p:cNvSpPr>
          <p:nvPr>
            <p:ph type="body" sz="quarter" idx="13"/>
          </p:nvPr>
        </p:nvSpPr>
        <p:spPr/>
        <p:txBody>
          <a:bodyPr/>
          <a:lstStyle/>
          <a:p>
            <a:r>
              <a:rPr lang="en-US"/>
              <a:t>Phương pháp Horner =&gt; Hàm băm =&gt; giá trị băm</a:t>
            </a:r>
          </a:p>
          <a:p>
            <a:endParaRPr lang="en-US"/>
          </a:p>
          <a:p>
            <a:endParaRPr lang="en-US"/>
          </a:p>
          <a:p>
            <a:endParaRPr lang="en-US"/>
          </a:p>
          <a:p>
            <a:r>
              <a:rPr lang="en-US"/>
              <a:t> </a:t>
            </a:r>
          </a:p>
          <a:p>
            <a:endParaRPr lang="en-US"/>
          </a:p>
          <a:p>
            <a:endParaRPr lang="en-US"/>
          </a:p>
        </p:txBody>
      </p:sp>
      <p:sp>
        <p:nvSpPr>
          <p:cNvPr id="3" name="Slide Number Placeholder 2">
            <a:extLst>
              <a:ext uri="{FF2B5EF4-FFF2-40B4-BE49-F238E27FC236}">
                <a16:creationId xmlns:a16="http://schemas.microsoft.com/office/drawing/2014/main" id="{A4B06411-EE63-D346-9F05-B1E2F7CB38B2}"/>
              </a:ext>
            </a:extLst>
          </p:cNvPr>
          <p:cNvSpPr>
            <a:spLocks noGrp="1"/>
          </p:cNvSpPr>
          <p:nvPr>
            <p:ph type="sldNum" sz="quarter" idx="4"/>
          </p:nvPr>
        </p:nvSpPr>
        <p:spPr/>
        <p:txBody>
          <a:bodyPr/>
          <a:lstStyle/>
          <a:p>
            <a:fld id="{3DD97BEB-BAEF-0344-9D5C-EC73E478698A}" type="slidenum">
              <a:rPr lang="en-US" smtClean="0"/>
              <a:pPr/>
              <a:t>28</a:t>
            </a:fld>
            <a:r>
              <a:rPr lang="en-US"/>
              <a:t> </a:t>
            </a:r>
          </a:p>
        </p:txBody>
      </p:sp>
      <p:sp>
        <p:nvSpPr>
          <p:cNvPr id="4" name="Title 3">
            <a:extLst>
              <a:ext uri="{FF2B5EF4-FFF2-40B4-BE49-F238E27FC236}">
                <a16:creationId xmlns:a16="http://schemas.microsoft.com/office/drawing/2014/main" id="{B4900F60-7C0D-8B48-910B-EB4B5D459E2B}"/>
              </a:ext>
            </a:extLst>
          </p:cNvPr>
          <p:cNvSpPr>
            <a:spLocks noGrp="1"/>
          </p:cNvSpPr>
          <p:nvPr>
            <p:ph type="title"/>
          </p:nvPr>
        </p:nvSpPr>
        <p:spPr/>
        <p:txBody>
          <a:bodyPr/>
          <a:lstStyle/>
          <a:p>
            <a:r>
              <a:rPr lang="en-US"/>
              <a:t>RABIN - KARP</a:t>
            </a:r>
          </a:p>
        </p:txBody>
      </p:sp>
      <p:sp>
        <p:nvSpPr>
          <p:cNvPr id="8" name="TextBox 7">
            <a:extLst>
              <a:ext uri="{FF2B5EF4-FFF2-40B4-BE49-F238E27FC236}">
                <a16:creationId xmlns:a16="http://schemas.microsoft.com/office/drawing/2014/main" id="{4EF991D4-3210-6D74-22D0-D30FD808EFC4}"/>
              </a:ext>
            </a:extLst>
          </p:cNvPr>
          <p:cNvSpPr txBox="1"/>
          <p:nvPr/>
        </p:nvSpPr>
        <p:spPr>
          <a:xfrm>
            <a:off x="628650" y="4730186"/>
            <a:ext cx="1144782" cy="378627"/>
          </a:xfrm>
          <a:prstGeom prst="rect">
            <a:avLst/>
          </a:prstGeom>
          <a:noFill/>
        </p:spPr>
        <p:txBody>
          <a:bodyPr wrap="square" rtlCol="0">
            <a:spAutoFit/>
          </a:bodyPr>
          <a:lstStyle/>
          <a:p>
            <a:pPr algn="ctr"/>
            <a:r>
              <a:rPr lang="en-US"/>
              <a:t>Nhóm 7</a:t>
            </a:r>
          </a:p>
        </p:txBody>
      </p:sp>
      <p:sp>
        <p:nvSpPr>
          <p:cNvPr id="7" name="Chỗ dành sẵn cho Văn bản 6">
            <a:extLst>
              <a:ext uri="{FF2B5EF4-FFF2-40B4-BE49-F238E27FC236}">
                <a16:creationId xmlns:a16="http://schemas.microsoft.com/office/drawing/2014/main" id="{76A9151B-6189-75A3-9C34-DCB45DA7E3CA}"/>
              </a:ext>
            </a:extLst>
          </p:cNvPr>
          <p:cNvSpPr>
            <a:spLocks noGrp="1"/>
          </p:cNvSpPr>
          <p:nvPr>
            <p:ph type="body" sz="quarter" idx="15"/>
          </p:nvPr>
        </p:nvSpPr>
        <p:spPr/>
        <p:txBody>
          <a:bodyPr>
            <a:normAutofit fontScale="85000" lnSpcReduction="20000"/>
          </a:bodyPr>
          <a:lstStyle/>
          <a:p>
            <a:endParaRPr lang="en-US"/>
          </a:p>
        </p:txBody>
      </p:sp>
      <p:pic>
        <p:nvPicPr>
          <p:cNvPr id="6" name="Hình ảnh 5">
            <a:extLst>
              <a:ext uri="{FF2B5EF4-FFF2-40B4-BE49-F238E27FC236}">
                <a16:creationId xmlns:a16="http://schemas.microsoft.com/office/drawing/2014/main" id="{4D55A901-9304-7E49-B238-82F3DC344900}"/>
              </a:ext>
            </a:extLst>
          </p:cNvPr>
          <p:cNvPicPr>
            <a:picLocks noChangeAspect="1"/>
          </p:cNvPicPr>
          <p:nvPr/>
        </p:nvPicPr>
        <p:blipFill>
          <a:blip r:embed="rId3"/>
          <a:stretch>
            <a:fillRect/>
          </a:stretch>
        </p:blipFill>
        <p:spPr>
          <a:xfrm>
            <a:off x="2182927" y="1928882"/>
            <a:ext cx="4148717" cy="504896"/>
          </a:xfrm>
          <a:prstGeom prst="rect">
            <a:avLst/>
          </a:prstGeom>
        </p:spPr>
      </p:pic>
      <p:pic>
        <p:nvPicPr>
          <p:cNvPr id="12" name="Hình ảnh 11">
            <a:extLst>
              <a:ext uri="{FF2B5EF4-FFF2-40B4-BE49-F238E27FC236}">
                <a16:creationId xmlns:a16="http://schemas.microsoft.com/office/drawing/2014/main" id="{F22C19BC-4AE6-E0F3-4841-91FFF3690F08}"/>
              </a:ext>
            </a:extLst>
          </p:cNvPr>
          <p:cNvPicPr>
            <a:picLocks noChangeAspect="1"/>
          </p:cNvPicPr>
          <p:nvPr/>
        </p:nvPicPr>
        <p:blipFill>
          <a:blip r:embed="rId4"/>
          <a:stretch>
            <a:fillRect/>
          </a:stretch>
        </p:blipFill>
        <p:spPr>
          <a:xfrm>
            <a:off x="2197036" y="2793352"/>
            <a:ext cx="4134608" cy="1610020"/>
          </a:xfrm>
          <a:prstGeom prst="rect">
            <a:avLst/>
          </a:prstGeom>
        </p:spPr>
      </p:pic>
    </p:spTree>
    <p:extLst>
      <p:ext uri="{BB962C8B-B14F-4D97-AF65-F5344CB8AC3E}">
        <p14:creationId xmlns:p14="http://schemas.microsoft.com/office/powerpoint/2010/main" val="151894790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ECCFCB2-3C7D-2F47-B231-5C5C3AFBF3DD}"/>
              </a:ext>
            </a:extLst>
          </p:cNvPr>
          <p:cNvSpPr>
            <a:spLocks noGrp="1"/>
          </p:cNvSpPr>
          <p:nvPr>
            <p:ph type="body" sz="quarter" idx="13"/>
          </p:nvPr>
        </p:nvSpPr>
        <p:spPr/>
        <p:txBody>
          <a:bodyPr/>
          <a:lstStyle/>
          <a:p>
            <a:r>
              <a:rPr lang="en-US"/>
              <a:t>Phương pháp Horner =&gt; Hàm băm =&gt; giá trị băm</a:t>
            </a:r>
          </a:p>
          <a:p>
            <a:endParaRPr lang="en-US"/>
          </a:p>
          <a:p>
            <a:endParaRPr lang="en-US"/>
          </a:p>
          <a:p>
            <a:endParaRPr lang="en-US"/>
          </a:p>
          <a:p>
            <a:r>
              <a:rPr lang="en-US"/>
              <a:t> </a:t>
            </a:r>
          </a:p>
          <a:p>
            <a:endParaRPr lang="en-US"/>
          </a:p>
          <a:p>
            <a:endParaRPr lang="en-US"/>
          </a:p>
        </p:txBody>
      </p:sp>
      <p:sp>
        <p:nvSpPr>
          <p:cNvPr id="3" name="Slide Number Placeholder 2">
            <a:extLst>
              <a:ext uri="{FF2B5EF4-FFF2-40B4-BE49-F238E27FC236}">
                <a16:creationId xmlns:a16="http://schemas.microsoft.com/office/drawing/2014/main" id="{A4B06411-EE63-D346-9F05-B1E2F7CB38B2}"/>
              </a:ext>
            </a:extLst>
          </p:cNvPr>
          <p:cNvSpPr>
            <a:spLocks noGrp="1"/>
          </p:cNvSpPr>
          <p:nvPr>
            <p:ph type="sldNum" sz="quarter" idx="4"/>
          </p:nvPr>
        </p:nvSpPr>
        <p:spPr/>
        <p:txBody>
          <a:bodyPr/>
          <a:lstStyle/>
          <a:p>
            <a:fld id="{3DD97BEB-BAEF-0344-9D5C-EC73E478698A}" type="slidenum">
              <a:rPr lang="en-US" smtClean="0"/>
              <a:pPr/>
              <a:t>29</a:t>
            </a:fld>
            <a:r>
              <a:rPr lang="en-US"/>
              <a:t> </a:t>
            </a:r>
          </a:p>
        </p:txBody>
      </p:sp>
      <p:sp>
        <p:nvSpPr>
          <p:cNvPr id="4" name="Title 3">
            <a:extLst>
              <a:ext uri="{FF2B5EF4-FFF2-40B4-BE49-F238E27FC236}">
                <a16:creationId xmlns:a16="http://schemas.microsoft.com/office/drawing/2014/main" id="{B4900F60-7C0D-8B48-910B-EB4B5D459E2B}"/>
              </a:ext>
            </a:extLst>
          </p:cNvPr>
          <p:cNvSpPr>
            <a:spLocks noGrp="1"/>
          </p:cNvSpPr>
          <p:nvPr>
            <p:ph type="title"/>
          </p:nvPr>
        </p:nvSpPr>
        <p:spPr/>
        <p:txBody>
          <a:bodyPr/>
          <a:lstStyle/>
          <a:p>
            <a:r>
              <a:rPr lang="en-US"/>
              <a:t>RABIN - KARP</a:t>
            </a:r>
          </a:p>
        </p:txBody>
      </p:sp>
      <p:sp>
        <p:nvSpPr>
          <p:cNvPr id="8" name="TextBox 7">
            <a:extLst>
              <a:ext uri="{FF2B5EF4-FFF2-40B4-BE49-F238E27FC236}">
                <a16:creationId xmlns:a16="http://schemas.microsoft.com/office/drawing/2014/main" id="{4EF991D4-3210-6D74-22D0-D30FD808EFC4}"/>
              </a:ext>
            </a:extLst>
          </p:cNvPr>
          <p:cNvSpPr txBox="1"/>
          <p:nvPr/>
        </p:nvSpPr>
        <p:spPr>
          <a:xfrm>
            <a:off x="628650" y="4730186"/>
            <a:ext cx="1144782" cy="378627"/>
          </a:xfrm>
          <a:prstGeom prst="rect">
            <a:avLst/>
          </a:prstGeom>
          <a:noFill/>
        </p:spPr>
        <p:txBody>
          <a:bodyPr wrap="square" rtlCol="0">
            <a:spAutoFit/>
          </a:bodyPr>
          <a:lstStyle/>
          <a:p>
            <a:pPr algn="ctr"/>
            <a:r>
              <a:rPr lang="en-US"/>
              <a:t>Nhóm 7</a:t>
            </a:r>
          </a:p>
        </p:txBody>
      </p:sp>
      <p:sp>
        <p:nvSpPr>
          <p:cNvPr id="7" name="Chỗ dành sẵn cho Văn bản 6">
            <a:extLst>
              <a:ext uri="{FF2B5EF4-FFF2-40B4-BE49-F238E27FC236}">
                <a16:creationId xmlns:a16="http://schemas.microsoft.com/office/drawing/2014/main" id="{76A9151B-6189-75A3-9C34-DCB45DA7E3CA}"/>
              </a:ext>
            </a:extLst>
          </p:cNvPr>
          <p:cNvSpPr>
            <a:spLocks noGrp="1"/>
          </p:cNvSpPr>
          <p:nvPr>
            <p:ph type="body" sz="quarter" idx="15"/>
          </p:nvPr>
        </p:nvSpPr>
        <p:spPr/>
        <p:txBody>
          <a:bodyPr>
            <a:normAutofit fontScale="85000" lnSpcReduction="20000"/>
          </a:bodyPr>
          <a:lstStyle/>
          <a:p>
            <a:endParaRPr lang="en-US"/>
          </a:p>
        </p:txBody>
      </p:sp>
      <p:pic>
        <p:nvPicPr>
          <p:cNvPr id="6" name="Hình ảnh 5">
            <a:extLst>
              <a:ext uri="{FF2B5EF4-FFF2-40B4-BE49-F238E27FC236}">
                <a16:creationId xmlns:a16="http://schemas.microsoft.com/office/drawing/2014/main" id="{4D55A901-9304-7E49-B238-82F3DC344900}"/>
              </a:ext>
            </a:extLst>
          </p:cNvPr>
          <p:cNvPicPr>
            <a:picLocks noChangeAspect="1"/>
          </p:cNvPicPr>
          <p:nvPr/>
        </p:nvPicPr>
        <p:blipFill>
          <a:blip r:embed="rId3"/>
          <a:stretch>
            <a:fillRect/>
          </a:stretch>
        </p:blipFill>
        <p:spPr>
          <a:xfrm>
            <a:off x="2182927" y="1928882"/>
            <a:ext cx="4148717" cy="504896"/>
          </a:xfrm>
          <a:prstGeom prst="rect">
            <a:avLst/>
          </a:prstGeom>
        </p:spPr>
      </p:pic>
      <p:pic>
        <p:nvPicPr>
          <p:cNvPr id="12" name="Hình ảnh 11">
            <a:extLst>
              <a:ext uri="{FF2B5EF4-FFF2-40B4-BE49-F238E27FC236}">
                <a16:creationId xmlns:a16="http://schemas.microsoft.com/office/drawing/2014/main" id="{F22C19BC-4AE6-E0F3-4841-91FFF3690F08}"/>
              </a:ext>
            </a:extLst>
          </p:cNvPr>
          <p:cNvPicPr>
            <a:picLocks noChangeAspect="1"/>
          </p:cNvPicPr>
          <p:nvPr/>
        </p:nvPicPr>
        <p:blipFill>
          <a:blip r:embed="rId4"/>
          <a:stretch>
            <a:fillRect/>
          </a:stretch>
        </p:blipFill>
        <p:spPr>
          <a:xfrm>
            <a:off x="2197036" y="2793352"/>
            <a:ext cx="4134608" cy="1610020"/>
          </a:xfrm>
          <a:prstGeom prst="rect">
            <a:avLst/>
          </a:prstGeom>
        </p:spPr>
      </p:pic>
    </p:spTree>
    <p:extLst>
      <p:ext uri="{BB962C8B-B14F-4D97-AF65-F5344CB8AC3E}">
        <p14:creationId xmlns:p14="http://schemas.microsoft.com/office/powerpoint/2010/main" val="42619230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39586-C589-CC40-8485-B3321DF50C47}"/>
              </a:ext>
            </a:extLst>
          </p:cNvPr>
          <p:cNvSpPr>
            <a:spLocks noGrp="1"/>
          </p:cNvSpPr>
          <p:nvPr>
            <p:ph type="ctrTitle"/>
          </p:nvPr>
        </p:nvSpPr>
        <p:spPr/>
        <p:txBody>
          <a:bodyPr>
            <a:normAutofit/>
          </a:bodyPr>
          <a:lstStyle/>
          <a:p>
            <a:r>
              <a:rPr lang="en-US" err="1"/>
              <a:t>Giới</a:t>
            </a:r>
            <a:r>
              <a:rPr lang="en-US"/>
              <a:t> </a:t>
            </a:r>
            <a:r>
              <a:rPr lang="en-US" err="1"/>
              <a:t>Thiệu</a:t>
            </a:r>
            <a:endParaRPr lang="en-US"/>
          </a:p>
        </p:txBody>
      </p:sp>
      <p:sp>
        <p:nvSpPr>
          <p:cNvPr id="3" name="Subtitle 2">
            <a:extLst>
              <a:ext uri="{FF2B5EF4-FFF2-40B4-BE49-F238E27FC236}">
                <a16:creationId xmlns:a16="http://schemas.microsoft.com/office/drawing/2014/main" id="{A1DCFFA4-9DDD-CB45-8B4D-08CF48C349FD}"/>
              </a:ext>
            </a:extLst>
          </p:cNvPr>
          <p:cNvSpPr>
            <a:spLocks noGrp="1"/>
          </p:cNvSpPr>
          <p:nvPr>
            <p:ph type="subTitle" idx="1"/>
          </p:nvPr>
        </p:nvSpPr>
        <p:spPr/>
        <p:txBody>
          <a:bodyPr/>
          <a:lstStyle/>
          <a:p>
            <a:endParaRPr lang="en-US"/>
          </a:p>
        </p:txBody>
      </p:sp>
      <p:sp>
        <p:nvSpPr>
          <p:cNvPr id="4" name="Text Placeholder 3">
            <a:extLst>
              <a:ext uri="{FF2B5EF4-FFF2-40B4-BE49-F238E27FC236}">
                <a16:creationId xmlns:a16="http://schemas.microsoft.com/office/drawing/2014/main" id="{38EE6D21-C466-6849-8A91-2ED93BE9C362}"/>
              </a:ext>
            </a:extLst>
          </p:cNvPr>
          <p:cNvSpPr>
            <a:spLocks noGrp="1"/>
          </p:cNvSpPr>
          <p:nvPr>
            <p:ph type="body" sz="quarter" idx="15"/>
          </p:nvPr>
        </p:nvSpPr>
        <p:spPr>
          <a:xfrm>
            <a:off x="628650" y="4692591"/>
            <a:ext cx="6898821" cy="297023"/>
          </a:xfrm>
        </p:spPr>
        <p:txBody>
          <a:bodyPr>
            <a:normAutofit fontScale="92500" lnSpcReduction="20000"/>
          </a:bodyPr>
          <a:lstStyle/>
          <a:p>
            <a:endParaRPr lang="en-US"/>
          </a:p>
        </p:txBody>
      </p:sp>
      <p:sp>
        <p:nvSpPr>
          <p:cNvPr id="6" name="Picture Placeholder 5">
            <a:extLst>
              <a:ext uri="{FF2B5EF4-FFF2-40B4-BE49-F238E27FC236}">
                <a16:creationId xmlns:a16="http://schemas.microsoft.com/office/drawing/2014/main" id="{7E61B4EE-2EEA-3769-7617-FB6AEFF64714}"/>
              </a:ext>
            </a:extLst>
          </p:cNvPr>
          <p:cNvSpPr>
            <a:spLocks noGrp="1"/>
          </p:cNvSpPr>
          <p:nvPr>
            <p:ph type="pic" sz="quarter" idx="16"/>
          </p:nvPr>
        </p:nvSpPr>
        <p:spPr/>
      </p:sp>
    </p:spTree>
    <p:extLst>
      <p:ext uri="{BB962C8B-B14F-4D97-AF65-F5344CB8AC3E}">
        <p14:creationId xmlns:p14="http://schemas.microsoft.com/office/powerpoint/2010/main" val="1384927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ECCFCB2-3C7D-2F47-B231-5C5C3AFBF3DD}"/>
              </a:ext>
            </a:extLst>
          </p:cNvPr>
          <p:cNvSpPr>
            <a:spLocks noGrp="1"/>
          </p:cNvSpPr>
          <p:nvPr>
            <p:ph type="body" sz="quarter" idx="13"/>
          </p:nvPr>
        </p:nvSpPr>
        <p:spPr/>
        <p:txBody>
          <a:bodyPr/>
          <a:lstStyle/>
          <a:p>
            <a:endParaRPr lang="en-US"/>
          </a:p>
          <a:p>
            <a:endParaRPr lang="en-US"/>
          </a:p>
        </p:txBody>
      </p:sp>
      <p:sp>
        <p:nvSpPr>
          <p:cNvPr id="3" name="Slide Number Placeholder 2">
            <a:extLst>
              <a:ext uri="{FF2B5EF4-FFF2-40B4-BE49-F238E27FC236}">
                <a16:creationId xmlns:a16="http://schemas.microsoft.com/office/drawing/2014/main" id="{A4B06411-EE63-D346-9F05-B1E2F7CB38B2}"/>
              </a:ext>
            </a:extLst>
          </p:cNvPr>
          <p:cNvSpPr>
            <a:spLocks noGrp="1"/>
          </p:cNvSpPr>
          <p:nvPr>
            <p:ph type="sldNum" sz="quarter" idx="4"/>
          </p:nvPr>
        </p:nvSpPr>
        <p:spPr/>
        <p:txBody>
          <a:bodyPr/>
          <a:lstStyle/>
          <a:p>
            <a:fld id="{3DD97BEB-BAEF-0344-9D5C-EC73E478698A}" type="slidenum">
              <a:rPr lang="en-US" smtClean="0"/>
              <a:pPr/>
              <a:t>30</a:t>
            </a:fld>
            <a:r>
              <a:rPr lang="en-US"/>
              <a:t> </a:t>
            </a:r>
          </a:p>
        </p:txBody>
      </p:sp>
      <p:sp>
        <p:nvSpPr>
          <p:cNvPr id="4" name="Title 3">
            <a:extLst>
              <a:ext uri="{FF2B5EF4-FFF2-40B4-BE49-F238E27FC236}">
                <a16:creationId xmlns:a16="http://schemas.microsoft.com/office/drawing/2014/main" id="{B4900F60-7C0D-8B48-910B-EB4B5D459E2B}"/>
              </a:ext>
            </a:extLst>
          </p:cNvPr>
          <p:cNvSpPr>
            <a:spLocks noGrp="1"/>
          </p:cNvSpPr>
          <p:nvPr>
            <p:ph type="title"/>
          </p:nvPr>
        </p:nvSpPr>
        <p:spPr/>
        <p:txBody>
          <a:bodyPr/>
          <a:lstStyle/>
          <a:p>
            <a:r>
              <a:rPr lang="en-US"/>
              <a:t>RABIN - KARP</a:t>
            </a:r>
          </a:p>
        </p:txBody>
      </p:sp>
      <p:sp>
        <p:nvSpPr>
          <p:cNvPr id="8" name="TextBox 7">
            <a:extLst>
              <a:ext uri="{FF2B5EF4-FFF2-40B4-BE49-F238E27FC236}">
                <a16:creationId xmlns:a16="http://schemas.microsoft.com/office/drawing/2014/main" id="{4EF991D4-3210-6D74-22D0-D30FD808EFC4}"/>
              </a:ext>
            </a:extLst>
          </p:cNvPr>
          <p:cNvSpPr txBox="1"/>
          <p:nvPr/>
        </p:nvSpPr>
        <p:spPr>
          <a:xfrm>
            <a:off x="628650" y="4730186"/>
            <a:ext cx="1144782" cy="378627"/>
          </a:xfrm>
          <a:prstGeom prst="rect">
            <a:avLst/>
          </a:prstGeom>
          <a:noFill/>
        </p:spPr>
        <p:txBody>
          <a:bodyPr wrap="square" rtlCol="0">
            <a:spAutoFit/>
          </a:bodyPr>
          <a:lstStyle/>
          <a:p>
            <a:pPr algn="ctr"/>
            <a:r>
              <a:rPr lang="en-US"/>
              <a:t>Nhóm 7</a:t>
            </a:r>
          </a:p>
        </p:txBody>
      </p:sp>
      <p:sp>
        <p:nvSpPr>
          <p:cNvPr id="7" name="Chỗ dành sẵn cho Văn bản 6">
            <a:extLst>
              <a:ext uri="{FF2B5EF4-FFF2-40B4-BE49-F238E27FC236}">
                <a16:creationId xmlns:a16="http://schemas.microsoft.com/office/drawing/2014/main" id="{76A9151B-6189-75A3-9C34-DCB45DA7E3CA}"/>
              </a:ext>
            </a:extLst>
          </p:cNvPr>
          <p:cNvSpPr>
            <a:spLocks noGrp="1"/>
          </p:cNvSpPr>
          <p:nvPr>
            <p:ph type="body" sz="quarter" idx="15"/>
          </p:nvPr>
        </p:nvSpPr>
        <p:spPr/>
        <p:txBody>
          <a:bodyPr>
            <a:normAutofit fontScale="85000" lnSpcReduction="20000"/>
          </a:bodyPr>
          <a:lstStyle/>
          <a:p>
            <a:endParaRPr lang="en-US"/>
          </a:p>
        </p:txBody>
      </p:sp>
      <p:pic>
        <p:nvPicPr>
          <p:cNvPr id="9" name="Hình ảnh 8">
            <a:extLst>
              <a:ext uri="{FF2B5EF4-FFF2-40B4-BE49-F238E27FC236}">
                <a16:creationId xmlns:a16="http://schemas.microsoft.com/office/drawing/2014/main" id="{2EFC3FCF-114E-D00D-B220-C904F06A3DEE}"/>
              </a:ext>
            </a:extLst>
          </p:cNvPr>
          <p:cNvPicPr>
            <a:picLocks noChangeAspect="1"/>
          </p:cNvPicPr>
          <p:nvPr/>
        </p:nvPicPr>
        <p:blipFill>
          <a:blip r:embed="rId3"/>
          <a:stretch>
            <a:fillRect/>
          </a:stretch>
        </p:blipFill>
        <p:spPr>
          <a:xfrm>
            <a:off x="628600" y="1519622"/>
            <a:ext cx="7331765" cy="2237509"/>
          </a:xfrm>
          <a:prstGeom prst="rect">
            <a:avLst/>
          </a:prstGeom>
        </p:spPr>
      </p:pic>
    </p:spTree>
    <p:extLst>
      <p:ext uri="{BB962C8B-B14F-4D97-AF65-F5344CB8AC3E}">
        <p14:creationId xmlns:p14="http://schemas.microsoft.com/office/powerpoint/2010/main" val="104670960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ECCFCB2-3C7D-2F47-B231-5C5C3AFBF3DD}"/>
              </a:ext>
            </a:extLst>
          </p:cNvPr>
          <p:cNvSpPr>
            <a:spLocks noGrp="1"/>
          </p:cNvSpPr>
          <p:nvPr>
            <p:ph type="body" sz="quarter" idx="13"/>
          </p:nvPr>
        </p:nvSpPr>
        <p:spPr/>
        <p:txBody>
          <a:bodyPr/>
          <a:lstStyle/>
          <a:p>
            <a:endParaRPr lang="en-US"/>
          </a:p>
          <a:p>
            <a:endParaRPr lang="en-US"/>
          </a:p>
        </p:txBody>
      </p:sp>
      <p:sp>
        <p:nvSpPr>
          <p:cNvPr id="3" name="Slide Number Placeholder 2">
            <a:extLst>
              <a:ext uri="{FF2B5EF4-FFF2-40B4-BE49-F238E27FC236}">
                <a16:creationId xmlns:a16="http://schemas.microsoft.com/office/drawing/2014/main" id="{A4B06411-EE63-D346-9F05-B1E2F7CB38B2}"/>
              </a:ext>
            </a:extLst>
          </p:cNvPr>
          <p:cNvSpPr>
            <a:spLocks noGrp="1"/>
          </p:cNvSpPr>
          <p:nvPr>
            <p:ph type="sldNum" sz="quarter" idx="4"/>
          </p:nvPr>
        </p:nvSpPr>
        <p:spPr/>
        <p:txBody>
          <a:bodyPr/>
          <a:lstStyle/>
          <a:p>
            <a:fld id="{3DD97BEB-BAEF-0344-9D5C-EC73E478698A}" type="slidenum">
              <a:rPr lang="en-US" smtClean="0"/>
              <a:pPr/>
              <a:t>31</a:t>
            </a:fld>
            <a:r>
              <a:rPr lang="en-US"/>
              <a:t> </a:t>
            </a:r>
          </a:p>
        </p:txBody>
      </p:sp>
      <p:sp>
        <p:nvSpPr>
          <p:cNvPr id="4" name="Title 3">
            <a:extLst>
              <a:ext uri="{FF2B5EF4-FFF2-40B4-BE49-F238E27FC236}">
                <a16:creationId xmlns:a16="http://schemas.microsoft.com/office/drawing/2014/main" id="{B4900F60-7C0D-8B48-910B-EB4B5D459E2B}"/>
              </a:ext>
            </a:extLst>
          </p:cNvPr>
          <p:cNvSpPr>
            <a:spLocks noGrp="1"/>
          </p:cNvSpPr>
          <p:nvPr>
            <p:ph type="title"/>
          </p:nvPr>
        </p:nvSpPr>
        <p:spPr/>
        <p:txBody>
          <a:bodyPr/>
          <a:lstStyle/>
          <a:p>
            <a:r>
              <a:rPr lang="en-US"/>
              <a:t>RABIN - KARP</a:t>
            </a:r>
          </a:p>
        </p:txBody>
      </p:sp>
      <p:sp>
        <p:nvSpPr>
          <p:cNvPr id="8" name="TextBox 7">
            <a:extLst>
              <a:ext uri="{FF2B5EF4-FFF2-40B4-BE49-F238E27FC236}">
                <a16:creationId xmlns:a16="http://schemas.microsoft.com/office/drawing/2014/main" id="{4EF991D4-3210-6D74-22D0-D30FD808EFC4}"/>
              </a:ext>
            </a:extLst>
          </p:cNvPr>
          <p:cNvSpPr txBox="1"/>
          <p:nvPr/>
        </p:nvSpPr>
        <p:spPr>
          <a:xfrm>
            <a:off x="628650" y="4730186"/>
            <a:ext cx="1144782" cy="378627"/>
          </a:xfrm>
          <a:prstGeom prst="rect">
            <a:avLst/>
          </a:prstGeom>
          <a:noFill/>
        </p:spPr>
        <p:txBody>
          <a:bodyPr wrap="square" rtlCol="0">
            <a:spAutoFit/>
          </a:bodyPr>
          <a:lstStyle/>
          <a:p>
            <a:pPr algn="ctr"/>
            <a:r>
              <a:rPr lang="en-US"/>
              <a:t>Nhóm 7</a:t>
            </a:r>
          </a:p>
        </p:txBody>
      </p:sp>
      <p:sp>
        <p:nvSpPr>
          <p:cNvPr id="7" name="Chỗ dành sẵn cho Văn bản 6">
            <a:extLst>
              <a:ext uri="{FF2B5EF4-FFF2-40B4-BE49-F238E27FC236}">
                <a16:creationId xmlns:a16="http://schemas.microsoft.com/office/drawing/2014/main" id="{76A9151B-6189-75A3-9C34-DCB45DA7E3CA}"/>
              </a:ext>
            </a:extLst>
          </p:cNvPr>
          <p:cNvSpPr>
            <a:spLocks noGrp="1"/>
          </p:cNvSpPr>
          <p:nvPr>
            <p:ph type="body" sz="quarter" idx="15"/>
          </p:nvPr>
        </p:nvSpPr>
        <p:spPr/>
        <p:txBody>
          <a:bodyPr>
            <a:normAutofit fontScale="85000" lnSpcReduction="20000"/>
          </a:bodyPr>
          <a:lstStyle/>
          <a:p>
            <a:endParaRPr lang="en-US"/>
          </a:p>
        </p:txBody>
      </p:sp>
      <p:pic>
        <p:nvPicPr>
          <p:cNvPr id="6" name="Hình ảnh 5">
            <a:extLst>
              <a:ext uri="{FF2B5EF4-FFF2-40B4-BE49-F238E27FC236}">
                <a16:creationId xmlns:a16="http://schemas.microsoft.com/office/drawing/2014/main" id="{DA005D9C-9AF4-072B-F5F7-65CE5461FAD9}"/>
              </a:ext>
            </a:extLst>
          </p:cNvPr>
          <p:cNvPicPr>
            <a:picLocks noChangeAspect="1"/>
          </p:cNvPicPr>
          <p:nvPr/>
        </p:nvPicPr>
        <p:blipFill>
          <a:blip r:embed="rId3"/>
          <a:stretch>
            <a:fillRect/>
          </a:stretch>
        </p:blipFill>
        <p:spPr>
          <a:xfrm>
            <a:off x="654629" y="1732946"/>
            <a:ext cx="7192737" cy="2228372"/>
          </a:xfrm>
          <a:prstGeom prst="rect">
            <a:avLst/>
          </a:prstGeom>
        </p:spPr>
      </p:pic>
    </p:spTree>
    <p:extLst>
      <p:ext uri="{BB962C8B-B14F-4D97-AF65-F5344CB8AC3E}">
        <p14:creationId xmlns:p14="http://schemas.microsoft.com/office/powerpoint/2010/main" val="174917872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ECCFCB2-3C7D-2F47-B231-5C5C3AFBF3DD}"/>
              </a:ext>
            </a:extLst>
          </p:cNvPr>
          <p:cNvSpPr>
            <a:spLocks noGrp="1"/>
          </p:cNvSpPr>
          <p:nvPr>
            <p:ph type="body" sz="quarter" idx="13"/>
          </p:nvPr>
        </p:nvSpPr>
        <p:spPr/>
        <p:txBody>
          <a:bodyPr/>
          <a:lstStyle/>
          <a:p>
            <a:endParaRPr lang="en-US"/>
          </a:p>
          <a:p>
            <a:endParaRPr lang="en-US"/>
          </a:p>
        </p:txBody>
      </p:sp>
      <p:sp>
        <p:nvSpPr>
          <p:cNvPr id="3" name="Slide Number Placeholder 2">
            <a:extLst>
              <a:ext uri="{FF2B5EF4-FFF2-40B4-BE49-F238E27FC236}">
                <a16:creationId xmlns:a16="http://schemas.microsoft.com/office/drawing/2014/main" id="{A4B06411-EE63-D346-9F05-B1E2F7CB38B2}"/>
              </a:ext>
            </a:extLst>
          </p:cNvPr>
          <p:cNvSpPr>
            <a:spLocks noGrp="1"/>
          </p:cNvSpPr>
          <p:nvPr>
            <p:ph type="sldNum" sz="quarter" idx="4"/>
          </p:nvPr>
        </p:nvSpPr>
        <p:spPr/>
        <p:txBody>
          <a:bodyPr/>
          <a:lstStyle/>
          <a:p>
            <a:fld id="{3DD97BEB-BAEF-0344-9D5C-EC73E478698A}" type="slidenum">
              <a:rPr lang="en-US" smtClean="0"/>
              <a:pPr/>
              <a:t>32</a:t>
            </a:fld>
            <a:r>
              <a:rPr lang="en-US"/>
              <a:t> </a:t>
            </a:r>
          </a:p>
        </p:txBody>
      </p:sp>
      <p:sp>
        <p:nvSpPr>
          <p:cNvPr id="4" name="Title 3">
            <a:extLst>
              <a:ext uri="{FF2B5EF4-FFF2-40B4-BE49-F238E27FC236}">
                <a16:creationId xmlns:a16="http://schemas.microsoft.com/office/drawing/2014/main" id="{B4900F60-7C0D-8B48-910B-EB4B5D459E2B}"/>
              </a:ext>
            </a:extLst>
          </p:cNvPr>
          <p:cNvSpPr>
            <a:spLocks noGrp="1"/>
          </p:cNvSpPr>
          <p:nvPr>
            <p:ph type="title"/>
          </p:nvPr>
        </p:nvSpPr>
        <p:spPr/>
        <p:txBody>
          <a:bodyPr/>
          <a:lstStyle/>
          <a:p>
            <a:r>
              <a:rPr lang="en-US"/>
              <a:t>RABIN - KARP</a:t>
            </a:r>
          </a:p>
        </p:txBody>
      </p:sp>
      <p:sp>
        <p:nvSpPr>
          <p:cNvPr id="8" name="TextBox 7">
            <a:extLst>
              <a:ext uri="{FF2B5EF4-FFF2-40B4-BE49-F238E27FC236}">
                <a16:creationId xmlns:a16="http://schemas.microsoft.com/office/drawing/2014/main" id="{4EF991D4-3210-6D74-22D0-D30FD808EFC4}"/>
              </a:ext>
            </a:extLst>
          </p:cNvPr>
          <p:cNvSpPr txBox="1"/>
          <p:nvPr/>
        </p:nvSpPr>
        <p:spPr>
          <a:xfrm>
            <a:off x="628650" y="4730186"/>
            <a:ext cx="1144782" cy="378627"/>
          </a:xfrm>
          <a:prstGeom prst="rect">
            <a:avLst/>
          </a:prstGeom>
          <a:noFill/>
        </p:spPr>
        <p:txBody>
          <a:bodyPr wrap="square" rtlCol="0">
            <a:spAutoFit/>
          </a:bodyPr>
          <a:lstStyle/>
          <a:p>
            <a:pPr algn="ctr"/>
            <a:r>
              <a:rPr lang="en-US"/>
              <a:t>Nhóm 7</a:t>
            </a:r>
          </a:p>
        </p:txBody>
      </p:sp>
      <p:sp>
        <p:nvSpPr>
          <p:cNvPr id="7" name="Chỗ dành sẵn cho Văn bản 6">
            <a:extLst>
              <a:ext uri="{FF2B5EF4-FFF2-40B4-BE49-F238E27FC236}">
                <a16:creationId xmlns:a16="http://schemas.microsoft.com/office/drawing/2014/main" id="{76A9151B-6189-75A3-9C34-DCB45DA7E3CA}"/>
              </a:ext>
            </a:extLst>
          </p:cNvPr>
          <p:cNvSpPr>
            <a:spLocks noGrp="1"/>
          </p:cNvSpPr>
          <p:nvPr>
            <p:ph type="body" sz="quarter" idx="15"/>
          </p:nvPr>
        </p:nvSpPr>
        <p:spPr/>
        <p:txBody>
          <a:bodyPr>
            <a:normAutofit fontScale="85000" lnSpcReduction="20000"/>
          </a:bodyPr>
          <a:lstStyle/>
          <a:p>
            <a:endParaRPr lang="en-US"/>
          </a:p>
        </p:txBody>
      </p:sp>
      <p:pic>
        <p:nvPicPr>
          <p:cNvPr id="9" name="Hình ảnh 8">
            <a:extLst>
              <a:ext uri="{FF2B5EF4-FFF2-40B4-BE49-F238E27FC236}">
                <a16:creationId xmlns:a16="http://schemas.microsoft.com/office/drawing/2014/main" id="{3AE28363-3931-55B5-CC91-3643F550D753}"/>
              </a:ext>
            </a:extLst>
          </p:cNvPr>
          <p:cNvPicPr>
            <a:picLocks noChangeAspect="1"/>
          </p:cNvPicPr>
          <p:nvPr/>
        </p:nvPicPr>
        <p:blipFill>
          <a:blip r:embed="rId3"/>
          <a:stretch>
            <a:fillRect/>
          </a:stretch>
        </p:blipFill>
        <p:spPr>
          <a:xfrm>
            <a:off x="604329" y="1774876"/>
            <a:ext cx="7305913" cy="2381127"/>
          </a:xfrm>
          <a:prstGeom prst="rect">
            <a:avLst/>
          </a:prstGeom>
        </p:spPr>
      </p:pic>
    </p:spTree>
    <p:extLst>
      <p:ext uri="{BB962C8B-B14F-4D97-AF65-F5344CB8AC3E}">
        <p14:creationId xmlns:p14="http://schemas.microsoft.com/office/powerpoint/2010/main" val="163402421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39586-C589-CC40-8485-B3321DF50C47}"/>
              </a:ext>
            </a:extLst>
          </p:cNvPr>
          <p:cNvSpPr>
            <a:spLocks noGrp="1"/>
          </p:cNvSpPr>
          <p:nvPr>
            <p:ph type="ctrTitle"/>
          </p:nvPr>
        </p:nvSpPr>
        <p:spPr/>
        <p:txBody>
          <a:bodyPr>
            <a:normAutofit/>
          </a:bodyPr>
          <a:lstStyle/>
          <a:p>
            <a:r>
              <a:rPr lang="en-US"/>
              <a:t>QUIZZ</a:t>
            </a:r>
          </a:p>
        </p:txBody>
      </p:sp>
      <p:sp>
        <p:nvSpPr>
          <p:cNvPr id="3" name="Subtitle 2">
            <a:extLst>
              <a:ext uri="{FF2B5EF4-FFF2-40B4-BE49-F238E27FC236}">
                <a16:creationId xmlns:a16="http://schemas.microsoft.com/office/drawing/2014/main" id="{A1DCFFA4-9DDD-CB45-8B4D-08CF48C349FD}"/>
              </a:ext>
            </a:extLst>
          </p:cNvPr>
          <p:cNvSpPr>
            <a:spLocks noGrp="1"/>
          </p:cNvSpPr>
          <p:nvPr>
            <p:ph type="subTitle" idx="1"/>
          </p:nvPr>
        </p:nvSpPr>
        <p:spPr/>
        <p:txBody>
          <a:bodyPr/>
          <a:lstStyle/>
          <a:p>
            <a:endParaRPr lang="en-US"/>
          </a:p>
        </p:txBody>
      </p:sp>
      <p:sp>
        <p:nvSpPr>
          <p:cNvPr id="4" name="Text Placeholder 3">
            <a:extLst>
              <a:ext uri="{FF2B5EF4-FFF2-40B4-BE49-F238E27FC236}">
                <a16:creationId xmlns:a16="http://schemas.microsoft.com/office/drawing/2014/main" id="{38EE6D21-C466-6849-8A91-2ED93BE9C362}"/>
              </a:ext>
            </a:extLst>
          </p:cNvPr>
          <p:cNvSpPr>
            <a:spLocks noGrp="1"/>
          </p:cNvSpPr>
          <p:nvPr>
            <p:ph type="body" sz="quarter" idx="15"/>
          </p:nvPr>
        </p:nvSpPr>
        <p:spPr>
          <a:xfrm>
            <a:off x="628650" y="4692591"/>
            <a:ext cx="6898821" cy="297023"/>
          </a:xfrm>
        </p:spPr>
        <p:txBody>
          <a:bodyPr>
            <a:normAutofit fontScale="92500" lnSpcReduction="20000"/>
          </a:bodyPr>
          <a:lstStyle/>
          <a:p>
            <a:r>
              <a:rPr lang="en-US"/>
              <a:t>Nhóm 7</a:t>
            </a:r>
          </a:p>
        </p:txBody>
      </p:sp>
    </p:spTree>
    <p:extLst>
      <p:ext uri="{BB962C8B-B14F-4D97-AF65-F5344CB8AC3E}">
        <p14:creationId xmlns:p14="http://schemas.microsoft.com/office/powerpoint/2010/main" val="170955237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ECCFCB2-3C7D-2F47-B231-5C5C3AFBF3DD}"/>
              </a:ext>
            </a:extLst>
          </p:cNvPr>
          <p:cNvSpPr>
            <a:spLocks noGrp="1"/>
          </p:cNvSpPr>
          <p:nvPr>
            <p:ph type="body" sz="quarter" idx="13"/>
          </p:nvPr>
        </p:nvSpPr>
        <p:spPr/>
        <p:txBody>
          <a:bodyPr/>
          <a:lstStyle/>
          <a:p>
            <a:r>
              <a:rPr lang="en-US"/>
              <a:t>Tìm mảng tạm lưu các cặp prefix, suffix của các  pattern sau:</a:t>
            </a:r>
          </a:p>
          <a:p>
            <a:r>
              <a:rPr lang="en-US"/>
              <a:t>abcdabeabf</a:t>
            </a:r>
          </a:p>
          <a:p>
            <a:r>
              <a:rPr lang="en-US"/>
              <a:t>aaaabaacd</a:t>
            </a:r>
          </a:p>
          <a:p>
            <a:endParaRPr lang="en-US"/>
          </a:p>
        </p:txBody>
      </p:sp>
      <p:sp>
        <p:nvSpPr>
          <p:cNvPr id="3" name="Slide Number Placeholder 2">
            <a:extLst>
              <a:ext uri="{FF2B5EF4-FFF2-40B4-BE49-F238E27FC236}">
                <a16:creationId xmlns:a16="http://schemas.microsoft.com/office/drawing/2014/main" id="{A4B06411-EE63-D346-9F05-B1E2F7CB38B2}"/>
              </a:ext>
            </a:extLst>
          </p:cNvPr>
          <p:cNvSpPr>
            <a:spLocks noGrp="1"/>
          </p:cNvSpPr>
          <p:nvPr>
            <p:ph type="sldNum" sz="quarter" idx="4"/>
          </p:nvPr>
        </p:nvSpPr>
        <p:spPr/>
        <p:txBody>
          <a:bodyPr/>
          <a:lstStyle/>
          <a:p>
            <a:fld id="{3DD97BEB-BAEF-0344-9D5C-EC73E478698A}" type="slidenum">
              <a:rPr lang="en-US" smtClean="0"/>
              <a:pPr/>
              <a:t>34</a:t>
            </a:fld>
            <a:r>
              <a:rPr lang="en-US"/>
              <a:t> </a:t>
            </a:r>
          </a:p>
        </p:txBody>
      </p:sp>
      <p:sp>
        <p:nvSpPr>
          <p:cNvPr id="4" name="Title 3">
            <a:extLst>
              <a:ext uri="{FF2B5EF4-FFF2-40B4-BE49-F238E27FC236}">
                <a16:creationId xmlns:a16="http://schemas.microsoft.com/office/drawing/2014/main" id="{B4900F60-7C0D-8B48-910B-EB4B5D459E2B}"/>
              </a:ext>
            </a:extLst>
          </p:cNvPr>
          <p:cNvSpPr>
            <a:spLocks noGrp="1"/>
          </p:cNvSpPr>
          <p:nvPr>
            <p:ph type="title"/>
          </p:nvPr>
        </p:nvSpPr>
        <p:spPr/>
        <p:txBody>
          <a:bodyPr/>
          <a:lstStyle/>
          <a:p>
            <a:r>
              <a:rPr lang="en-US"/>
              <a:t>QUIZZ</a:t>
            </a:r>
          </a:p>
        </p:txBody>
      </p:sp>
      <p:sp>
        <p:nvSpPr>
          <p:cNvPr id="8" name="TextBox 7">
            <a:extLst>
              <a:ext uri="{FF2B5EF4-FFF2-40B4-BE49-F238E27FC236}">
                <a16:creationId xmlns:a16="http://schemas.microsoft.com/office/drawing/2014/main" id="{4EF991D4-3210-6D74-22D0-D30FD808EFC4}"/>
              </a:ext>
            </a:extLst>
          </p:cNvPr>
          <p:cNvSpPr txBox="1"/>
          <p:nvPr/>
        </p:nvSpPr>
        <p:spPr>
          <a:xfrm>
            <a:off x="628650" y="4730186"/>
            <a:ext cx="1144782" cy="378627"/>
          </a:xfrm>
          <a:prstGeom prst="rect">
            <a:avLst/>
          </a:prstGeom>
          <a:noFill/>
        </p:spPr>
        <p:txBody>
          <a:bodyPr wrap="square" rtlCol="0">
            <a:spAutoFit/>
          </a:bodyPr>
          <a:lstStyle/>
          <a:p>
            <a:pPr algn="ctr"/>
            <a:r>
              <a:rPr lang="en-US"/>
              <a:t>Nhóm 7</a:t>
            </a:r>
          </a:p>
        </p:txBody>
      </p:sp>
      <p:sp>
        <p:nvSpPr>
          <p:cNvPr id="7" name="Chỗ dành sẵn cho Văn bản 6">
            <a:extLst>
              <a:ext uri="{FF2B5EF4-FFF2-40B4-BE49-F238E27FC236}">
                <a16:creationId xmlns:a16="http://schemas.microsoft.com/office/drawing/2014/main" id="{76A9151B-6189-75A3-9C34-DCB45DA7E3CA}"/>
              </a:ext>
            </a:extLst>
          </p:cNvPr>
          <p:cNvSpPr>
            <a:spLocks noGrp="1"/>
          </p:cNvSpPr>
          <p:nvPr>
            <p:ph type="body" sz="quarter" idx="15"/>
          </p:nvPr>
        </p:nvSpPr>
        <p:spPr/>
        <p:txBody>
          <a:bodyPr>
            <a:normAutofit fontScale="85000" lnSpcReduction="20000"/>
          </a:bodyPr>
          <a:lstStyle/>
          <a:p>
            <a:endParaRPr lang="en-US"/>
          </a:p>
        </p:txBody>
      </p:sp>
    </p:spTree>
    <p:extLst>
      <p:ext uri="{BB962C8B-B14F-4D97-AF65-F5344CB8AC3E}">
        <p14:creationId xmlns:p14="http://schemas.microsoft.com/office/powerpoint/2010/main" val="43163007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39586-C589-CC40-8485-B3321DF50C47}"/>
              </a:ext>
            </a:extLst>
          </p:cNvPr>
          <p:cNvSpPr>
            <a:spLocks noGrp="1"/>
          </p:cNvSpPr>
          <p:nvPr>
            <p:ph type="ctrTitle"/>
          </p:nvPr>
        </p:nvSpPr>
        <p:spPr/>
        <p:txBody>
          <a:bodyPr>
            <a:normAutofit/>
          </a:bodyPr>
          <a:lstStyle/>
          <a:p>
            <a:r>
              <a:rPr lang="en-US"/>
              <a:t>HOMEWORK</a:t>
            </a:r>
          </a:p>
        </p:txBody>
      </p:sp>
      <p:sp>
        <p:nvSpPr>
          <p:cNvPr id="3" name="Subtitle 2">
            <a:extLst>
              <a:ext uri="{FF2B5EF4-FFF2-40B4-BE49-F238E27FC236}">
                <a16:creationId xmlns:a16="http://schemas.microsoft.com/office/drawing/2014/main" id="{A1DCFFA4-9DDD-CB45-8B4D-08CF48C349FD}"/>
              </a:ext>
            </a:extLst>
          </p:cNvPr>
          <p:cNvSpPr>
            <a:spLocks noGrp="1"/>
          </p:cNvSpPr>
          <p:nvPr>
            <p:ph type="subTitle" idx="1"/>
          </p:nvPr>
        </p:nvSpPr>
        <p:spPr/>
        <p:txBody>
          <a:bodyPr/>
          <a:lstStyle/>
          <a:p>
            <a:endParaRPr lang="en-US"/>
          </a:p>
        </p:txBody>
      </p:sp>
      <p:sp>
        <p:nvSpPr>
          <p:cNvPr id="4" name="Text Placeholder 3">
            <a:extLst>
              <a:ext uri="{FF2B5EF4-FFF2-40B4-BE49-F238E27FC236}">
                <a16:creationId xmlns:a16="http://schemas.microsoft.com/office/drawing/2014/main" id="{38EE6D21-C466-6849-8A91-2ED93BE9C362}"/>
              </a:ext>
            </a:extLst>
          </p:cNvPr>
          <p:cNvSpPr>
            <a:spLocks noGrp="1"/>
          </p:cNvSpPr>
          <p:nvPr>
            <p:ph type="body" sz="quarter" idx="15"/>
          </p:nvPr>
        </p:nvSpPr>
        <p:spPr>
          <a:xfrm>
            <a:off x="628650" y="4692591"/>
            <a:ext cx="6898821" cy="297023"/>
          </a:xfrm>
        </p:spPr>
        <p:txBody>
          <a:bodyPr>
            <a:normAutofit fontScale="92500" lnSpcReduction="20000"/>
          </a:bodyPr>
          <a:lstStyle/>
          <a:p>
            <a:r>
              <a:rPr lang="en-US"/>
              <a:t>Nhóm 7</a:t>
            </a:r>
          </a:p>
        </p:txBody>
      </p:sp>
    </p:spTree>
    <p:extLst>
      <p:ext uri="{BB962C8B-B14F-4D97-AF65-F5344CB8AC3E}">
        <p14:creationId xmlns:p14="http://schemas.microsoft.com/office/powerpoint/2010/main" val="413769235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ECCFCB2-3C7D-2F47-B231-5C5C3AFBF3DD}"/>
              </a:ext>
            </a:extLst>
          </p:cNvPr>
          <p:cNvSpPr>
            <a:spLocks noGrp="1"/>
          </p:cNvSpPr>
          <p:nvPr>
            <p:ph type="body" sz="quarter" idx="13"/>
          </p:nvPr>
        </p:nvSpPr>
        <p:spPr/>
        <p:txBody>
          <a:bodyPr/>
          <a:lstStyle/>
          <a:p>
            <a:r>
              <a:rPr lang="vi-VN"/>
              <a:t>Thêm vào KMP một phương thức count () để đếm số lần xuất hiện và một phương thức searchAll () để in tất cả các lần xuất hiện.</a:t>
            </a:r>
            <a:endParaRPr lang="en-US"/>
          </a:p>
        </p:txBody>
      </p:sp>
      <p:sp>
        <p:nvSpPr>
          <p:cNvPr id="3" name="Slide Number Placeholder 2">
            <a:extLst>
              <a:ext uri="{FF2B5EF4-FFF2-40B4-BE49-F238E27FC236}">
                <a16:creationId xmlns:a16="http://schemas.microsoft.com/office/drawing/2014/main" id="{A4B06411-EE63-D346-9F05-B1E2F7CB38B2}"/>
              </a:ext>
            </a:extLst>
          </p:cNvPr>
          <p:cNvSpPr>
            <a:spLocks noGrp="1"/>
          </p:cNvSpPr>
          <p:nvPr>
            <p:ph type="sldNum" sz="quarter" idx="4"/>
          </p:nvPr>
        </p:nvSpPr>
        <p:spPr/>
        <p:txBody>
          <a:bodyPr/>
          <a:lstStyle/>
          <a:p>
            <a:fld id="{3DD97BEB-BAEF-0344-9D5C-EC73E478698A}" type="slidenum">
              <a:rPr lang="en-US" smtClean="0"/>
              <a:pPr/>
              <a:t>36</a:t>
            </a:fld>
            <a:r>
              <a:rPr lang="en-US"/>
              <a:t> </a:t>
            </a:r>
          </a:p>
        </p:txBody>
      </p:sp>
      <p:sp>
        <p:nvSpPr>
          <p:cNvPr id="4" name="Title 3">
            <a:extLst>
              <a:ext uri="{FF2B5EF4-FFF2-40B4-BE49-F238E27FC236}">
                <a16:creationId xmlns:a16="http://schemas.microsoft.com/office/drawing/2014/main" id="{B4900F60-7C0D-8B48-910B-EB4B5D459E2B}"/>
              </a:ext>
            </a:extLst>
          </p:cNvPr>
          <p:cNvSpPr>
            <a:spLocks noGrp="1"/>
          </p:cNvSpPr>
          <p:nvPr>
            <p:ph type="title"/>
          </p:nvPr>
        </p:nvSpPr>
        <p:spPr/>
        <p:txBody>
          <a:bodyPr/>
          <a:lstStyle/>
          <a:p>
            <a:r>
              <a:rPr lang="en-US"/>
              <a:t>HOMEWORK</a:t>
            </a:r>
          </a:p>
        </p:txBody>
      </p:sp>
      <p:sp>
        <p:nvSpPr>
          <p:cNvPr id="8" name="TextBox 7">
            <a:extLst>
              <a:ext uri="{FF2B5EF4-FFF2-40B4-BE49-F238E27FC236}">
                <a16:creationId xmlns:a16="http://schemas.microsoft.com/office/drawing/2014/main" id="{4EF991D4-3210-6D74-22D0-D30FD808EFC4}"/>
              </a:ext>
            </a:extLst>
          </p:cNvPr>
          <p:cNvSpPr txBox="1"/>
          <p:nvPr/>
        </p:nvSpPr>
        <p:spPr>
          <a:xfrm>
            <a:off x="628650" y="4730186"/>
            <a:ext cx="1144782" cy="378627"/>
          </a:xfrm>
          <a:prstGeom prst="rect">
            <a:avLst/>
          </a:prstGeom>
          <a:noFill/>
        </p:spPr>
        <p:txBody>
          <a:bodyPr wrap="square" rtlCol="0">
            <a:spAutoFit/>
          </a:bodyPr>
          <a:lstStyle/>
          <a:p>
            <a:pPr algn="ctr"/>
            <a:r>
              <a:rPr lang="en-US"/>
              <a:t>Nhóm 7</a:t>
            </a:r>
          </a:p>
        </p:txBody>
      </p:sp>
      <p:sp>
        <p:nvSpPr>
          <p:cNvPr id="7" name="Chỗ dành sẵn cho Văn bản 6">
            <a:extLst>
              <a:ext uri="{FF2B5EF4-FFF2-40B4-BE49-F238E27FC236}">
                <a16:creationId xmlns:a16="http://schemas.microsoft.com/office/drawing/2014/main" id="{76A9151B-6189-75A3-9C34-DCB45DA7E3CA}"/>
              </a:ext>
            </a:extLst>
          </p:cNvPr>
          <p:cNvSpPr>
            <a:spLocks noGrp="1"/>
          </p:cNvSpPr>
          <p:nvPr>
            <p:ph type="body" sz="quarter" idx="15"/>
          </p:nvPr>
        </p:nvSpPr>
        <p:spPr/>
        <p:txBody>
          <a:bodyPr>
            <a:normAutofit fontScale="85000" lnSpcReduction="20000"/>
          </a:bodyPr>
          <a:lstStyle/>
          <a:p>
            <a:endParaRPr lang="en-US"/>
          </a:p>
        </p:txBody>
      </p:sp>
    </p:spTree>
    <p:extLst>
      <p:ext uri="{BB962C8B-B14F-4D97-AF65-F5344CB8AC3E}">
        <p14:creationId xmlns:p14="http://schemas.microsoft.com/office/powerpoint/2010/main" val="65502062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39586-C589-CC40-8485-B3321DF50C47}"/>
              </a:ext>
            </a:extLst>
          </p:cNvPr>
          <p:cNvSpPr>
            <a:spLocks noGrp="1"/>
          </p:cNvSpPr>
          <p:nvPr>
            <p:ph type="ctrTitle"/>
          </p:nvPr>
        </p:nvSpPr>
        <p:spPr/>
        <p:txBody>
          <a:bodyPr>
            <a:normAutofit/>
          </a:bodyPr>
          <a:lstStyle/>
          <a:p>
            <a:r>
              <a:rPr lang="en-US"/>
              <a:t>Kết Thúc</a:t>
            </a:r>
          </a:p>
        </p:txBody>
      </p:sp>
      <p:sp>
        <p:nvSpPr>
          <p:cNvPr id="3" name="Subtitle 2">
            <a:extLst>
              <a:ext uri="{FF2B5EF4-FFF2-40B4-BE49-F238E27FC236}">
                <a16:creationId xmlns:a16="http://schemas.microsoft.com/office/drawing/2014/main" id="{A1DCFFA4-9DDD-CB45-8B4D-08CF48C349FD}"/>
              </a:ext>
            </a:extLst>
          </p:cNvPr>
          <p:cNvSpPr>
            <a:spLocks noGrp="1"/>
          </p:cNvSpPr>
          <p:nvPr>
            <p:ph type="subTitle" idx="1"/>
          </p:nvPr>
        </p:nvSpPr>
        <p:spPr/>
        <p:txBody>
          <a:bodyPr/>
          <a:lstStyle/>
          <a:p>
            <a:endParaRPr lang="en-US"/>
          </a:p>
        </p:txBody>
      </p:sp>
      <p:sp>
        <p:nvSpPr>
          <p:cNvPr id="4" name="Text Placeholder 3">
            <a:extLst>
              <a:ext uri="{FF2B5EF4-FFF2-40B4-BE49-F238E27FC236}">
                <a16:creationId xmlns:a16="http://schemas.microsoft.com/office/drawing/2014/main" id="{38EE6D21-C466-6849-8A91-2ED93BE9C362}"/>
              </a:ext>
            </a:extLst>
          </p:cNvPr>
          <p:cNvSpPr>
            <a:spLocks noGrp="1"/>
          </p:cNvSpPr>
          <p:nvPr>
            <p:ph type="body" sz="quarter" idx="15"/>
          </p:nvPr>
        </p:nvSpPr>
        <p:spPr>
          <a:xfrm>
            <a:off x="628650" y="4692591"/>
            <a:ext cx="6898821" cy="297023"/>
          </a:xfrm>
        </p:spPr>
        <p:txBody>
          <a:bodyPr>
            <a:normAutofit fontScale="92500" lnSpcReduction="20000"/>
          </a:bodyPr>
          <a:lstStyle/>
          <a:p>
            <a:r>
              <a:rPr lang="en-US"/>
              <a:t>Nhóm 7</a:t>
            </a:r>
          </a:p>
        </p:txBody>
      </p:sp>
    </p:spTree>
    <p:extLst>
      <p:ext uri="{BB962C8B-B14F-4D97-AF65-F5344CB8AC3E}">
        <p14:creationId xmlns:p14="http://schemas.microsoft.com/office/powerpoint/2010/main" val="37126180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ECCFCB2-3C7D-2F47-B231-5C5C3AFBF3DD}"/>
              </a:ext>
            </a:extLst>
          </p:cNvPr>
          <p:cNvSpPr>
            <a:spLocks noGrp="1"/>
          </p:cNvSpPr>
          <p:nvPr>
            <p:ph type="body" sz="quarter" idx="13"/>
          </p:nvPr>
        </p:nvSpPr>
        <p:spPr>
          <a:xfrm>
            <a:off x="628650" y="1399233"/>
            <a:ext cx="7192736" cy="3132413"/>
          </a:xfrm>
        </p:spPr>
        <p:txBody>
          <a:bodyPr/>
          <a:lstStyle/>
          <a:p>
            <a:r>
              <a:rPr lang="en-US"/>
              <a:t>String matching – Substring search: </a:t>
            </a:r>
            <a:r>
              <a:rPr lang="en-US" err="1"/>
              <a:t>tìm</a:t>
            </a:r>
            <a:r>
              <a:rPr lang="en-US"/>
              <a:t> </a:t>
            </a:r>
            <a:r>
              <a:rPr lang="en-US" err="1"/>
              <a:t>kiếm</a:t>
            </a:r>
            <a:r>
              <a:rPr lang="en-US"/>
              <a:t> </a:t>
            </a:r>
            <a:r>
              <a:rPr lang="en-US" err="1"/>
              <a:t>chuỗi</a:t>
            </a:r>
            <a:r>
              <a:rPr lang="en-US"/>
              <a:t> con. </a:t>
            </a:r>
          </a:p>
          <a:p>
            <a:r>
              <a:rPr lang="en-US"/>
              <a:t>Bài toán: </a:t>
            </a:r>
            <a:r>
              <a:rPr lang="en-US" err="1"/>
              <a:t>Tìm</a:t>
            </a:r>
            <a:r>
              <a:rPr lang="en-US"/>
              <a:t> </a:t>
            </a:r>
            <a:r>
              <a:rPr lang="en-US" err="1"/>
              <a:t>kiếm</a:t>
            </a:r>
            <a:r>
              <a:rPr lang="en-US"/>
              <a:t> chuỗi con gồm M ký tự trong 1 văn bản gồm N ký tự (M &lt; N).</a:t>
            </a:r>
          </a:p>
          <a:p>
            <a:endParaRPr lang="en-US"/>
          </a:p>
          <a:p>
            <a:r>
              <a:rPr lang="en-US"/>
              <a:t>INPUT: </a:t>
            </a:r>
          </a:p>
          <a:p>
            <a:pPr lvl="1"/>
            <a:r>
              <a:rPr lang="en-US"/>
              <a:t>1 chuỗi con cần tìm (</a:t>
            </a:r>
            <a:r>
              <a:rPr lang="en-US" i="1"/>
              <a:t>pat</a:t>
            </a:r>
            <a:r>
              <a:rPr lang="en-US"/>
              <a:t>).</a:t>
            </a:r>
          </a:p>
          <a:p>
            <a:pPr lvl="1"/>
            <a:r>
              <a:rPr lang="en-US"/>
              <a:t>1 văn bản (</a:t>
            </a:r>
            <a:r>
              <a:rPr lang="en-US" i="1"/>
              <a:t>txt</a:t>
            </a:r>
            <a:r>
              <a:rPr lang="en-US"/>
              <a:t>).</a:t>
            </a:r>
          </a:p>
          <a:p>
            <a:r>
              <a:rPr lang="en-US"/>
              <a:t>OUTPUT:</a:t>
            </a:r>
          </a:p>
          <a:p>
            <a:pPr lvl="1"/>
            <a:r>
              <a:rPr lang="en-US"/>
              <a:t>Vị trí con trỏ , trỏ tới vị trí đầu tiên của chuỗi </a:t>
            </a:r>
            <a:r>
              <a:rPr lang="en-US" i="1"/>
              <a:t>pat</a:t>
            </a:r>
            <a:r>
              <a:rPr lang="en-US"/>
              <a:t> trong văn bản </a:t>
            </a:r>
            <a:r>
              <a:rPr lang="en-US" i="1"/>
              <a:t>txt.</a:t>
            </a:r>
          </a:p>
        </p:txBody>
      </p:sp>
      <p:sp>
        <p:nvSpPr>
          <p:cNvPr id="3" name="Slide Number Placeholder 2">
            <a:extLst>
              <a:ext uri="{FF2B5EF4-FFF2-40B4-BE49-F238E27FC236}">
                <a16:creationId xmlns:a16="http://schemas.microsoft.com/office/drawing/2014/main" id="{A4B06411-EE63-D346-9F05-B1E2F7CB38B2}"/>
              </a:ext>
            </a:extLst>
          </p:cNvPr>
          <p:cNvSpPr>
            <a:spLocks noGrp="1"/>
          </p:cNvSpPr>
          <p:nvPr>
            <p:ph type="sldNum" sz="quarter" idx="4"/>
          </p:nvPr>
        </p:nvSpPr>
        <p:spPr/>
        <p:txBody>
          <a:bodyPr/>
          <a:lstStyle/>
          <a:p>
            <a:fld id="{3DD97BEB-BAEF-0344-9D5C-EC73E478698A}" type="slidenum">
              <a:rPr lang="en-US" smtClean="0"/>
              <a:pPr/>
              <a:t>4</a:t>
            </a:fld>
            <a:r>
              <a:rPr lang="en-US"/>
              <a:t> </a:t>
            </a:r>
          </a:p>
        </p:txBody>
      </p:sp>
      <p:sp>
        <p:nvSpPr>
          <p:cNvPr id="4" name="Title 3">
            <a:extLst>
              <a:ext uri="{FF2B5EF4-FFF2-40B4-BE49-F238E27FC236}">
                <a16:creationId xmlns:a16="http://schemas.microsoft.com/office/drawing/2014/main" id="{B4900F60-7C0D-8B48-910B-EB4B5D459E2B}"/>
              </a:ext>
            </a:extLst>
          </p:cNvPr>
          <p:cNvSpPr>
            <a:spLocks noGrp="1"/>
          </p:cNvSpPr>
          <p:nvPr>
            <p:ph type="title"/>
          </p:nvPr>
        </p:nvSpPr>
        <p:spPr/>
        <p:txBody>
          <a:bodyPr/>
          <a:lstStyle/>
          <a:p>
            <a:r>
              <a:rPr lang="en-US" err="1"/>
              <a:t>Giới</a:t>
            </a:r>
            <a:r>
              <a:rPr lang="en-US"/>
              <a:t> </a:t>
            </a:r>
            <a:r>
              <a:rPr lang="en-US" err="1"/>
              <a:t>Thiệu</a:t>
            </a:r>
            <a:endParaRPr lang="en-US"/>
          </a:p>
        </p:txBody>
      </p:sp>
      <p:sp>
        <p:nvSpPr>
          <p:cNvPr id="5" name="Text Placeholder 4">
            <a:extLst>
              <a:ext uri="{FF2B5EF4-FFF2-40B4-BE49-F238E27FC236}">
                <a16:creationId xmlns:a16="http://schemas.microsoft.com/office/drawing/2014/main" id="{F757A539-4F20-7D43-80B8-894CF79A0AC3}"/>
              </a:ext>
            </a:extLst>
          </p:cNvPr>
          <p:cNvSpPr>
            <a:spLocks noGrp="1"/>
          </p:cNvSpPr>
          <p:nvPr>
            <p:ph type="body" sz="quarter" idx="15"/>
          </p:nvPr>
        </p:nvSpPr>
        <p:spPr/>
        <p:txBody>
          <a:bodyPr>
            <a:normAutofit fontScale="85000" lnSpcReduction="20000"/>
          </a:bodyPr>
          <a:lstStyle/>
          <a:p>
            <a:endParaRPr lang="en-US"/>
          </a:p>
        </p:txBody>
      </p:sp>
      <p:sp>
        <p:nvSpPr>
          <p:cNvPr id="8" name="TextBox 7">
            <a:extLst>
              <a:ext uri="{FF2B5EF4-FFF2-40B4-BE49-F238E27FC236}">
                <a16:creationId xmlns:a16="http://schemas.microsoft.com/office/drawing/2014/main" id="{4EF991D4-3210-6D74-22D0-D30FD808EFC4}"/>
              </a:ext>
            </a:extLst>
          </p:cNvPr>
          <p:cNvSpPr txBox="1"/>
          <p:nvPr/>
        </p:nvSpPr>
        <p:spPr>
          <a:xfrm>
            <a:off x="628650" y="4730186"/>
            <a:ext cx="1144782" cy="378627"/>
          </a:xfrm>
          <a:prstGeom prst="rect">
            <a:avLst/>
          </a:prstGeom>
          <a:noFill/>
        </p:spPr>
        <p:txBody>
          <a:bodyPr wrap="square" rtlCol="0">
            <a:spAutoFit/>
          </a:bodyPr>
          <a:lstStyle/>
          <a:p>
            <a:pPr algn="ctr"/>
            <a:r>
              <a:rPr lang="en-US"/>
              <a:t>Nhóm 7</a:t>
            </a:r>
          </a:p>
        </p:txBody>
      </p:sp>
    </p:spTree>
    <p:extLst>
      <p:ext uri="{BB962C8B-B14F-4D97-AF65-F5344CB8AC3E}">
        <p14:creationId xmlns:p14="http://schemas.microsoft.com/office/powerpoint/2010/main" val="16078409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ECCFCB2-3C7D-2F47-B231-5C5C3AFBF3DD}"/>
              </a:ext>
            </a:extLst>
          </p:cNvPr>
          <p:cNvSpPr>
            <a:spLocks noGrp="1"/>
          </p:cNvSpPr>
          <p:nvPr>
            <p:ph type="body" sz="quarter" idx="13"/>
          </p:nvPr>
        </p:nvSpPr>
        <p:spPr>
          <a:xfrm>
            <a:off x="628650" y="1399233"/>
            <a:ext cx="7192736" cy="3132413"/>
          </a:xfrm>
        </p:spPr>
        <p:txBody>
          <a:bodyPr/>
          <a:lstStyle/>
          <a:p>
            <a:r>
              <a:rPr lang="en-US"/>
              <a:t>OUTPUT:  11</a:t>
            </a:r>
          </a:p>
          <a:p>
            <a:endParaRPr lang="en-US"/>
          </a:p>
          <a:p>
            <a:endParaRPr lang="en-US"/>
          </a:p>
          <a:p>
            <a:endParaRPr lang="en-US"/>
          </a:p>
          <a:p>
            <a:endParaRPr lang="en-US"/>
          </a:p>
          <a:p>
            <a:endParaRPr lang="en-US"/>
          </a:p>
          <a:p>
            <a:endParaRPr lang="en-US"/>
          </a:p>
          <a:p>
            <a:endParaRPr lang="en-US"/>
          </a:p>
          <a:p>
            <a:r>
              <a:rPr lang="en-US"/>
              <a:t>Nếu không tồn tại </a:t>
            </a:r>
            <a:r>
              <a:rPr lang="en-US" i="1"/>
              <a:t>pat</a:t>
            </a:r>
            <a:r>
              <a:rPr lang="en-US"/>
              <a:t>, trả về N.</a:t>
            </a:r>
          </a:p>
        </p:txBody>
      </p:sp>
      <p:sp>
        <p:nvSpPr>
          <p:cNvPr id="3" name="Slide Number Placeholder 2">
            <a:extLst>
              <a:ext uri="{FF2B5EF4-FFF2-40B4-BE49-F238E27FC236}">
                <a16:creationId xmlns:a16="http://schemas.microsoft.com/office/drawing/2014/main" id="{A4B06411-EE63-D346-9F05-B1E2F7CB38B2}"/>
              </a:ext>
            </a:extLst>
          </p:cNvPr>
          <p:cNvSpPr>
            <a:spLocks noGrp="1"/>
          </p:cNvSpPr>
          <p:nvPr>
            <p:ph type="sldNum" sz="quarter" idx="4"/>
          </p:nvPr>
        </p:nvSpPr>
        <p:spPr/>
        <p:txBody>
          <a:bodyPr/>
          <a:lstStyle/>
          <a:p>
            <a:fld id="{3DD97BEB-BAEF-0344-9D5C-EC73E478698A}" type="slidenum">
              <a:rPr lang="en-US" smtClean="0"/>
              <a:pPr/>
              <a:t>5</a:t>
            </a:fld>
            <a:r>
              <a:rPr lang="en-US"/>
              <a:t> </a:t>
            </a:r>
          </a:p>
        </p:txBody>
      </p:sp>
      <p:sp>
        <p:nvSpPr>
          <p:cNvPr id="4" name="Title 3">
            <a:extLst>
              <a:ext uri="{FF2B5EF4-FFF2-40B4-BE49-F238E27FC236}">
                <a16:creationId xmlns:a16="http://schemas.microsoft.com/office/drawing/2014/main" id="{B4900F60-7C0D-8B48-910B-EB4B5D459E2B}"/>
              </a:ext>
            </a:extLst>
          </p:cNvPr>
          <p:cNvSpPr>
            <a:spLocks noGrp="1"/>
          </p:cNvSpPr>
          <p:nvPr>
            <p:ph type="title"/>
          </p:nvPr>
        </p:nvSpPr>
        <p:spPr/>
        <p:txBody>
          <a:bodyPr/>
          <a:lstStyle/>
          <a:p>
            <a:r>
              <a:rPr lang="en-US" err="1"/>
              <a:t>Giới</a:t>
            </a:r>
            <a:r>
              <a:rPr lang="en-US"/>
              <a:t> </a:t>
            </a:r>
            <a:r>
              <a:rPr lang="en-US" err="1"/>
              <a:t>Thiệu</a:t>
            </a:r>
            <a:endParaRPr lang="en-US"/>
          </a:p>
        </p:txBody>
      </p:sp>
      <p:sp>
        <p:nvSpPr>
          <p:cNvPr id="5" name="Text Placeholder 4">
            <a:extLst>
              <a:ext uri="{FF2B5EF4-FFF2-40B4-BE49-F238E27FC236}">
                <a16:creationId xmlns:a16="http://schemas.microsoft.com/office/drawing/2014/main" id="{F757A539-4F20-7D43-80B8-894CF79A0AC3}"/>
              </a:ext>
            </a:extLst>
          </p:cNvPr>
          <p:cNvSpPr>
            <a:spLocks noGrp="1"/>
          </p:cNvSpPr>
          <p:nvPr>
            <p:ph type="body" sz="quarter" idx="15"/>
          </p:nvPr>
        </p:nvSpPr>
        <p:spPr/>
        <p:txBody>
          <a:bodyPr>
            <a:normAutofit fontScale="85000" lnSpcReduction="20000"/>
          </a:bodyPr>
          <a:lstStyle/>
          <a:p>
            <a:endParaRPr lang="en-US"/>
          </a:p>
        </p:txBody>
      </p:sp>
      <p:sp>
        <p:nvSpPr>
          <p:cNvPr id="8" name="TextBox 7">
            <a:extLst>
              <a:ext uri="{FF2B5EF4-FFF2-40B4-BE49-F238E27FC236}">
                <a16:creationId xmlns:a16="http://schemas.microsoft.com/office/drawing/2014/main" id="{4EF991D4-3210-6D74-22D0-D30FD808EFC4}"/>
              </a:ext>
            </a:extLst>
          </p:cNvPr>
          <p:cNvSpPr txBox="1"/>
          <p:nvPr/>
        </p:nvSpPr>
        <p:spPr>
          <a:xfrm>
            <a:off x="628650" y="4730186"/>
            <a:ext cx="1144782" cy="378627"/>
          </a:xfrm>
          <a:prstGeom prst="rect">
            <a:avLst/>
          </a:prstGeom>
          <a:noFill/>
        </p:spPr>
        <p:txBody>
          <a:bodyPr wrap="square" rtlCol="0">
            <a:spAutoFit/>
          </a:bodyPr>
          <a:lstStyle/>
          <a:p>
            <a:pPr algn="ctr"/>
            <a:r>
              <a:rPr lang="en-US"/>
              <a:t>Nhóm 7</a:t>
            </a:r>
          </a:p>
        </p:txBody>
      </p:sp>
      <p:pic>
        <p:nvPicPr>
          <p:cNvPr id="7" name="Hình ảnh 6">
            <a:extLst>
              <a:ext uri="{FF2B5EF4-FFF2-40B4-BE49-F238E27FC236}">
                <a16:creationId xmlns:a16="http://schemas.microsoft.com/office/drawing/2014/main" id="{429D963D-F975-EA75-66B3-68D8DCCD66D1}"/>
              </a:ext>
            </a:extLst>
          </p:cNvPr>
          <p:cNvPicPr>
            <a:picLocks noChangeAspect="1"/>
          </p:cNvPicPr>
          <p:nvPr/>
        </p:nvPicPr>
        <p:blipFill>
          <a:blip r:embed="rId2"/>
          <a:stretch>
            <a:fillRect/>
          </a:stretch>
        </p:blipFill>
        <p:spPr>
          <a:xfrm>
            <a:off x="1042223" y="2140527"/>
            <a:ext cx="6365590" cy="1530442"/>
          </a:xfrm>
          <a:prstGeom prst="rect">
            <a:avLst/>
          </a:prstGeom>
        </p:spPr>
      </p:pic>
      <p:sp>
        <p:nvSpPr>
          <p:cNvPr id="9" name="Hộp Văn bản 8">
            <a:extLst>
              <a:ext uri="{FF2B5EF4-FFF2-40B4-BE49-F238E27FC236}">
                <a16:creationId xmlns:a16="http://schemas.microsoft.com/office/drawing/2014/main" id="{AE64B2FB-97E3-9404-B6BF-2D4B5BC62648}"/>
              </a:ext>
            </a:extLst>
          </p:cNvPr>
          <p:cNvSpPr txBox="1"/>
          <p:nvPr/>
        </p:nvSpPr>
        <p:spPr>
          <a:xfrm>
            <a:off x="1844839" y="2464028"/>
            <a:ext cx="5802870" cy="215444"/>
          </a:xfrm>
          <a:prstGeom prst="rect">
            <a:avLst/>
          </a:prstGeom>
          <a:noFill/>
        </p:spPr>
        <p:txBody>
          <a:bodyPr wrap="square" rtlCol="0">
            <a:spAutoFit/>
          </a:bodyPr>
          <a:lstStyle/>
          <a:p>
            <a:r>
              <a:rPr lang="en-US" sz="800">
                <a:solidFill>
                  <a:srgbClr val="0073AE"/>
                </a:solidFill>
              </a:rPr>
              <a:t>0          1          2          3          4          5          6          7          8           9         10        </a:t>
            </a:r>
            <a:r>
              <a:rPr lang="en-US" sz="800">
                <a:solidFill>
                  <a:srgbClr val="C00000"/>
                </a:solidFill>
              </a:rPr>
              <a:t>11</a:t>
            </a:r>
            <a:r>
              <a:rPr lang="en-US" sz="800">
                <a:solidFill>
                  <a:srgbClr val="0073AE"/>
                </a:solidFill>
              </a:rPr>
              <a:t>       12        13        14        15        16        17       18        19</a:t>
            </a:r>
          </a:p>
        </p:txBody>
      </p:sp>
    </p:spTree>
    <p:extLst>
      <p:ext uri="{BB962C8B-B14F-4D97-AF65-F5344CB8AC3E}">
        <p14:creationId xmlns:p14="http://schemas.microsoft.com/office/powerpoint/2010/main" val="12888259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ECCFCB2-3C7D-2F47-B231-5C5C3AFBF3DD}"/>
              </a:ext>
            </a:extLst>
          </p:cNvPr>
          <p:cNvSpPr>
            <a:spLocks noGrp="1"/>
          </p:cNvSpPr>
          <p:nvPr>
            <p:ph type="body" sz="quarter" idx="13"/>
          </p:nvPr>
        </p:nvSpPr>
        <p:spPr>
          <a:xfrm>
            <a:off x="628650" y="1399233"/>
            <a:ext cx="7192736" cy="3132413"/>
          </a:xfrm>
        </p:spPr>
        <p:txBody>
          <a:bodyPr/>
          <a:lstStyle/>
          <a:p>
            <a:r>
              <a:rPr lang="en-US"/>
              <a:t>Pháp y kỹ thuật số(digital forensics).</a:t>
            </a:r>
          </a:p>
          <a:p>
            <a:r>
              <a:rPr lang="en-US"/>
              <a:t>Nhận dạng các mẫu thư Spam (Lọc thư rác).</a:t>
            </a:r>
          </a:p>
          <a:p>
            <a:r>
              <a:rPr lang="en-US"/>
              <a:t>Giám sát điện tử (Electronic surveilance).</a:t>
            </a:r>
          </a:p>
          <a:p>
            <a:r>
              <a:rPr lang="en-US"/>
              <a:t>Screen scrapping (gần tương tự Crawling data).</a:t>
            </a:r>
          </a:p>
          <a:p>
            <a:r>
              <a:rPr lang="en-US"/>
              <a:t>Phát hiện đạo văn.</a:t>
            </a:r>
          </a:p>
          <a:p>
            <a:r>
              <a:rPr lang="en-US"/>
              <a:t>Trình kiểm tra chính tả.</a:t>
            </a:r>
          </a:p>
          <a:p>
            <a:r>
              <a:rPr lang="en-US"/>
              <a:t>Tìm kiếm trong hệ thống CSDL lớn.</a:t>
            </a:r>
          </a:p>
          <a:p>
            <a:r>
              <a:rPr lang="en-US"/>
              <a:t>Tin sinh học và giải trình tự DNA.</a:t>
            </a:r>
          </a:p>
          <a:p>
            <a:r>
              <a:rPr lang="en-US"/>
              <a:t>Hệ thống phát hiện xâm nhập.</a:t>
            </a:r>
          </a:p>
        </p:txBody>
      </p:sp>
      <p:sp>
        <p:nvSpPr>
          <p:cNvPr id="3" name="Slide Number Placeholder 2">
            <a:extLst>
              <a:ext uri="{FF2B5EF4-FFF2-40B4-BE49-F238E27FC236}">
                <a16:creationId xmlns:a16="http://schemas.microsoft.com/office/drawing/2014/main" id="{A4B06411-EE63-D346-9F05-B1E2F7CB38B2}"/>
              </a:ext>
            </a:extLst>
          </p:cNvPr>
          <p:cNvSpPr>
            <a:spLocks noGrp="1"/>
          </p:cNvSpPr>
          <p:nvPr>
            <p:ph type="sldNum" sz="quarter" idx="4"/>
          </p:nvPr>
        </p:nvSpPr>
        <p:spPr/>
        <p:txBody>
          <a:bodyPr/>
          <a:lstStyle/>
          <a:p>
            <a:fld id="{3DD97BEB-BAEF-0344-9D5C-EC73E478698A}" type="slidenum">
              <a:rPr lang="en-US" smtClean="0"/>
              <a:pPr/>
              <a:t>6</a:t>
            </a:fld>
            <a:r>
              <a:rPr lang="en-US"/>
              <a:t> </a:t>
            </a:r>
          </a:p>
        </p:txBody>
      </p:sp>
      <p:sp>
        <p:nvSpPr>
          <p:cNvPr id="4" name="Title 3">
            <a:extLst>
              <a:ext uri="{FF2B5EF4-FFF2-40B4-BE49-F238E27FC236}">
                <a16:creationId xmlns:a16="http://schemas.microsoft.com/office/drawing/2014/main" id="{B4900F60-7C0D-8B48-910B-EB4B5D459E2B}"/>
              </a:ext>
            </a:extLst>
          </p:cNvPr>
          <p:cNvSpPr>
            <a:spLocks noGrp="1"/>
          </p:cNvSpPr>
          <p:nvPr>
            <p:ph type="title"/>
          </p:nvPr>
        </p:nvSpPr>
        <p:spPr/>
        <p:txBody>
          <a:bodyPr/>
          <a:lstStyle/>
          <a:p>
            <a:r>
              <a:rPr lang="en-US" err="1"/>
              <a:t>Giới</a:t>
            </a:r>
            <a:r>
              <a:rPr lang="en-US"/>
              <a:t> </a:t>
            </a:r>
            <a:r>
              <a:rPr lang="en-US" err="1"/>
              <a:t>Thiệu</a:t>
            </a:r>
            <a:endParaRPr lang="en-US"/>
          </a:p>
        </p:txBody>
      </p:sp>
      <p:sp>
        <p:nvSpPr>
          <p:cNvPr id="5" name="Text Placeholder 4">
            <a:extLst>
              <a:ext uri="{FF2B5EF4-FFF2-40B4-BE49-F238E27FC236}">
                <a16:creationId xmlns:a16="http://schemas.microsoft.com/office/drawing/2014/main" id="{F757A539-4F20-7D43-80B8-894CF79A0AC3}"/>
              </a:ext>
            </a:extLst>
          </p:cNvPr>
          <p:cNvSpPr>
            <a:spLocks noGrp="1"/>
          </p:cNvSpPr>
          <p:nvPr>
            <p:ph type="body" sz="quarter" idx="15"/>
          </p:nvPr>
        </p:nvSpPr>
        <p:spPr/>
        <p:txBody>
          <a:bodyPr>
            <a:normAutofit fontScale="85000" lnSpcReduction="20000"/>
          </a:bodyPr>
          <a:lstStyle/>
          <a:p>
            <a:r>
              <a:rPr lang="en-US"/>
              <a:t>Một Vài Ứng Dụng Của Substring Search</a:t>
            </a:r>
          </a:p>
        </p:txBody>
      </p:sp>
      <p:sp>
        <p:nvSpPr>
          <p:cNvPr id="8" name="TextBox 7">
            <a:extLst>
              <a:ext uri="{FF2B5EF4-FFF2-40B4-BE49-F238E27FC236}">
                <a16:creationId xmlns:a16="http://schemas.microsoft.com/office/drawing/2014/main" id="{4EF991D4-3210-6D74-22D0-D30FD808EFC4}"/>
              </a:ext>
            </a:extLst>
          </p:cNvPr>
          <p:cNvSpPr txBox="1"/>
          <p:nvPr/>
        </p:nvSpPr>
        <p:spPr>
          <a:xfrm>
            <a:off x="628650" y="4730186"/>
            <a:ext cx="1144782" cy="378627"/>
          </a:xfrm>
          <a:prstGeom prst="rect">
            <a:avLst/>
          </a:prstGeom>
          <a:noFill/>
        </p:spPr>
        <p:txBody>
          <a:bodyPr wrap="square" rtlCol="0">
            <a:spAutoFit/>
          </a:bodyPr>
          <a:lstStyle/>
          <a:p>
            <a:pPr algn="ctr"/>
            <a:r>
              <a:rPr lang="en-US"/>
              <a:t>Nhóm 7</a:t>
            </a:r>
          </a:p>
        </p:txBody>
      </p:sp>
    </p:spTree>
    <p:extLst>
      <p:ext uri="{BB962C8B-B14F-4D97-AF65-F5344CB8AC3E}">
        <p14:creationId xmlns:p14="http://schemas.microsoft.com/office/powerpoint/2010/main" val="16577146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39586-C589-CC40-8485-B3321DF50C47}"/>
              </a:ext>
            </a:extLst>
          </p:cNvPr>
          <p:cNvSpPr>
            <a:spLocks noGrp="1"/>
          </p:cNvSpPr>
          <p:nvPr>
            <p:ph type="ctrTitle"/>
          </p:nvPr>
        </p:nvSpPr>
        <p:spPr/>
        <p:txBody>
          <a:bodyPr>
            <a:normAutofit/>
          </a:bodyPr>
          <a:lstStyle/>
          <a:p>
            <a:r>
              <a:rPr lang="en-US"/>
              <a:t>Brute – Force in Substring Search</a:t>
            </a:r>
          </a:p>
        </p:txBody>
      </p:sp>
      <p:sp>
        <p:nvSpPr>
          <p:cNvPr id="3" name="Subtitle 2">
            <a:extLst>
              <a:ext uri="{FF2B5EF4-FFF2-40B4-BE49-F238E27FC236}">
                <a16:creationId xmlns:a16="http://schemas.microsoft.com/office/drawing/2014/main" id="{A1DCFFA4-9DDD-CB45-8B4D-08CF48C349FD}"/>
              </a:ext>
            </a:extLst>
          </p:cNvPr>
          <p:cNvSpPr>
            <a:spLocks noGrp="1"/>
          </p:cNvSpPr>
          <p:nvPr>
            <p:ph type="subTitle" idx="1"/>
          </p:nvPr>
        </p:nvSpPr>
        <p:spPr/>
        <p:txBody>
          <a:bodyPr/>
          <a:lstStyle/>
          <a:p>
            <a:endParaRPr lang="en-US"/>
          </a:p>
        </p:txBody>
      </p:sp>
      <p:sp>
        <p:nvSpPr>
          <p:cNvPr id="4" name="Text Placeholder 3">
            <a:extLst>
              <a:ext uri="{FF2B5EF4-FFF2-40B4-BE49-F238E27FC236}">
                <a16:creationId xmlns:a16="http://schemas.microsoft.com/office/drawing/2014/main" id="{38EE6D21-C466-6849-8A91-2ED93BE9C362}"/>
              </a:ext>
            </a:extLst>
          </p:cNvPr>
          <p:cNvSpPr>
            <a:spLocks noGrp="1"/>
          </p:cNvSpPr>
          <p:nvPr>
            <p:ph type="body" sz="quarter" idx="15"/>
          </p:nvPr>
        </p:nvSpPr>
        <p:spPr>
          <a:xfrm>
            <a:off x="628650" y="4692591"/>
            <a:ext cx="6898821" cy="297023"/>
          </a:xfrm>
        </p:spPr>
        <p:txBody>
          <a:bodyPr>
            <a:normAutofit fontScale="92500" lnSpcReduction="20000"/>
          </a:bodyPr>
          <a:lstStyle/>
          <a:p>
            <a:r>
              <a:rPr lang="en-US"/>
              <a:t>Nhóm 7</a:t>
            </a:r>
          </a:p>
        </p:txBody>
      </p:sp>
    </p:spTree>
    <p:extLst>
      <p:ext uri="{BB962C8B-B14F-4D97-AF65-F5344CB8AC3E}">
        <p14:creationId xmlns:p14="http://schemas.microsoft.com/office/powerpoint/2010/main" val="22903318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ECCFCB2-3C7D-2F47-B231-5C5C3AFBF3DD}"/>
              </a:ext>
            </a:extLst>
          </p:cNvPr>
          <p:cNvSpPr>
            <a:spLocks noGrp="1"/>
          </p:cNvSpPr>
          <p:nvPr>
            <p:ph type="body" sz="quarter" idx="13"/>
          </p:nvPr>
        </p:nvSpPr>
        <p:spPr/>
        <p:txBody>
          <a:bodyPr/>
          <a:lstStyle/>
          <a:p>
            <a:r>
              <a:rPr lang="en-US"/>
              <a:t>Ý tưởng: Kiểm tra mỗi vị trí mà </a:t>
            </a:r>
            <a:r>
              <a:rPr lang="en-US" i="1"/>
              <a:t>pat</a:t>
            </a:r>
            <a:r>
              <a:rPr lang="en-US"/>
              <a:t> có thể xuất hiện trong văn bản. Dùng i trỏ vào văn bản </a:t>
            </a:r>
            <a:r>
              <a:rPr lang="en-US" i="1"/>
              <a:t>txt</a:t>
            </a:r>
            <a:r>
              <a:rPr lang="en-US"/>
              <a:t> và j trỏ vào mẫu </a:t>
            </a:r>
            <a:r>
              <a:rPr lang="en-US" i="1"/>
              <a:t>pat</a:t>
            </a:r>
            <a:r>
              <a:rPr lang="en-US"/>
              <a:t>. Với mỗi giá trị của i, đặt lại j = 0 và tăng j cho tới khi tìm thấy chuỗi khớp với </a:t>
            </a:r>
            <a:r>
              <a:rPr lang="en-US" i="1"/>
              <a:t>pat</a:t>
            </a:r>
            <a:r>
              <a:rPr lang="en-US"/>
              <a:t> hoặc j = M. </a:t>
            </a:r>
          </a:p>
          <a:p>
            <a:endParaRPr lang="en-US"/>
          </a:p>
          <a:p>
            <a:r>
              <a:rPr lang="en-US"/>
              <a:t>Nếu tới vị trí cuối của văn bản </a:t>
            </a:r>
            <a:r>
              <a:rPr lang="en-US" i="1"/>
              <a:t>txt</a:t>
            </a:r>
            <a:r>
              <a:rPr lang="en-US"/>
              <a:t> (i = N – M + 1) mà vẫn chưa tìm thấy </a:t>
            </a:r>
            <a:r>
              <a:rPr lang="en-US" i="1"/>
              <a:t>pat</a:t>
            </a:r>
            <a:r>
              <a:rPr lang="en-US"/>
              <a:t>, trả về N.</a:t>
            </a:r>
          </a:p>
          <a:p>
            <a:endParaRPr lang="en-US"/>
          </a:p>
        </p:txBody>
      </p:sp>
      <p:sp>
        <p:nvSpPr>
          <p:cNvPr id="3" name="Slide Number Placeholder 2">
            <a:extLst>
              <a:ext uri="{FF2B5EF4-FFF2-40B4-BE49-F238E27FC236}">
                <a16:creationId xmlns:a16="http://schemas.microsoft.com/office/drawing/2014/main" id="{A4B06411-EE63-D346-9F05-B1E2F7CB38B2}"/>
              </a:ext>
            </a:extLst>
          </p:cNvPr>
          <p:cNvSpPr>
            <a:spLocks noGrp="1"/>
          </p:cNvSpPr>
          <p:nvPr>
            <p:ph type="sldNum" sz="quarter" idx="4"/>
          </p:nvPr>
        </p:nvSpPr>
        <p:spPr/>
        <p:txBody>
          <a:bodyPr/>
          <a:lstStyle/>
          <a:p>
            <a:fld id="{3DD97BEB-BAEF-0344-9D5C-EC73E478698A}" type="slidenum">
              <a:rPr lang="en-US" smtClean="0"/>
              <a:pPr/>
              <a:t>8</a:t>
            </a:fld>
            <a:r>
              <a:rPr lang="en-US"/>
              <a:t> </a:t>
            </a:r>
          </a:p>
        </p:txBody>
      </p:sp>
      <p:sp>
        <p:nvSpPr>
          <p:cNvPr id="4" name="Title 3">
            <a:extLst>
              <a:ext uri="{FF2B5EF4-FFF2-40B4-BE49-F238E27FC236}">
                <a16:creationId xmlns:a16="http://schemas.microsoft.com/office/drawing/2014/main" id="{B4900F60-7C0D-8B48-910B-EB4B5D459E2B}"/>
              </a:ext>
            </a:extLst>
          </p:cNvPr>
          <p:cNvSpPr>
            <a:spLocks noGrp="1"/>
          </p:cNvSpPr>
          <p:nvPr>
            <p:ph type="title"/>
          </p:nvPr>
        </p:nvSpPr>
        <p:spPr/>
        <p:txBody>
          <a:bodyPr/>
          <a:lstStyle/>
          <a:p>
            <a:r>
              <a:rPr lang="en-US" b="1" i="0" kern="1200">
                <a:latin typeface="Calibri" charset="0"/>
                <a:ea typeface="Calibri" charset="0"/>
                <a:cs typeface="Calibri" charset="0"/>
              </a:rPr>
              <a:t>BRUTE – FORCE IN SUBSTRING SEARCH</a:t>
            </a:r>
            <a:endParaRPr lang="en-US"/>
          </a:p>
        </p:txBody>
      </p:sp>
      <p:sp>
        <p:nvSpPr>
          <p:cNvPr id="8" name="TextBox 7">
            <a:extLst>
              <a:ext uri="{FF2B5EF4-FFF2-40B4-BE49-F238E27FC236}">
                <a16:creationId xmlns:a16="http://schemas.microsoft.com/office/drawing/2014/main" id="{4EF991D4-3210-6D74-22D0-D30FD808EFC4}"/>
              </a:ext>
            </a:extLst>
          </p:cNvPr>
          <p:cNvSpPr txBox="1"/>
          <p:nvPr/>
        </p:nvSpPr>
        <p:spPr>
          <a:xfrm>
            <a:off x="628650" y="4730186"/>
            <a:ext cx="1144782" cy="378627"/>
          </a:xfrm>
          <a:prstGeom prst="rect">
            <a:avLst/>
          </a:prstGeom>
          <a:noFill/>
        </p:spPr>
        <p:txBody>
          <a:bodyPr wrap="square" rtlCol="0">
            <a:spAutoFit/>
          </a:bodyPr>
          <a:lstStyle/>
          <a:p>
            <a:pPr algn="ctr"/>
            <a:r>
              <a:rPr lang="en-US"/>
              <a:t>Nhóm 7</a:t>
            </a:r>
          </a:p>
        </p:txBody>
      </p:sp>
      <p:sp>
        <p:nvSpPr>
          <p:cNvPr id="7" name="Chỗ dành sẵn cho Văn bản 6">
            <a:extLst>
              <a:ext uri="{FF2B5EF4-FFF2-40B4-BE49-F238E27FC236}">
                <a16:creationId xmlns:a16="http://schemas.microsoft.com/office/drawing/2014/main" id="{76A9151B-6189-75A3-9C34-DCB45DA7E3CA}"/>
              </a:ext>
            </a:extLst>
          </p:cNvPr>
          <p:cNvSpPr>
            <a:spLocks noGrp="1"/>
          </p:cNvSpPr>
          <p:nvPr>
            <p:ph type="body" sz="quarter" idx="15"/>
          </p:nvPr>
        </p:nvSpPr>
        <p:spPr/>
        <p:txBody>
          <a:bodyPr>
            <a:normAutofit fontScale="85000" lnSpcReduction="20000"/>
          </a:bodyPr>
          <a:lstStyle/>
          <a:p>
            <a:endParaRPr lang="en-US"/>
          </a:p>
        </p:txBody>
      </p:sp>
    </p:spTree>
    <p:extLst>
      <p:ext uri="{BB962C8B-B14F-4D97-AF65-F5344CB8AC3E}">
        <p14:creationId xmlns:p14="http://schemas.microsoft.com/office/powerpoint/2010/main" val="20199123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2">
            <a:extLst>
              <a:ext uri="{FF2B5EF4-FFF2-40B4-BE49-F238E27FC236}">
                <a16:creationId xmlns:a16="http://schemas.microsoft.com/office/drawing/2014/main" id="{A4640B8A-0876-E903-2C14-52E4A430E74A}"/>
              </a:ext>
            </a:extLst>
          </p:cNvPr>
          <p:cNvSpPr>
            <a:spLocks noGrp="1"/>
          </p:cNvSpPr>
          <p:nvPr>
            <p:ph type="body" sz="quarter" idx="13"/>
          </p:nvPr>
        </p:nvSpPr>
        <p:spPr>
          <a:xfrm>
            <a:off x="628600" y="1369219"/>
            <a:ext cx="7192736" cy="3132413"/>
          </a:xfrm>
        </p:spPr>
        <p:txBody>
          <a:bodyPr vert="horz" lIns="91440" tIns="45720" rIns="91440" bIns="45720" rtlCol="0">
            <a:normAutofit lnSpcReduction="10000"/>
          </a:bodyPr>
          <a:lstStyle/>
          <a:p>
            <a:r>
              <a:rPr lang="en-US" b="1"/>
              <a:t>Minh họa giải thuật brute-force</a:t>
            </a:r>
          </a:p>
          <a:p>
            <a:endParaRPr lang="en-US" b="1"/>
          </a:p>
          <a:p>
            <a:endParaRPr lang="en-US" b="1"/>
          </a:p>
          <a:p>
            <a:endParaRPr lang="en-US" b="1"/>
          </a:p>
          <a:p>
            <a:endParaRPr lang="en-US" b="1"/>
          </a:p>
          <a:p>
            <a:endParaRPr lang="en-US" b="1"/>
          </a:p>
          <a:p>
            <a:endParaRPr lang="en-US" b="1"/>
          </a:p>
          <a:p>
            <a:endParaRPr lang="en-US" b="1"/>
          </a:p>
          <a:p>
            <a:endParaRPr lang="en-US" b="1"/>
          </a:p>
          <a:p>
            <a:r>
              <a:rPr lang="en-US"/>
              <a:t>Độ phức tạp ~ N*M</a:t>
            </a:r>
          </a:p>
        </p:txBody>
      </p:sp>
      <p:sp>
        <p:nvSpPr>
          <p:cNvPr id="3" name="Slide Number Placeholder 2">
            <a:extLst>
              <a:ext uri="{FF2B5EF4-FFF2-40B4-BE49-F238E27FC236}">
                <a16:creationId xmlns:a16="http://schemas.microsoft.com/office/drawing/2014/main" id="{A4B06411-EE63-D346-9F05-B1E2F7CB38B2}"/>
              </a:ext>
            </a:extLst>
          </p:cNvPr>
          <p:cNvSpPr>
            <a:spLocks noGrp="1"/>
          </p:cNvSpPr>
          <p:nvPr>
            <p:ph type="sldNum" sz="quarter" idx="4"/>
          </p:nvPr>
        </p:nvSpPr>
        <p:spPr>
          <a:xfrm>
            <a:off x="222245" y="4782578"/>
            <a:ext cx="313582" cy="273844"/>
          </a:xfrm>
        </p:spPr>
        <p:txBody>
          <a:bodyPr vert="horz" lIns="91440" tIns="45720" rIns="91440" bIns="45720" rtlCol="0" anchor="ctr">
            <a:normAutofit/>
          </a:bodyPr>
          <a:lstStyle/>
          <a:p>
            <a:pPr>
              <a:spcAft>
                <a:spcPts val="600"/>
              </a:spcAft>
            </a:pPr>
            <a:fld id="{3DD97BEB-BAEF-0344-9D5C-EC73E478698A}" type="slidenum">
              <a:rPr lang="en-US" smtClean="0"/>
              <a:pPr>
                <a:spcAft>
                  <a:spcPts val="600"/>
                </a:spcAft>
              </a:pPr>
              <a:t>9</a:t>
            </a:fld>
            <a:r>
              <a:rPr lang="en-US"/>
              <a:t> </a:t>
            </a:r>
          </a:p>
        </p:txBody>
      </p:sp>
      <p:sp>
        <p:nvSpPr>
          <p:cNvPr id="4" name="Title 3">
            <a:extLst>
              <a:ext uri="{FF2B5EF4-FFF2-40B4-BE49-F238E27FC236}">
                <a16:creationId xmlns:a16="http://schemas.microsoft.com/office/drawing/2014/main" id="{B4900F60-7C0D-8B48-910B-EB4B5D459E2B}"/>
              </a:ext>
            </a:extLst>
          </p:cNvPr>
          <p:cNvSpPr>
            <a:spLocks noGrp="1"/>
          </p:cNvSpPr>
          <p:nvPr>
            <p:ph type="title"/>
          </p:nvPr>
        </p:nvSpPr>
        <p:spPr>
          <a:xfrm>
            <a:off x="628650" y="263241"/>
            <a:ext cx="6634132" cy="610390"/>
          </a:xfrm>
        </p:spPr>
        <p:txBody>
          <a:bodyPr vert="horz" lIns="91440" tIns="45720" rIns="91440" bIns="45720" rtlCol="0" anchor="b">
            <a:normAutofit/>
          </a:bodyPr>
          <a:lstStyle/>
          <a:p>
            <a:r>
              <a:rPr lang="en-US" b="1" i="0" kern="1200">
                <a:latin typeface="Calibri" charset="0"/>
                <a:ea typeface="Calibri" charset="0"/>
                <a:cs typeface="Calibri" charset="0"/>
              </a:rPr>
              <a:t>BRUTE – FORCE IN SUBSTRING SEARCH</a:t>
            </a:r>
          </a:p>
        </p:txBody>
      </p:sp>
      <p:sp>
        <p:nvSpPr>
          <p:cNvPr id="8" name="TextBox 7">
            <a:extLst>
              <a:ext uri="{FF2B5EF4-FFF2-40B4-BE49-F238E27FC236}">
                <a16:creationId xmlns:a16="http://schemas.microsoft.com/office/drawing/2014/main" id="{4EF991D4-3210-6D74-22D0-D30FD808EFC4}"/>
              </a:ext>
            </a:extLst>
          </p:cNvPr>
          <p:cNvSpPr txBox="1"/>
          <p:nvPr/>
        </p:nvSpPr>
        <p:spPr>
          <a:xfrm>
            <a:off x="628600" y="933062"/>
            <a:ext cx="7257372" cy="267632"/>
          </a:xfrm>
          <a:prstGeom prst="rect">
            <a:avLst/>
          </a:prstGeom>
        </p:spPr>
        <p:txBody>
          <a:bodyPr vert="horz" lIns="91440" tIns="45720" rIns="91440" bIns="45720" rtlCol="0">
            <a:normAutofit/>
          </a:bodyPr>
          <a:lstStyle/>
          <a:p>
            <a:pPr defTabSz="685800">
              <a:lnSpc>
                <a:spcPct val="90000"/>
              </a:lnSpc>
              <a:spcBef>
                <a:spcPts val="750"/>
              </a:spcBef>
              <a:buClr>
                <a:srgbClr val="0066A1"/>
              </a:buClr>
            </a:pPr>
            <a:r>
              <a:rPr lang="en-US" sz="1100" b="1" i="1" kern="1200">
                <a:solidFill>
                  <a:srgbClr val="01B4E3"/>
                </a:solidFill>
                <a:latin typeface="+mn-lt"/>
                <a:ea typeface="+mn-ea"/>
                <a:cs typeface="+mn-cs"/>
              </a:rPr>
              <a:t>Nhóm 7</a:t>
            </a:r>
          </a:p>
        </p:txBody>
      </p:sp>
      <p:pic>
        <p:nvPicPr>
          <p:cNvPr id="6" name="Hình ảnh 5">
            <a:extLst>
              <a:ext uri="{FF2B5EF4-FFF2-40B4-BE49-F238E27FC236}">
                <a16:creationId xmlns:a16="http://schemas.microsoft.com/office/drawing/2014/main" id="{CA8A765D-3CD1-1066-D3FB-FC199A28B694}"/>
              </a:ext>
            </a:extLst>
          </p:cNvPr>
          <p:cNvPicPr>
            <a:picLocks noChangeAspect="1"/>
          </p:cNvPicPr>
          <p:nvPr/>
        </p:nvPicPr>
        <p:blipFill>
          <a:blip r:embed="rId3"/>
          <a:stretch>
            <a:fillRect/>
          </a:stretch>
        </p:blipFill>
        <p:spPr>
          <a:xfrm>
            <a:off x="2727347" y="1716494"/>
            <a:ext cx="4535435" cy="2675910"/>
          </a:xfrm>
          <a:prstGeom prst="rect">
            <a:avLst/>
          </a:prstGeom>
          <a:noFill/>
        </p:spPr>
      </p:pic>
    </p:spTree>
    <p:extLst>
      <p:ext uri="{BB962C8B-B14F-4D97-AF65-F5344CB8AC3E}">
        <p14:creationId xmlns:p14="http://schemas.microsoft.com/office/powerpoint/2010/main" val="3783878163"/>
      </p:ext>
    </p:extLst>
  </p:cSld>
  <p:clrMapOvr>
    <a:masterClrMapping/>
  </p:clrMapOvr>
</p:sld>
</file>

<file path=ppt/theme/theme1.xml><?xml version="1.0" encoding="utf-8"?>
<a:theme xmlns:a="http://schemas.openxmlformats.org/drawingml/2006/main" name="Theme 1">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16-DCI-113_Branded_PPT_Template_B_Final_FullScreen" id="{42F2A728-38A7-F741-8697-F23A46403293}" vid="{291ADA43-C1E7-0449-827C-A2959B3E2CF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16-DCI-113_Branded_PPT_Template_B_Final_FullScreen</Template>
  <TotalTime>11171</TotalTime>
  <Words>2228</Words>
  <Application>Microsoft Office PowerPoint</Application>
  <PresentationFormat>Trình chiếu Trên màn hình (16:9)</PresentationFormat>
  <Paragraphs>293</Paragraphs>
  <Slides>37</Slides>
  <Notes>17</Notes>
  <HiddenSlides>0</HiddenSlides>
  <MMClips>0</MMClips>
  <ScaleCrop>false</ScaleCrop>
  <HeadingPairs>
    <vt:vector size="6" baseType="variant">
      <vt:variant>
        <vt:lpstr>Phông được Dùng</vt:lpstr>
      </vt:variant>
      <vt:variant>
        <vt:i4>6</vt:i4>
      </vt:variant>
      <vt:variant>
        <vt:lpstr>Chủ đề</vt:lpstr>
      </vt:variant>
      <vt:variant>
        <vt:i4>1</vt:i4>
      </vt:variant>
      <vt:variant>
        <vt:lpstr>Tiêu đề Bản chiếu</vt:lpstr>
      </vt:variant>
      <vt:variant>
        <vt:i4>37</vt:i4>
      </vt:variant>
    </vt:vector>
  </HeadingPairs>
  <TitlesOfParts>
    <vt:vector size="44" baseType="lpstr">
      <vt:lpstr>Arial</vt:lpstr>
      <vt:lpstr>Calibri</vt:lpstr>
      <vt:lpstr>Cascadia Mono</vt:lpstr>
      <vt:lpstr>Courier New</vt:lpstr>
      <vt:lpstr>LucidaGrande</vt:lpstr>
      <vt:lpstr>Wingdings</vt:lpstr>
      <vt:lpstr>Theme 1</vt:lpstr>
      <vt:lpstr>Bản trình bày PowerPoint</vt:lpstr>
      <vt:lpstr>Mục Lục</vt:lpstr>
      <vt:lpstr>Giới Thiệu</vt:lpstr>
      <vt:lpstr>Giới Thiệu</vt:lpstr>
      <vt:lpstr>Giới Thiệu</vt:lpstr>
      <vt:lpstr>Giới Thiệu</vt:lpstr>
      <vt:lpstr>Brute – Force in Substring Search</vt:lpstr>
      <vt:lpstr>BRUTE – FORCE IN SUBSTRING SEARCH</vt:lpstr>
      <vt:lpstr>BRUTE – FORCE IN SUBSTRING SEARCH</vt:lpstr>
      <vt:lpstr>BRUTE – FORCE IN SUBSTRING SEARCH</vt:lpstr>
      <vt:lpstr>BRUTE – FORCE IN SUBSTRING SEARCH</vt:lpstr>
      <vt:lpstr>Knuth – Morris – Pratt </vt:lpstr>
      <vt:lpstr>KNUTH – MORRIS – PRATT (KMP)</vt:lpstr>
      <vt:lpstr>KNUTH – MORRIS – PRATT (KMP)</vt:lpstr>
      <vt:lpstr>KNUTH – MORRIS – PRATT (KMP)</vt:lpstr>
      <vt:lpstr>KNUTH – MORRIS – PRATT (KMP)</vt:lpstr>
      <vt:lpstr>KNUTH – MORRIS – PRATT (KMP)</vt:lpstr>
      <vt:lpstr>KNUTH – MORRIS – PRATT (KMP)</vt:lpstr>
      <vt:lpstr>KNUTH – MORRIS – PRATT (KMP)</vt:lpstr>
      <vt:lpstr>KNUTH – MORRIS – PRATT (KMP)</vt:lpstr>
      <vt:lpstr>KNUTH – MORRIS – PRATT (KMP)</vt:lpstr>
      <vt:lpstr>Rabin - Karp</vt:lpstr>
      <vt:lpstr>RABIN - KARP</vt:lpstr>
      <vt:lpstr>RABIN - KARP</vt:lpstr>
      <vt:lpstr>RABIN - KARP</vt:lpstr>
      <vt:lpstr>RABIN - KARP</vt:lpstr>
      <vt:lpstr>RABIN - KARP</vt:lpstr>
      <vt:lpstr>RABIN - KARP</vt:lpstr>
      <vt:lpstr>RABIN - KARP</vt:lpstr>
      <vt:lpstr>RABIN - KARP</vt:lpstr>
      <vt:lpstr>RABIN - KARP</vt:lpstr>
      <vt:lpstr>RABIN - KARP</vt:lpstr>
      <vt:lpstr>QUIZZ</vt:lpstr>
      <vt:lpstr>QUIZZ</vt:lpstr>
      <vt:lpstr>HOMEWORK</vt:lpstr>
      <vt:lpstr>HOMEWORK</vt:lpstr>
      <vt:lpstr>Kết Thúc</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Bùi Long Vũ</cp:lastModifiedBy>
  <cp:revision>80</cp:revision>
  <dcterms:created xsi:type="dcterms:W3CDTF">2016-10-24T19:40:55Z</dcterms:created>
  <dcterms:modified xsi:type="dcterms:W3CDTF">2022-09-23T06:24:42Z</dcterms:modified>
</cp:coreProperties>
</file>