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BMI Calculator Shiny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Omkar Pathare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the App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Calculates Body Mass Index (BMI)</a:t>
            </a:r>
          </a:p>
          <a:p>
            <a:r>
              <a:t>- Uses weight and height input</a:t>
            </a:r>
          </a:p>
          <a:p>
            <a:r>
              <a:t>- Displays BMI and category</a:t>
            </a:r>
          </a:p>
          <a:p>
            <a:r>
              <a:t>- Simple and intuitive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your height (cm) and weight (kg)</a:t>
            </a:r>
          </a:p>
          <a:p>
            <a:r>
              <a:t>2. Click 'Calculate BMI'</a:t>
            </a:r>
          </a:p>
          <a:p>
            <a:r>
              <a:t>3. View your BMI and health category</a:t>
            </a:r>
          </a:p>
          <a:p/>
          <a:p>
            <a:r>
              <a:t>Example: Weight = 70kg, Height = 170cm</a:t>
            </a:r>
          </a:p>
          <a:p>
            <a:r>
              <a:t>BMI = 24.22 (Normal weight)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and Code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Shiny App: http://yourapp.shinyapps.io/bmicalculator</a:t>
            </a:r>
          </a:p>
          <a:p>
            <a:r>
              <a:t>- GitHub Code: https://github.com/yourusername/shiny-bmi-calculator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It’s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Promotes health awareness</a:t>
            </a:r>
          </a:p>
          <a:p>
            <a:r>
              <a:t>- Easy-to-use BMI calculator</a:t>
            </a:r>
          </a:p>
          <a:p>
            <a:r>
              <a:t>- Useful for all age groups</a:t>
            </a:r>
          </a:p>
          <a:p>
            <a:r>
              <a:t>- Demonstrates interactive Shiny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