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slide+xml" PartName="/ppt/slides/slide18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  <Relationship Id='rId13' Target='slides/slide8.xml' Type='http://schemas.openxmlformats.org/officeDocument/2006/relationships/slide' />
  <Relationship Id='rId14' Target='slides/slide9.xml' Type='http://schemas.openxmlformats.org/officeDocument/2006/relationships/slide' />
  <Relationship Id='rId15' Target='slides/slide10.xml' Type='http://schemas.openxmlformats.org/officeDocument/2006/relationships/slide' />
  <Relationship Id='rId16' Target='slides/slide11.xml' Type='http://schemas.openxmlformats.org/officeDocument/2006/relationships/slide' />
  <Relationship Id='rId17' Target='slides/slide12.xml' Type='http://schemas.openxmlformats.org/officeDocument/2006/relationships/slide' />
  <Relationship Id='rId18' Target='slides/slide13.xml' Type='http://schemas.openxmlformats.org/officeDocument/2006/relationships/slide' />
  <Relationship Id='rId19' Target='slides/slide14.xml' Type='http://schemas.openxmlformats.org/officeDocument/2006/relationships/slide' />
  <Relationship Id='rId20' Target='slides/slide15.xml' Type='http://schemas.openxmlformats.org/officeDocument/2006/relationships/slide' />
  <Relationship Id='rId21' Target='slides/slide16.xml' Type='http://schemas.openxmlformats.org/officeDocument/2006/relationships/slide' />
  <Relationship Id='rId22' Target='slides/slide17.xml' Type='http://schemas.openxmlformats.org/officeDocument/2006/relationships/slide' />
  <Relationship Id='rId23' Target='slides/slide18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10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5' Target='../media/image9.png' Type='http://schemas.openxmlformats.org/officeDocument/2006/relationships/image' />
</Relationships>

</file>

<file path=ppt/slides/_rels/slide1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6' Target='../media/image10.png' Type='http://schemas.openxmlformats.org/officeDocument/2006/relationships/image' />
</Relationships>

</file>

<file path=ppt/slides/_rels/slide1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7' Target='../media/image11.png' Type='http://schemas.openxmlformats.org/officeDocument/2006/relationships/image' />
</Relationships>

</file>

<file path=ppt/slides/_rels/slide1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8' Target='../media/image12.png' Type='http://schemas.openxmlformats.org/officeDocument/2006/relationships/image' />
</Relationships>

</file>

<file path=ppt/slides/_rels/slide1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9' Target='../media/image13.png' Type='http://schemas.openxmlformats.org/officeDocument/2006/relationships/image' />
</Relationships>

</file>

<file path=ppt/slides/_rels/slide1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0' Target='../media/image14.png' Type='http://schemas.openxmlformats.org/officeDocument/2006/relationships/image' />
</Relationships>

</file>

<file path=ppt/slides/_rels/slide1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1' Target='../media/image15.png' Type='http://schemas.openxmlformats.org/officeDocument/2006/relationships/image' />
</Relationships>

</file>

<file path=ppt/slides/_rels/slide1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2' Target='../media/image16.png' Type='http://schemas.openxmlformats.org/officeDocument/2006/relationships/image' />
</Relationships>

</file>

<file path=ppt/slides/_rels/slide1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23' Target='../media/image17.png' Type='http://schemas.openxmlformats.org/officeDocument/2006/relationships/image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8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3' Target='../media/image7.png' Type='http://schemas.openxmlformats.org/officeDocument/2006/relationships/image' />
</Relationships>

</file>

<file path=ppt/slides/_rels/slide9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4' Target='../media/image8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850492FB-7F7E-48CF-A6E5-33EBE734D4EB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Project part 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8406F6BF-5B65-4A6C-BA07-C36513A9EBD9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4/16/2025 4:17:41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plier Risk Dashboard" id="10" name="slide10">
            <a:extLst>
              <a:ext uri="{FF2B5EF4-FFF2-40B4-BE49-F238E27FC236}">
                <a16:creationId xmlns:a16="http://schemas.microsoft.com/office/drawing/2014/main" id="{7E173F2B-4F93-4DF6-9EFA-97393BF02634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ventory Dashboard" id="11" name="slide11">
            <a:extLst>
              <a:ext uri="{FF2B5EF4-FFF2-40B4-BE49-F238E27FC236}">
                <a16:creationId xmlns:a16="http://schemas.microsoft.com/office/drawing/2014/main" id="{7593DC72-4886-47A1-9584-BE094D038CE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erformance Overview" id="12" name="slide12">
            <a:extLst>
              <a:ext uri="{FF2B5EF4-FFF2-40B4-BE49-F238E27FC236}">
                <a16:creationId xmlns:a16="http://schemas.microsoft.com/office/drawing/2014/main" id="{1B234F0B-DA64-497A-A8C5-D3BD172489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-Risk Suppliers1" id="13" name="slide13">
            <a:extLst>
              <a:ext uri="{FF2B5EF4-FFF2-40B4-BE49-F238E27FC236}">
                <a16:creationId xmlns:a16="http://schemas.microsoft.com/office/drawing/2014/main" id="{8AE739BB-244C-45E9-B6CB-1BF175471F7C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igh-Risk Suppliers4" id="14" name="slide14">
            <a:extLst>
              <a:ext uri="{FF2B5EF4-FFF2-40B4-BE49-F238E27FC236}">
                <a16:creationId xmlns:a16="http://schemas.microsoft.com/office/drawing/2014/main" id="{29A92269-63C3-4E2C-9405-B55D3930AE12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ventory Optimization1" id="15" name="slide15">
            <a:extLst>
              <a:ext uri="{FF2B5EF4-FFF2-40B4-BE49-F238E27FC236}">
                <a16:creationId xmlns:a16="http://schemas.microsoft.com/office/drawing/2014/main" id="{7C13146A-604D-437A-8B30-8B7B1A9038DC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ventory Optimization2" id="16" name="slide16">
            <a:extLst>
              <a:ext uri="{FF2B5EF4-FFF2-40B4-BE49-F238E27FC236}">
                <a16:creationId xmlns:a16="http://schemas.microsoft.com/office/drawing/2014/main" id="{3C19D80D-B3CA-4780-A3A9-E7DCA5E03C7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urcing Strategy1" id="17" name="slide17">
            <a:extLst>
              <a:ext uri="{FF2B5EF4-FFF2-40B4-BE49-F238E27FC236}">
                <a16:creationId xmlns:a16="http://schemas.microsoft.com/office/drawing/2014/main" id="{86590DD4-2719-48D6-BE00-5311088D91F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ourcing Strategy2" id="18" name="slide18">
            <a:extLst>
              <a:ext uri="{FF2B5EF4-FFF2-40B4-BE49-F238E27FC236}">
                <a16:creationId xmlns:a16="http://schemas.microsoft.com/office/drawing/2014/main" id="{F4764670-641B-41CF-A522-A79344645C9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7487"/>
            <a:ext cx="12192000" cy="6703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plier Financials" id="2" name="slide2">
            <a:extLst>
              <a:ext uri="{FF2B5EF4-FFF2-40B4-BE49-F238E27FC236}">
                <a16:creationId xmlns:a16="http://schemas.microsoft.com/office/drawing/2014/main" id="{CD824346-55F6-43FD-BF8E-1A5D1CA59C1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267" y="0"/>
            <a:ext cx="1088146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ash vs Rating" id="3" name="slide3">
            <a:extLst>
              <a:ext uri="{FF2B5EF4-FFF2-40B4-BE49-F238E27FC236}">
                <a16:creationId xmlns:a16="http://schemas.microsoft.com/office/drawing/2014/main" id="{2711DF9E-E868-4196-886D-D58981C7D6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834" y="0"/>
            <a:ext cx="106663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ompliance Heatmap" id="4" name="slide4">
            <a:extLst>
              <a:ext uri="{FF2B5EF4-FFF2-40B4-BE49-F238E27FC236}">
                <a16:creationId xmlns:a16="http://schemas.microsoft.com/office/drawing/2014/main" id="{AED9A040-33C0-490A-8544-E08848FEA6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6" y="0"/>
            <a:ext cx="10625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ventory vs APU" id="5" name="slide5">
            <a:extLst>
              <a:ext uri="{FF2B5EF4-FFF2-40B4-BE49-F238E27FC236}">
                <a16:creationId xmlns:a16="http://schemas.microsoft.com/office/drawing/2014/main" id="{887788F5-5C72-436A-9F2D-CA8ECC912A7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29156"/>
            <a:ext cx="12192000" cy="1799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and Trend" id="6" name="slide6">
            <a:extLst>
              <a:ext uri="{FF2B5EF4-FFF2-40B4-BE49-F238E27FC236}">
                <a16:creationId xmlns:a16="http://schemas.microsoft.com/office/drawing/2014/main" id="{DC31749C-E001-4AB5-A364-A59A6B1F8DA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6" y="0"/>
            <a:ext cx="10625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emand Volatility" id="7" name="slide7">
            <a:extLst>
              <a:ext uri="{FF2B5EF4-FFF2-40B4-BE49-F238E27FC236}">
                <a16:creationId xmlns:a16="http://schemas.microsoft.com/office/drawing/2014/main" id="{5BA775E4-501F-447F-883A-BF9FAC6F22B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78" y="0"/>
            <a:ext cx="12170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upplier Map" id="8" name="slide8">
            <a:extLst>
              <a:ext uri="{FF2B5EF4-FFF2-40B4-BE49-F238E27FC236}">
                <a16:creationId xmlns:a16="http://schemas.microsoft.com/office/drawing/2014/main" id="{C7ABCF8C-5E38-46AB-B307-4433B615532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882" y="0"/>
            <a:ext cx="104802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ngle Source Count" id="9" name="slide9">
            <a:extLst>
              <a:ext uri="{FF2B5EF4-FFF2-40B4-BE49-F238E27FC236}">
                <a16:creationId xmlns:a16="http://schemas.microsoft.com/office/drawing/2014/main" id="{41E9FB36-1113-46AF-BB57-F6C5AFD614E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9474" y="0"/>
            <a:ext cx="105305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2025-04-16T20:18:10Z</dcterms:created>
  <dcterms:modified xsi:type="dcterms:W3CDTF">2025-04-16T20:18:10Z</dcterms:modified>
</cp:coreProperties>
</file>