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9B67B1C-25D3-4789-8367-F556515E18A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BIA674_Exhibit3_EDA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9A31413-60B5-4A87-B8F9-9CD36B5E0A9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4/16/25 4:11:30 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and Projections" id="2" name="slide2">
            <a:extLst>
              <a:ext uri="{FF2B5EF4-FFF2-40B4-BE49-F238E27FC236}">
                <a16:creationId xmlns:a16="http://schemas.microsoft.com/office/drawing/2014/main" id="{E36052C9-2FD3-499E-89AB-9F249CA3B4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72" y="0"/>
            <a:ext cx="4175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ycle TIme" id="3" name="slide3">
            <a:extLst>
              <a:ext uri="{FF2B5EF4-FFF2-40B4-BE49-F238E27FC236}">
                <a16:creationId xmlns:a16="http://schemas.microsoft.com/office/drawing/2014/main" id="{2B9E6D90-2EDB-48BA-B687-2598ED0E89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760" y="0"/>
            <a:ext cx="36084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jection" id="4" name="slide4">
            <a:extLst>
              <a:ext uri="{FF2B5EF4-FFF2-40B4-BE49-F238E27FC236}">
                <a16:creationId xmlns:a16="http://schemas.microsoft.com/office/drawing/2014/main" id="{AD173F59-766E-4836-9604-9BDF86B01F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913" y="0"/>
            <a:ext cx="37501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5" name="slide5">
            <a:extLst>
              <a:ext uri="{FF2B5EF4-FFF2-40B4-BE49-F238E27FC236}">
                <a16:creationId xmlns:a16="http://schemas.microsoft.com/office/drawing/2014/main" id="{27487D11-02A7-42F1-9143-6841D5552E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31" y="0"/>
            <a:ext cx="11301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6" name="slide6">
            <a:extLst>
              <a:ext uri="{FF2B5EF4-FFF2-40B4-BE49-F238E27FC236}">
                <a16:creationId xmlns:a16="http://schemas.microsoft.com/office/drawing/2014/main" id="{8124992C-C1CC-4843-BB05-91851D7C4A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7" name="slide7">
            <a:extLst>
              <a:ext uri="{FF2B5EF4-FFF2-40B4-BE49-F238E27FC236}">
                <a16:creationId xmlns:a16="http://schemas.microsoft.com/office/drawing/2014/main" id="{1CF7318F-E356-4C03-ADB3-9517E894DA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2025-04-16T20:11:31Z</dcterms:created>
  <dcterms:modified xsi:type="dcterms:W3CDTF">2025-04-16T20:11:31Z</dcterms:modified>
</cp:coreProperties>
</file>