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2" r:id="rId4"/>
    <p:sldId id="263" r:id="rId5"/>
    <p:sldId id="258" r:id="rId6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8957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fif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2084784"/>
            <a:ext cx="8396862" cy="16663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Introduction to Campus Canteen App</a:t>
            </a:r>
            <a:endParaRPr lang="en-US" sz="5249" dirty="0"/>
          </a:p>
        </p:txBody>
      </p:sp>
      <p:sp>
        <p:nvSpPr>
          <p:cNvPr id="6" name="Text 2"/>
          <p:cNvSpPr/>
          <p:nvPr/>
        </p:nvSpPr>
        <p:spPr>
          <a:xfrm>
            <a:off x="833199" y="40844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The Campus Canteen App is designed to help students easily order food and stay informed about events happening in different college campuses. With a user-friendly interface, it provides a seamless experience for students to access a variety of features.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5772626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9" name="Text 4"/>
          <p:cNvSpPr/>
          <p:nvPr/>
        </p:nvSpPr>
        <p:spPr>
          <a:xfrm>
            <a:off x="1299686" y="5755958"/>
            <a:ext cx="3756408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By Raj Kumar.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548D3C-3826-905E-AD1D-D29F2472C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5968" y="1409252"/>
            <a:ext cx="3141233" cy="614062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557933"/>
            <a:ext cx="504301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Features of the App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624376" y="2696647"/>
            <a:ext cx="2905006" cy="1795343"/>
          </a:xfrm>
          <a:prstGeom prst="roundRect">
            <a:avLst>
              <a:gd name="adj" fmla="val 22278"/>
            </a:avLst>
          </a:prstGeom>
          <a:noFill/>
          <a:ln w="22860">
            <a:solidFill>
              <a:srgbClr val="16FFBB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2624376" y="4769644"/>
            <a:ext cx="251436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Easy Food Ordering</a:t>
            </a:r>
            <a:endParaRPr lang="en-US" sz="2187" dirty="0"/>
          </a:p>
        </p:txBody>
      </p:sp>
      <p:sp>
        <p:nvSpPr>
          <p:cNvPr id="8" name="Text 4"/>
          <p:cNvSpPr/>
          <p:nvPr/>
        </p:nvSpPr>
        <p:spPr>
          <a:xfrm>
            <a:off x="2624376" y="5250061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Students can conveniently order food through the app, making their dining experience hassle-free.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5862638" y="2696647"/>
            <a:ext cx="2905006" cy="1795343"/>
          </a:xfrm>
          <a:prstGeom prst="roundRect">
            <a:avLst>
              <a:gd name="adj" fmla="val 22278"/>
            </a:avLst>
          </a:prstGeom>
          <a:noFill/>
          <a:ln w="22860">
            <a:solidFill>
              <a:srgbClr val="29DDDA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5498" y="2719507"/>
            <a:ext cx="2859286" cy="1749623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862638" y="4769644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Events Section</a:t>
            </a:r>
            <a:endParaRPr lang="en-US" sz="2187" dirty="0"/>
          </a:p>
        </p:txBody>
      </p:sp>
      <p:sp>
        <p:nvSpPr>
          <p:cNvPr id="12" name="Text 7"/>
          <p:cNvSpPr/>
          <p:nvPr/>
        </p:nvSpPr>
        <p:spPr>
          <a:xfrm>
            <a:off x="5862638" y="5250061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Explore and engage with events hosted by various colleges, all in one place.</a:t>
            </a:r>
            <a:endParaRPr lang="en-US" sz="1750" dirty="0"/>
          </a:p>
        </p:txBody>
      </p:sp>
      <p:sp>
        <p:nvSpPr>
          <p:cNvPr id="13" name="Shape 8"/>
          <p:cNvSpPr/>
          <p:nvPr/>
        </p:nvSpPr>
        <p:spPr>
          <a:xfrm>
            <a:off x="9100899" y="2696647"/>
            <a:ext cx="2905125" cy="1795463"/>
          </a:xfrm>
          <a:prstGeom prst="roundRect">
            <a:avLst>
              <a:gd name="adj" fmla="val 22276"/>
            </a:avLst>
          </a:prstGeom>
          <a:noFill/>
          <a:ln w="22860">
            <a:solidFill>
              <a:srgbClr val="37A7E7"/>
            </a:solidFill>
            <a:prstDash val="solid"/>
          </a:ln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3759" y="2719507"/>
            <a:ext cx="2859405" cy="1749742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9100899" y="4769763"/>
            <a:ext cx="234541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Event Networking</a:t>
            </a:r>
            <a:endParaRPr lang="en-US" sz="2187" dirty="0"/>
          </a:p>
        </p:txBody>
      </p:sp>
      <p:sp>
        <p:nvSpPr>
          <p:cNvPr id="16" name="Text 10"/>
          <p:cNvSpPr/>
          <p:nvPr/>
        </p:nvSpPr>
        <p:spPr>
          <a:xfrm>
            <a:off x="9100899" y="5250180"/>
            <a:ext cx="29051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Connect with fellow students through the app and join college events with ease.</a:t>
            </a:r>
            <a:endParaRPr lang="en-US" sz="175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C5F7C0B-17A3-5238-68EA-7B3841BE01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3281" y="2719507"/>
            <a:ext cx="2864584" cy="174259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2624376" y="1913930"/>
            <a:ext cx="9381649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Keeping Students Up-to-Date with College Events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376" y="3747016"/>
            <a:ext cx="444341" cy="44434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624376" y="4413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Event Reminders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624376" y="4893945"/>
            <a:ext cx="2905006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Receive timely reminders for upcoming college events for better event planning.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638" y="3747016"/>
            <a:ext cx="444341" cy="44434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862638" y="441352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Announcements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862638" y="4893945"/>
            <a:ext cx="2905006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Stay informed with regular announcements about important college events and activities.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00899" y="3747016"/>
            <a:ext cx="444341" cy="44434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100899" y="4413528"/>
            <a:ext cx="240339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Real-time Updates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100899" y="4893945"/>
            <a:ext cx="2905125" cy="106620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Stay up to date with live event updates and happenings around the campus.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108477" y="2422208"/>
            <a:ext cx="7600831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Conclusion and Call to Action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624376" y="3672007"/>
            <a:ext cx="4524137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300K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3775472" y="461617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Events Access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624376" y="5096589"/>
            <a:ext cx="4524137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Access thousands of college events seamlessly through the app.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481768" y="3672007"/>
            <a:ext cx="4524256" cy="666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249"/>
              </a:lnSpc>
              <a:buNone/>
            </a:pPr>
            <a:r>
              <a:rPr lang="en-US" sz="5249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95%</a:t>
            </a:r>
            <a:endParaRPr lang="en-US" sz="5249" dirty="0"/>
          </a:p>
        </p:txBody>
      </p:sp>
      <p:sp>
        <p:nvSpPr>
          <p:cNvPr id="9" name="Text 6"/>
          <p:cNvSpPr/>
          <p:nvPr/>
        </p:nvSpPr>
        <p:spPr>
          <a:xfrm>
            <a:off x="8373785" y="4616172"/>
            <a:ext cx="2740223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Student Engagement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481768" y="5096589"/>
            <a:ext cx="4524256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1750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Enhance student engagement with a vast network of event opportunities.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4055633" y="3797449"/>
            <a:ext cx="8821271" cy="477639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96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THANK YOU!</a:t>
            </a:r>
            <a:endParaRPr lang="en-US" sz="9600" dirty="0"/>
          </a:p>
        </p:txBody>
      </p:sp>
      <p:sp>
        <p:nvSpPr>
          <p:cNvPr id="5" name="Text 2"/>
          <p:cNvSpPr/>
          <p:nvPr/>
        </p:nvSpPr>
        <p:spPr>
          <a:xfrm>
            <a:off x="2624376" y="4169093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196</Words>
  <Application>Microsoft Office PowerPoint</Application>
  <PresentationFormat>Custom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Barlow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RAJ YADAV</cp:lastModifiedBy>
  <cp:revision>12</cp:revision>
  <dcterms:created xsi:type="dcterms:W3CDTF">2024-02-15T16:40:55Z</dcterms:created>
  <dcterms:modified xsi:type="dcterms:W3CDTF">2025-07-06T16:58:55Z</dcterms:modified>
</cp:coreProperties>
</file>