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66" y="2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C6E4E-09E8-AC3E-D956-0070ED9C4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31261-43D3-35B0-0034-96015BA32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48E43-C8EE-B3AD-862E-6BBEDB53D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6A36-AE7D-4C78-BA87-3F300A69175D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7973B-1F14-1040-9894-DFE78B62C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B1309-298D-273F-50C8-A23EE2417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1829-F61B-4105-B439-2C01DBF65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90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33017-5AD6-AD55-11F8-F218F9522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FC8D0B-BEFC-940C-D5CC-DFEE44B53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74005-F446-6163-F73C-BACD3A347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6A36-AE7D-4C78-BA87-3F300A69175D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98576-2AF3-7C6F-7964-4A18B2832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7CE0E-256C-19E2-4EB6-C0B5D5CBD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1829-F61B-4105-B439-2C01DBF65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8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D0377E-ACAB-1659-F588-7DEDAEA5EB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15559-E3DD-C469-6470-9E25F1C41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5B0D3-C95D-E70A-EE71-65EFC06F2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6A36-AE7D-4C78-BA87-3F300A69175D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EAEFE-888E-7BBA-33DE-7538B582B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8B15D-E306-98B1-A546-E2CD9CE34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1829-F61B-4105-B439-2C01DBF65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6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52173-F09F-F4BB-5C06-ABA50011D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BCD6A-7E07-B9AE-6743-A9ED7639A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76044-46EA-D73C-89C3-512CF6D50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6A36-AE7D-4C78-BA87-3F300A69175D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0D049-3765-E91C-ED65-C0A7AA571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E0C66-CD85-2A46-E359-C3D593D1B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1829-F61B-4105-B439-2C01DBF65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08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6EEB4-9C74-0684-3712-4BD5C9F81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EAC24-BCCB-9F22-E64E-22FF9C2DA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83928-282B-B634-5594-018B18F68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6A36-AE7D-4C78-BA87-3F300A69175D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DFC89-4D12-4F81-72A2-60626C28F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913BC-D9BD-EE8C-F54A-4B3CAC245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1829-F61B-4105-B439-2C01DBF65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0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4C907-F9FE-E5B7-AEB2-4BB356B7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21F75-D578-D616-F322-959061FE3D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1D09A-A016-7CE8-A500-50A3BF544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3B921-285C-205F-5F83-6BAB5AED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6A36-AE7D-4C78-BA87-3F300A69175D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4F744-EF06-8885-6DC3-5B610F89E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FB1DA-10A1-070A-73FF-B86154D42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1829-F61B-4105-B439-2C01DBF65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21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A4796-9199-5A9E-4A9D-792B80FCA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70112-8ABD-CAAB-DCFC-1D91BF6A7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54B48-27D0-F4B2-D8AB-612C29624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A0247E-5312-2AE7-F76A-92C458A63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5293FE-EE43-17AE-E766-A0A8046807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995F26-B2AC-41A4-7843-3A65B0E9A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6A36-AE7D-4C78-BA87-3F300A69175D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E3342A-BD52-E8E5-4CFC-8223A828C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CB4CDA-E909-4C58-A675-2926CFC6C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1829-F61B-4105-B439-2C01DBF65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37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FA9EE-4F57-4051-8A0A-2FB253ED2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1F5B3C-3DB7-4D86-DABB-822D19C4D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6A36-AE7D-4C78-BA87-3F300A69175D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F63962-1299-A296-FE21-C751344E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5F5D7-B689-5ACE-9518-1B28168AD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1829-F61B-4105-B439-2C01DBF65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7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103AAD-332D-BCDF-7FF8-2D9D56057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6A36-AE7D-4C78-BA87-3F300A69175D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C13D6C-7EDD-1658-FE33-A66EAE496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2FBE4-78FD-633E-D7CC-D22384424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1829-F61B-4105-B439-2C01DBF65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64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A61D3-C062-2A6F-1E66-A894E23B1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0CC98-156A-247F-DA29-F16CA23AF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7628D-2D63-6C70-1AA5-0974DC105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EC5A9-CBBE-86E8-7F8E-E953D7C00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6A36-AE7D-4C78-BA87-3F300A69175D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23FFF-671B-89C0-BADE-84201B616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0F043-1B42-19DE-D083-928C197A4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1829-F61B-4105-B439-2C01DBF65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5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E045-213F-B4C8-AD68-6BC066BB2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448EF3-84F2-09D5-CC8E-EAFAE1D3D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0C032-1C08-B660-945E-A0B5E56EC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5A9F5-63CD-A03F-EAD7-D0C2EC86D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6A36-AE7D-4C78-BA87-3F300A69175D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845BC-1925-E79B-70C4-1DF1EDD04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B0F99-34D1-71C8-0415-661074013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1829-F61B-4105-B439-2C01DBF65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58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2AED2D-ECC2-F286-2044-A260F9E9B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8B900-858C-D8D2-2E48-7D1C12F0E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8068F-C2D5-50D9-2540-D32BA4D8FB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E66A36-AE7D-4C78-BA87-3F300A69175D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924B0-1822-3F8D-6EC1-2DA65EA177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09DF2-4C11-4ACA-820B-28AE16736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FB1829-F61B-4105-B439-2C01DBF65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3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E30AB43-6D93-5272-474A-37F990C29780}"/>
              </a:ext>
            </a:extLst>
          </p:cNvPr>
          <p:cNvSpPr/>
          <p:nvPr/>
        </p:nvSpPr>
        <p:spPr>
          <a:xfrm>
            <a:off x="2122335" y="1117159"/>
            <a:ext cx="7947329" cy="169362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88A6FB-9876-B8CD-C14C-61E13449ACC5}"/>
              </a:ext>
            </a:extLst>
          </p:cNvPr>
          <p:cNvSpPr/>
          <p:nvPr/>
        </p:nvSpPr>
        <p:spPr>
          <a:xfrm>
            <a:off x="2122334" y="2830664"/>
            <a:ext cx="7947329" cy="27551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8D363B-7A24-29C5-D0AB-BA255FBFD967}"/>
              </a:ext>
            </a:extLst>
          </p:cNvPr>
          <p:cNvSpPr/>
          <p:nvPr/>
        </p:nvSpPr>
        <p:spPr>
          <a:xfrm>
            <a:off x="2122334" y="5585791"/>
            <a:ext cx="7947329" cy="1156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2E05AA-1D7C-5729-45B7-1ABF268F78A9}"/>
              </a:ext>
            </a:extLst>
          </p:cNvPr>
          <p:cNvCxnSpPr/>
          <p:nvPr/>
        </p:nvCxnSpPr>
        <p:spPr>
          <a:xfrm>
            <a:off x="2122334" y="1117159"/>
            <a:ext cx="7947329" cy="171350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7F506E-3996-C234-48A1-72872D54384B}"/>
              </a:ext>
            </a:extLst>
          </p:cNvPr>
          <p:cNvCxnSpPr>
            <a:cxnSpLocks/>
          </p:cNvCxnSpPr>
          <p:nvPr/>
        </p:nvCxnSpPr>
        <p:spPr>
          <a:xfrm flipV="1">
            <a:off x="2122333" y="1117159"/>
            <a:ext cx="7947329" cy="171350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F1A76F5-26BC-B9D1-C66A-B250578F2AA3}"/>
              </a:ext>
            </a:extLst>
          </p:cNvPr>
          <p:cNvGrpSpPr/>
          <p:nvPr/>
        </p:nvGrpSpPr>
        <p:grpSpPr>
          <a:xfrm>
            <a:off x="4337764" y="3472070"/>
            <a:ext cx="914400" cy="914400"/>
            <a:chOff x="461174" y="2635857"/>
            <a:chExt cx="1001866" cy="103367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0F8026-E3E8-ABF9-8BBA-5D3710DA21F6}"/>
                </a:ext>
              </a:extLst>
            </p:cNvPr>
            <p:cNvSpPr/>
            <p:nvPr/>
          </p:nvSpPr>
          <p:spPr>
            <a:xfrm>
              <a:off x="461176" y="2635857"/>
              <a:ext cx="1001864" cy="103367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C69C2F1-C00B-B13E-C588-C857DA8693B9}"/>
                </a:ext>
              </a:extLst>
            </p:cNvPr>
            <p:cNvCxnSpPr/>
            <p:nvPr/>
          </p:nvCxnSpPr>
          <p:spPr>
            <a:xfrm>
              <a:off x="461175" y="2635857"/>
              <a:ext cx="1001865" cy="103367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95DDD80-75F5-BF6C-5F49-47456CD2E2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1174" y="2635857"/>
              <a:ext cx="1001866" cy="103367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1DAA36-73B4-9C99-CFA3-D2DADFFD5956}"/>
              </a:ext>
            </a:extLst>
          </p:cNvPr>
          <p:cNvGrpSpPr/>
          <p:nvPr/>
        </p:nvGrpSpPr>
        <p:grpSpPr>
          <a:xfrm>
            <a:off x="6939830" y="3472070"/>
            <a:ext cx="914400" cy="914400"/>
            <a:chOff x="461174" y="2635857"/>
            <a:chExt cx="1001866" cy="103367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73ABCBD-C92E-F931-0831-C2AB0832FD1F}"/>
                </a:ext>
              </a:extLst>
            </p:cNvPr>
            <p:cNvSpPr/>
            <p:nvPr/>
          </p:nvSpPr>
          <p:spPr>
            <a:xfrm>
              <a:off x="461176" y="2635857"/>
              <a:ext cx="1001864" cy="103367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3DE7890-5F75-695A-DEFD-E9C586960D97}"/>
                </a:ext>
              </a:extLst>
            </p:cNvPr>
            <p:cNvCxnSpPr/>
            <p:nvPr/>
          </p:nvCxnSpPr>
          <p:spPr>
            <a:xfrm>
              <a:off x="461175" y="2635857"/>
              <a:ext cx="1001865" cy="103367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F872C44-4558-2F7E-40C2-8B4370C895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1174" y="2635857"/>
              <a:ext cx="1001866" cy="103367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6DA67AC-D90F-2F8C-6B02-9398C33EC6FE}"/>
              </a:ext>
            </a:extLst>
          </p:cNvPr>
          <p:cNvGrpSpPr/>
          <p:nvPr/>
        </p:nvGrpSpPr>
        <p:grpSpPr>
          <a:xfrm>
            <a:off x="5638797" y="3472070"/>
            <a:ext cx="914400" cy="914400"/>
            <a:chOff x="461174" y="2635857"/>
            <a:chExt cx="1001866" cy="103367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987215D-5696-5908-6F03-6D94BB3A9AD4}"/>
                </a:ext>
              </a:extLst>
            </p:cNvPr>
            <p:cNvSpPr/>
            <p:nvPr/>
          </p:nvSpPr>
          <p:spPr>
            <a:xfrm>
              <a:off x="461176" y="2635857"/>
              <a:ext cx="1001864" cy="103367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48DE13D-1802-7282-996D-E7F4575D33D7}"/>
                </a:ext>
              </a:extLst>
            </p:cNvPr>
            <p:cNvCxnSpPr/>
            <p:nvPr/>
          </p:nvCxnSpPr>
          <p:spPr>
            <a:xfrm>
              <a:off x="461175" y="2635857"/>
              <a:ext cx="1001865" cy="103367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F197EBB-6724-A866-FCB0-E2DA20A4AC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1174" y="2635857"/>
              <a:ext cx="1001866" cy="103367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4D67389-C2EA-3E52-31C0-570B5ED9A945}"/>
              </a:ext>
            </a:extLst>
          </p:cNvPr>
          <p:cNvGrpSpPr/>
          <p:nvPr/>
        </p:nvGrpSpPr>
        <p:grpSpPr>
          <a:xfrm>
            <a:off x="8314742" y="3472070"/>
            <a:ext cx="914400" cy="914400"/>
            <a:chOff x="461174" y="2635857"/>
            <a:chExt cx="1001866" cy="103367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9FD0DC2-92FC-60E1-D027-03369A3E6DDB}"/>
                </a:ext>
              </a:extLst>
            </p:cNvPr>
            <p:cNvSpPr/>
            <p:nvPr/>
          </p:nvSpPr>
          <p:spPr>
            <a:xfrm>
              <a:off x="461176" y="2635857"/>
              <a:ext cx="1001864" cy="103367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0E91EA7-C9D3-05A0-ACFD-1A472E06022D}"/>
                </a:ext>
              </a:extLst>
            </p:cNvPr>
            <p:cNvCxnSpPr/>
            <p:nvPr/>
          </p:nvCxnSpPr>
          <p:spPr>
            <a:xfrm>
              <a:off x="461175" y="2635857"/>
              <a:ext cx="1001865" cy="103367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2ED6C6C-3E24-15D2-51E0-3024552A16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1174" y="2635857"/>
              <a:ext cx="1001866" cy="103367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F7C50E4-2B0A-3A51-58A0-747E7AE6FD55}"/>
              </a:ext>
            </a:extLst>
          </p:cNvPr>
          <p:cNvGrpSpPr/>
          <p:nvPr/>
        </p:nvGrpSpPr>
        <p:grpSpPr>
          <a:xfrm>
            <a:off x="2872073" y="3472070"/>
            <a:ext cx="914400" cy="914400"/>
            <a:chOff x="461174" y="2635857"/>
            <a:chExt cx="1001866" cy="103367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8C10AF3-31EF-06BD-059C-0A12CE2EB31D}"/>
                </a:ext>
              </a:extLst>
            </p:cNvPr>
            <p:cNvSpPr/>
            <p:nvPr/>
          </p:nvSpPr>
          <p:spPr>
            <a:xfrm>
              <a:off x="461176" y="2635857"/>
              <a:ext cx="1001864" cy="103367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6B1359E-7D84-9FD1-0976-387120617237}"/>
                </a:ext>
              </a:extLst>
            </p:cNvPr>
            <p:cNvCxnSpPr/>
            <p:nvPr/>
          </p:nvCxnSpPr>
          <p:spPr>
            <a:xfrm>
              <a:off x="461175" y="2635857"/>
              <a:ext cx="1001865" cy="103367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694D766-5F69-B8C7-2885-FF7319E161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1174" y="2635857"/>
              <a:ext cx="1001866" cy="103367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AE293DDF-D1DE-B982-6076-8EACFC78DA13}"/>
              </a:ext>
            </a:extLst>
          </p:cNvPr>
          <p:cNvSpPr txBox="1"/>
          <p:nvPr/>
        </p:nvSpPr>
        <p:spPr>
          <a:xfrm>
            <a:off x="2825096" y="4524291"/>
            <a:ext cx="1008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Dancing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2F6B21-A100-5526-0181-929C4B7A4230}"/>
              </a:ext>
            </a:extLst>
          </p:cNvPr>
          <p:cNvSpPr txBox="1"/>
          <p:nvPr/>
        </p:nvSpPr>
        <p:spPr>
          <a:xfrm>
            <a:off x="4377670" y="4524291"/>
            <a:ext cx="83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Sports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C7701BE-2C95-C6E2-0145-DDA0B0BCA942}"/>
              </a:ext>
            </a:extLst>
          </p:cNvPr>
          <p:cNvSpPr txBox="1"/>
          <p:nvPr/>
        </p:nvSpPr>
        <p:spPr>
          <a:xfrm>
            <a:off x="5598905" y="4524291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Concert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8D9A56-8D9A-5F6B-3B2D-B8AA44A3C1A0}"/>
              </a:ext>
            </a:extLst>
          </p:cNvPr>
          <p:cNvSpPr txBox="1"/>
          <p:nvPr/>
        </p:nvSpPr>
        <p:spPr>
          <a:xfrm>
            <a:off x="6979736" y="4524291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Rodeo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2D60117-72C8-DF03-B6E2-22D3C1D23079}"/>
              </a:ext>
            </a:extLst>
          </p:cNvPr>
          <p:cNvSpPr txBox="1"/>
          <p:nvPr/>
        </p:nvSpPr>
        <p:spPr>
          <a:xfrm>
            <a:off x="8427007" y="4524291"/>
            <a:ext cx="68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0360CC-9B87-01E4-64B0-4CBF37A84ABD}"/>
              </a:ext>
            </a:extLst>
          </p:cNvPr>
          <p:cNvSpPr txBox="1"/>
          <p:nvPr/>
        </p:nvSpPr>
        <p:spPr>
          <a:xfrm>
            <a:off x="5428954" y="2941320"/>
            <a:ext cx="133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Quick Links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3DF58B-9130-03ED-7045-0BD5076A3252}"/>
              </a:ext>
            </a:extLst>
          </p:cNvPr>
          <p:cNvSpPr txBox="1"/>
          <p:nvPr/>
        </p:nvSpPr>
        <p:spPr>
          <a:xfrm>
            <a:off x="2735249" y="1525657"/>
            <a:ext cx="1791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Experience Now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BDAA92D-1466-0E5C-88F5-4E80431575E8}"/>
              </a:ext>
            </a:extLst>
          </p:cNvPr>
          <p:cNvSpPr txBox="1"/>
          <p:nvPr/>
        </p:nvSpPr>
        <p:spPr>
          <a:xfrm>
            <a:off x="2735249" y="2026645"/>
            <a:ext cx="1326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Events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F391496-C252-658D-B56D-5C686F196AD9}"/>
              </a:ext>
            </a:extLst>
          </p:cNvPr>
          <p:cNvSpPr txBox="1"/>
          <p:nvPr/>
        </p:nvSpPr>
        <p:spPr>
          <a:xfrm>
            <a:off x="2735248" y="1861497"/>
            <a:ext cx="11085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Create Events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8BC9823-26DD-9A18-E52B-D5AFAA6207F5}"/>
              </a:ext>
            </a:extLst>
          </p:cNvPr>
          <p:cNvGrpSpPr/>
          <p:nvPr/>
        </p:nvGrpSpPr>
        <p:grpSpPr>
          <a:xfrm>
            <a:off x="2122335" y="258419"/>
            <a:ext cx="7947329" cy="838862"/>
            <a:chOff x="2122335" y="258419"/>
            <a:chExt cx="7947329" cy="83886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BDC161-D482-9319-EEDF-31FDF726FF86}"/>
                </a:ext>
              </a:extLst>
            </p:cNvPr>
            <p:cNvSpPr/>
            <p:nvPr/>
          </p:nvSpPr>
          <p:spPr>
            <a:xfrm>
              <a:off x="2122335" y="258419"/>
              <a:ext cx="7947329" cy="838862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8AC409C-30B1-0E6E-A813-D73BDA387C91}"/>
                </a:ext>
              </a:extLst>
            </p:cNvPr>
            <p:cNvGrpSpPr/>
            <p:nvPr/>
          </p:nvGrpSpPr>
          <p:grpSpPr>
            <a:xfrm>
              <a:off x="2367896" y="381260"/>
              <a:ext cx="457200" cy="457200"/>
              <a:chOff x="461174" y="2635857"/>
              <a:chExt cx="1001866" cy="1033670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06F8A27-AE1B-A678-E398-3C3C0F00B116}"/>
                  </a:ext>
                </a:extLst>
              </p:cNvPr>
              <p:cNvSpPr/>
              <p:nvPr/>
            </p:nvSpPr>
            <p:spPr>
              <a:xfrm>
                <a:off x="461176" y="2635857"/>
                <a:ext cx="1001864" cy="10336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DC13585D-F072-3C16-9FDC-2085967E4778}"/>
                  </a:ext>
                </a:extLst>
              </p:cNvPr>
              <p:cNvCxnSpPr/>
              <p:nvPr/>
            </p:nvCxnSpPr>
            <p:spPr>
              <a:xfrm>
                <a:off x="461175" y="2635857"/>
                <a:ext cx="1001865" cy="103367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29F88C67-3822-2E40-078B-3C5B73F6DD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1174" y="2635857"/>
                <a:ext cx="1001866" cy="103367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BA8647B-6B28-4071-F977-A74DF7708A1C}"/>
                </a:ext>
              </a:extLst>
            </p:cNvPr>
            <p:cNvSpPr/>
            <p:nvPr/>
          </p:nvSpPr>
          <p:spPr>
            <a:xfrm>
              <a:off x="3329272" y="542475"/>
              <a:ext cx="2269633" cy="2168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A37E007-08FC-1507-CFCB-AFB6ECEA4F4C}"/>
                </a:ext>
              </a:extLst>
            </p:cNvPr>
            <p:cNvSpPr txBox="1"/>
            <p:nvPr/>
          </p:nvSpPr>
          <p:spPr>
            <a:xfrm>
              <a:off x="3329272" y="510582"/>
              <a:ext cx="6490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Search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98E5D6A-2DF0-ACF5-31E5-12B941AFD89D}"/>
                </a:ext>
              </a:extLst>
            </p:cNvPr>
            <p:cNvGrpSpPr/>
            <p:nvPr/>
          </p:nvGrpSpPr>
          <p:grpSpPr>
            <a:xfrm>
              <a:off x="5598905" y="530750"/>
              <a:ext cx="228600" cy="228600"/>
              <a:chOff x="461174" y="2635857"/>
              <a:chExt cx="1001866" cy="1033670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8C42341-9EB8-3192-3381-1FEBFC5B5CB1}"/>
                  </a:ext>
                </a:extLst>
              </p:cNvPr>
              <p:cNvSpPr/>
              <p:nvPr/>
            </p:nvSpPr>
            <p:spPr>
              <a:xfrm>
                <a:off x="461176" y="2635857"/>
                <a:ext cx="1001864" cy="10336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A8F37E39-B005-0405-EEC6-FF89D606E3E8}"/>
                  </a:ext>
                </a:extLst>
              </p:cNvPr>
              <p:cNvCxnSpPr/>
              <p:nvPr/>
            </p:nvCxnSpPr>
            <p:spPr>
              <a:xfrm>
                <a:off x="461175" y="2635857"/>
                <a:ext cx="1001865" cy="103367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8B6F1892-5316-7AE8-CFC9-51628934E4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1174" y="2635857"/>
                <a:ext cx="1001866" cy="103367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A1DE711-3AE7-3015-5F4A-18605352C76A}"/>
                </a:ext>
              </a:extLst>
            </p:cNvPr>
            <p:cNvSpPr txBox="1"/>
            <p:nvPr/>
          </p:nvSpPr>
          <p:spPr>
            <a:xfrm>
              <a:off x="8953168" y="510582"/>
              <a:ext cx="9942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Event Maker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737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383FEC6-B8FA-E47E-65BD-AEDBA768F8C7}"/>
              </a:ext>
            </a:extLst>
          </p:cNvPr>
          <p:cNvSpPr/>
          <p:nvPr/>
        </p:nvSpPr>
        <p:spPr>
          <a:xfrm>
            <a:off x="2122335" y="127223"/>
            <a:ext cx="7947329" cy="838862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26891E-179B-C8F9-9C50-8C27831966AC}"/>
              </a:ext>
            </a:extLst>
          </p:cNvPr>
          <p:cNvGrpSpPr/>
          <p:nvPr/>
        </p:nvGrpSpPr>
        <p:grpSpPr>
          <a:xfrm>
            <a:off x="2367896" y="250064"/>
            <a:ext cx="457200" cy="457200"/>
            <a:chOff x="461174" y="2635857"/>
            <a:chExt cx="1001866" cy="103367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CBCB46E-89E7-1A07-A118-23D29732760C}"/>
                </a:ext>
              </a:extLst>
            </p:cNvPr>
            <p:cNvSpPr/>
            <p:nvPr/>
          </p:nvSpPr>
          <p:spPr>
            <a:xfrm>
              <a:off x="461176" y="2635857"/>
              <a:ext cx="1001864" cy="103367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1144D63-C466-C055-8C60-174EA73A4F71}"/>
                </a:ext>
              </a:extLst>
            </p:cNvPr>
            <p:cNvCxnSpPr/>
            <p:nvPr/>
          </p:nvCxnSpPr>
          <p:spPr>
            <a:xfrm>
              <a:off x="461175" y="2635857"/>
              <a:ext cx="1001865" cy="103367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4412B54-2CFF-8F9D-828B-525FDC1F36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1174" y="2635857"/>
              <a:ext cx="1001866" cy="103367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C4F90F61-78C7-A6C8-9E39-575E95BBEA29}"/>
              </a:ext>
            </a:extLst>
          </p:cNvPr>
          <p:cNvSpPr/>
          <p:nvPr/>
        </p:nvSpPr>
        <p:spPr>
          <a:xfrm>
            <a:off x="3329272" y="411279"/>
            <a:ext cx="2269633" cy="216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BCDFF6-7B66-98CE-B232-F76ECB4C8C79}"/>
              </a:ext>
            </a:extLst>
          </p:cNvPr>
          <p:cNvSpPr txBox="1"/>
          <p:nvPr/>
        </p:nvSpPr>
        <p:spPr>
          <a:xfrm>
            <a:off x="3329272" y="379386"/>
            <a:ext cx="649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Search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22A1165-F5EA-DB7C-FD5C-3C344CAC5779}"/>
              </a:ext>
            </a:extLst>
          </p:cNvPr>
          <p:cNvGrpSpPr/>
          <p:nvPr/>
        </p:nvGrpSpPr>
        <p:grpSpPr>
          <a:xfrm>
            <a:off x="5598905" y="399554"/>
            <a:ext cx="228600" cy="228600"/>
            <a:chOff x="461174" y="2635857"/>
            <a:chExt cx="1001866" cy="103367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33C758A-1903-D893-807D-3C250DD25276}"/>
                </a:ext>
              </a:extLst>
            </p:cNvPr>
            <p:cNvSpPr/>
            <p:nvPr/>
          </p:nvSpPr>
          <p:spPr>
            <a:xfrm>
              <a:off x="461176" y="2635857"/>
              <a:ext cx="1001864" cy="103367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5329B89-64F8-28A6-1EC8-72E15984B8FA}"/>
                </a:ext>
              </a:extLst>
            </p:cNvPr>
            <p:cNvCxnSpPr/>
            <p:nvPr/>
          </p:nvCxnSpPr>
          <p:spPr>
            <a:xfrm>
              <a:off x="461175" y="2635857"/>
              <a:ext cx="1001865" cy="103367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8AA601A-09E9-0273-0689-17CD46C61E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1174" y="2635857"/>
              <a:ext cx="1001866" cy="103367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BDBABD3-88BD-709A-C83C-5E8F54EA9ED8}"/>
              </a:ext>
            </a:extLst>
          </p:cNvPr>
          <p:cNvSpPr txBox="1"/>
          <p:nvPr/>
        </p:nvSpPr>
        <p:spPr>
          <a:xfrm>
            <a:off x="8953168" y="379386"/>
            <a:ext cx="994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Event Maker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A80FF1-9A5E-C269-F61D-3C5E887E8E33}"/>
              </a:ext>
            </a:extLst>
          </p:cNvPr>
          <p:cNvSpPr/>
          <p:nvPr/>
        </p:nvSpPr>
        <p:spPr>
          <a:xfrm>
            <a:off x="2122335" y="966085"/>
            <a:ext cx="702761" cy="4894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1D8F9F-7DD5-18C4-646A-6D5CDBF8695A}"/>
              </a:ext>
            </a:extLst>
          </p:cNvPr>
          <p:cNvSpPr/>
          <p:nvPr/>
        </p:nvSpPr>
        <p:spPr>
          <a:xfrm>
            <a:off x="2825096" y="971355"/>
            <a:ext cx="7244568" cy="4888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0298C1-BBF8-9A3E-AFAB-DC41728D1114}"/>
              </a:ext>
            </a:extLst>
          </p:cNvPr>
          <p:cNvSpPr/>
          <p:nvPr/>
        </p:nvSpPr>
        <p:spPr>
          <a:xfrm>
            <a:off x="2122335" y="5860111"/>
            <a:ext cx="7947329" cy="838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3B268F-E9F8-003F-495A-BFA2372543C5}"/>
              </a:ext>
            </a:extLst>
          </p:cNvPr>
          <p:cNvSpPr txBox="1"/>
          <p:nvPr/>
        </p:nvSpPr>
        <p:spPr>
          <a:xfrm>
            <a:off x="2073830" y="997889"/>
            <a:ext cx="79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4E3C54E-DB7C-877C-5341-E12C195D27BD}"/>
              </a:ext>
            </a:extLst>
          </p:cNvPr>
          <p:cNvGrpSpPr/>
          <p:nvPr/>
        </p:nvGrpSpPr>
        <p:grpSpPr>
          <a:xfrm>
            <a:off x="2825096" y="966085"/>
            <a:ext cx="7244568" cy="4888756"/>
            <a:chOff x="461174" y="2635857"/>
            <a:chExt cx="1001866" cy="103367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0AB7D47-C1F7-1FED-2CBE-575D82C68317}"/>
                </a:ext>
              </a:extLst>
            </p:cNvPr>
            <p:cNvSpPr/>
            <p:nvPr/>
          </p:nvSpPr>
          <p:spPr>
            <a:xfrm>
              <a:off x="461176" y="2635857"/>
              <a:ext cx="1001864" cy="103367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2B9AE37-8010-5F1A-214D-DCC638C5E0B2}"/>
                </a:ext>
              </a:extLst>
            </p:cNvPr>
            <p:cNvCxnSpPr/>
            <p:nvPr/>
          </p:nvCxnSpPr>
          <p:spPr>
            <a:xfrm>
              <a:off x="461175" y="2635857"/>
              <a:ext cx="1001865" cy="103367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E70447B-6BF6-8DC0-FA55-F4A3BFB581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1174" y="2635857"/>
              <a:ext cx="1001866" cy="103367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154CDDA-C720-F969-A0E9-1C82F901A433}"/>
              </a:ext>
            </a:extLst>
          </p:cNvPr>
          <p:cNvGrpSpPr/>
          <p:nvPr/>
        </p:nvGrpSpPr>
        <p:grpSpPr>
          <a:xfrm>
            <a:off x="3005592" y="1105231"/>
            <a:ext cx="6858000" cy="914400"/>
            <a:chOff x="3005592" y="1105231"/>
            <a:chExt cx="6858000" cy="9144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B794C1D-ED46-EBD2-9655-D2FC7989788C}"/>
                </a:ext>
              </a:extLst>
            </p:cNvPr>
            <p:cNvSpPr/>
            <p:nvPr/>
          </p:nvSpPr>
          <p:spPr>
            <a:xfrm>
              <a:off x="3005592" y="1105231"/>
              <a:ext cx="68580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C7224C6-8332-0568-EC92-D2B689C5CFE2}"/>
                </a:ext>
              </a:extLst>
            </p:cNvPr>
            <p:cNvGrpSpPr/>
            <p:nvPr/>
          </p:nvGrpSpPr>
          <p:grpSpPr>
            <a:xfrm>
              <a:off x="3162097" y="1196671"/>
              <a:ext cx="731520" cy="731520"/>
              <a:chOff x="461174" y="2635857"/>
              <a:chExt cx="1001866" cy="103367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A1A320D-B700-5B8D-CF14-8A58BA0B598F}"/>
                  </a:ext>
                </a:extLst>
              </p:cNvPr>
              <p:cNvSpPr/>
              <p:nvPr/>
            </p:nvSpPr>
            <p:spPr>
              <a:xfrm>
                <a:off x="461176" y="2635857"/>
                <a:ext cx="1001864" cy="10336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90CAAD35-CA87-296D-CB72-72F04C6DEF01}"/>
                  </a:ext>
                </a:extLst>
              </p:cNvPr>
              <p:cNvCxnSpPr/>
              <p:nvPr/>
            </p:nvCxnSpPr>
            <p:spPr>
              <a:xfrm>
                <a:off x="461175" y="2635857"/>
                <a:ext cx="1001865" cy="103367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CC7D4F4-9F1B-78DF-205A-272E5970D9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1174" y="2635857"/>
                <a:ext cx="1001866" cy="103367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658497A-AEF7-1225-73E1-FE41E2980B02}"/>
                </a:ext>
              </a:extLst>
            </p:cNvPr>
            <p:cNvSpPr txBox="1"/>
            <p:nvPr/>
          </p:nvSpPr>
          <p:spPr>
            <a:xfrm>
              <a:off x="4074099" y="1193099"/>
              <a:ext cx="1278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Event Title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E69F8D8-C648-0055-3C3F-625B9DF3C90C}"/>
                </a:ext>
              </a:extLst>
            </p:cNvPr>
            <p:cNvSpPr txBox="1"/>
            <p:nvPr/>
          </p:nvSpPr>
          <p:spPr>
            <a:xfrm>
              <a:off x="4104614" y="1527948"/>
              <a:ext cx="13628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Quick description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14C7498-E62B-751B-0B50-29C9AFEDF233}"/>
                </a:ext>
              </a:extLst>
            </p:cNvPr>
            <p:cNvSpPr txBox="1"/>
            <p:nvPr/>
          </p:nvSpPr>
          <p:spPr>
            <a:xfrm>
              <a:off x="8400553" y="1184949"/>
              <a:ext cx="13866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Date &amp; Time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7425E6C-54FE-8C13-E365-BC99DF7AF7F6}"/>
              </a:ext>
            </a:extLst>
          </p:cNvPr>
          <p:cNvGrpSpPr/>
          <p:nvPr/>
        </p:nvGrpSpPr>
        <p:grpSpPr>
          <a:xfrm>
            <a:off x="3005592" y="2140201"/>
            <a:ext cx="6858000" cy="914400"/>
            <a:chOff x="3005592" y="1105231"/>
            <a:chExt cx="6858000" cy="9144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92EAC05-F3AE-2A67-DB5B-4BB229BD6421}"/>
                </a:ext>
              </a:extLst>
            </p:cNvPr>
            <p:cNvSpPr/>
            <p:nvPr/>
          </p:nvSpPr>
          <p:spPr>
            <a:xfrm>
              <a:off x="3005592" y="1105231"/>
              <a:ext cx="68580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D2252AD-F76D-44AD-DE07-89C96A3B5009}"/>
                </a:ext>
              </a:extLst>
            </p:cNvPr>
            <p:cNvGrpSpPr/>
            <p:nvPr/>
          </p:nvGrpSpPr>
          <p:grpSpPr>
            <a:xfrm>
              <a:off x="3162097" y="1196671"/>
              <a:ext cx="731520" cy="731520"/>
              <a:chOff x="461174" y="2635857"/>
              <a:chExt cx="1001866" cy="1033670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2B85E78-E37B-1C4C-BF04-13AB677A3D90}"/>
                  </a:ext>
                </a:extLst>
              </p:cNvPr>
              <p:cNvSpPr/>
              <p:nvPr/>
            </p:nvSpPr>
            <p:spPr>
              <a:xfrm>
                <a:off x="461176" y="2635857"/>
                <a:ext cx="1001864" cy="10336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633C9F2-DBBA-A499-E483-A67B3F58E20C}"/>
                  </a:ext>
                </a:extLst>
              </p:cNvPr>
              <p:cNvCxnSpPr/>
              <p:nvPr/>
            </p:nvCxnSpPr>
            <p:spPr>
              <a:xfrm>
                <a:off x="461175" y="2635857"/>
                <a:ext cx="1001865" cy="103367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C4F9C8E-78A9-C3E2-B5FD-736226C179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1174" y="2635857"/>
                <a:ext cx="1001866" cy="103367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4992C34-6CD1-7DAA-5998-6F9811265CE5}"/>
                </a:ext>
              </a:extLst>
            </p:cNvPr>
            <p:cNvSpPr txBox="1"/>
            <p:nvPr/>
          </p:nvSpPr>
          <p:spPr>
            <a:xfrm>
              <a:off x="4074099" y="1193099"/>
              <a:ext cx="1278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Event Title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2F527CF-C0F0-26DD-3063-E30BA33E2001}"/>
                </a:ext>
              </a:extLst>
            </p:cNvPr>
            <p:cNvSpPr txBox="1"/>
            <p:nvPr/>
          </p:nvSpPr>
          <p:spPr>
            <a:xfrm>
              <a:off x="4104614" y="1527948"/>
              <a:ext cx="13628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Quick description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DC8A79D-DF82-C189-7318-023D1E794D71}"/>
                </a:ext>
              </a:extLst>
            </p:cNvPr>
            <p:cNvSpPr txBox="1"/>
            <p:nvPr/>
          </p:nvSpPr>
          <p:spPr>
            <a:xfrm>
              <a:off x="8400553" y="1184949"/>
              <a:ext cx="13866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Date &amp; Time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AD8E159-8B97-D1A4-563F-18C887C35063}"/>
              </a:ext>
            </a:extLst>
          </p:cNvPr>
          <p:cNvGrpSpPr/>
          <p:nvPr/>
        </p:nvGrpSpPr>
        <p:grpSpPr>
          <a:xfrm>
            <a:off x="3005592" y="3178054"/>
            <a:ext cx="6858000" cy="914400"/>
            <a:chOff x="3005592" y="1105231"/>
            <a:chExt cx="6858000" cy="9144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EC4E5B6-2490-AC78-0839-F105E628E94F}"/>
                </a:ext>
              </a:extLst>
            </p:cNvPr>
            <p:cNvSpPr/>
            <p:nvPr/>
          </p:nvSpPr>
          <p:spPr>
            <a:xfrm>
              <a:off x="3005592" y="1105231"/>
              <a:ext cx="68580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8BD7DF4-039D-8B3D-620F-B8C3D7C577AC}"/>
                </a:ext>
              </a:extLst>
            </p:cNvPr>
            <p:cNvGrpSpPr/>
            <p:nvPr/>
          </p:nvGrpSpPr>
          <p:grpSpPr>
            <a:xfrm>
              <a:off x="3162097" y="1196671"/>
              <a:ext cx="731520" cy="731520"/>
              <a:chOff x="461174" y="2635857"/>
              <a:chExt cx="1001866" cy="1033670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BE7C9FC-AC10-BE66-300D-5BF377839BF1}"/>
                  </a:ext>
                </a:extLst>
              </p:cNvPr>
              <p:cNvSpPr/>
              <p:nvPr/>
            </p:nvSpPr>
            <p:spPr>
              <a:xfrm>
                <a:off x="461176" y="2635857"/>
                <a:ext cx="1001864" cy="10336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F51B303D-99BD-E422-D8E5-D9F9B72240DD}"/>
                  </a:ext>
                </a:extLst>
              </p:cNvPr>
              <p:cNvCxnSpPr/>
              <p:nvPr/>
            </p:nvCxnSpPr>
            <p:spPr>
              <a:xfrm>
                <a:off x="461175" y="2635857"/>
                <a:ext cx="1001865" cy="103367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8F115D1-4DE9-346D-4A96-5B11B38878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1174" y="2635857"/>
                <a:ext cx="1001866" cy="103367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409AC51-6C6E-D632-C71A-BF3CDA2ACA92}"/>
                </a:ext>
              </a:extLst>
            </p:cNvPr>
            <p:cNvSpPr txBox="1"/>
            <p:nvPr/>
          </p:nvSpPr>
          <p:spPr>
            <a:xfrm>
              <a:off x="4074099" y="1193099"/>
              <a:ext cx="1278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Event Title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5C4ECA5-4FAD-ED75-BF58-1B552DFCDF4D}"/>
                </a:ext>
              </a:extLst>
            </p:cNvPr>
            <p:cNvSpPr txBox="1"/>
            <p:nvPr/>
          </p:nvSpPr>
          <p:spPr>
            <a:xfrm>
              <a:off x="4104614" y="1527948"/>
              <a:ext cx="13628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Quick description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9F492F3-41E8-681C-0235-DC79B547B2D6}"/>
                </a:ext>
              </a:extLst>
            </p:cNvPr>
            <p:cNvSpPr txBox="1"/>
            <p:nvPr/>
          </p:nvSpPr>
          <p:spPr>
            <a:xfrm>
              <a:off x="8400553" y="1184949"/>
              <a:ext cx="13866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Date &amp; Time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17F825B-DFCE-E7B9-807C-CB65CD32CF66}"/>
              </a:ext>
            </a:extLst>
          </p:cNvPr>
          <p:cNvGrpSpPr/>
          <p:nvPr/>
        </p:nvGrpSpPr>
        <p:grpSpPr>
          <a:xfrm>
            <a:off x="3018380" y="4212619"/>
            <a:ext cx="6858000" cy="914400"/>
            <a:chOff x="3005592" y="1105231"/>
            <a:chExt cx="6858000" cy="91440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BB746BF-7C14-2E99-DB9C-2FB88FC3090A}"/>
                </a:ext>
              </a:extLst>
            </p:cNvPr>
            <p:cNvSpPr/>
            <p:nvPr/>
          </p:nvSpPr>
          <p:spPr>
            <a:xfrm>
              <a:off x="3005592" y="1105231"/>
              <a:ext cx="68580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4B06212-D564-8FBD-3390-7AE1D7858032}"/>
                </a:ext>
              </a:extLst>
            </p:cNvPr>
            <p:cNvGrpSpPr/>
            <p:nvPr/>
          </p:nvGrpSpPr>
          <p:grpSpPr>
            <a:xfrm>
              <a:off x="3162097" y="1196671"/>
              <a:ext cx="731520" cy="731520"/>
              <a:chOff x="461174" y="2635857"/>
              <a:chExt cx="1001866" cy="1033670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E8FD7C4-72F4-FF40-1B4E-0CE018A40614}"/>
                  </a:ext>
                </a:extLst>
              </p:cNvPr>
              <p:cNvSpPr/>
              <p:nvPr/>
            </p:nvSpPr>
            <p:spPr>
              <a:xfrm>
                <a:off x="461176" y="2635857"/>
                <a:ext cx="1001864" cy="10336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62E5BA5F-70FB-381C-C6DC-C33E5E7828F3}"/>
                  </a:ext>
                </a:extLst>
              </p:cNvPr>
              <p:cNvCxnSpPr/>
              <p:nvPr/>
            </p:nvCxnSpPr>
            <p:spPr>
              <a:xfrm>
                <a:off x="461175" y="2635857"/>
                <a:ext cx="1001865" cy="103367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FE96D08E-3ED4-ED21-B1D3-A2238F348C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1174" y="2635857"/>
                <a:ext cx="1001866" cy="103367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D195F36-DA22-12B3-A1A1-9AA4F014D08C}"/>
                </a:ext>
              </a:extLst>
            </p:cNvPr>
            <p:cNvSpPr txBox="1"/>
            <p:nvPr/>
          </p:nvSpPr>
          <p:spPr>
            <a:xfrm>
              <a:off x="4074099" y="1193099"/>
              <a:ext cx="1278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Event Title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CD3576A-25DB-A16D-70E3-6FB14C4D9FB9}"/>
                </a:ext>
              </a:extLst>
            </p:cNvPr>
            <p:cNvSpPr txBox="1"/>
            <p:nvPr/>
          </p:nvSpPr>
          <p:spPr>
            <a:xfrm>
              <a:off x="4104614" y="1527948"/>
              <a:ext cx="13628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Quick description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6FD3274-08E2-B327-E16F-9E78186C17D2}"/>
                </a:ext>
              </a:extLst>
            </p:cNvPr>
            <p:cNvSpPr txBox="1"/>
            <p:nvPr/>
          </p:nvSpPr>
          <p:spPr>
            <a:xfrm>
              <a:off x="8400553" y="1184949"/>
              <a:ext cx="13866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Date &amp; 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613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8430BD8-838C-E1B3-2A4F-DC74DF240258}"/>
              </a:ext>
            </a:extLst>
          </p:cNvPr>
          <p:cNvGrpSpPr/>
          <p:nvPr/>
        </p:nvGrpSpPr>
        <p:grpSpPr>
          <a:xfrm>
            <a:off x="2122335" y="83490"/>
            <a:ext cx="7947329" cy="838862"/>
            <a:chOff x="2122335" y="258419"/>
            <a:chExt cx="7947329" cy="83886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426F561-79DF-9F06-C1CA-4DF4A40A068E}"/>
                </a:ext>
              </a:extLst>
            </p:cNvPr>
            <p:cNvSpPr/>
            <p:nvPr/>
          </p:nvSpPr>
          <p:spPr>
            <a:xfrm>
              <a:off x="2122335" y="258419"/>
              <a:ext cx="7947329" cy="838862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6DBDACC-31FE-17DB-1BA7-7947C758BC4F}"/>
                </a:ext>
              </a:extLst>
            </p:cNvPr>
            <p:cNvGrpSpPr/>
            <p:nvPr/>
          </p:nvGrpSpPr>
          <p:grpSpPr>
            <a:xfrm>
              <a:off x="2367896" y="381260"/>
              <a:ext cx="457200" cy="457200"/>
              <a:chOff x="461174" y="2635857"/>
              <a:chExt cx="1001866" cy="103367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970CB9E-7DFC-8C4B-C5E1-F1EDA1BAB6FC}"/>
                  </a:ext>
                </a:extLst>
              </p:cNvPr>
              <p:cNvSpPr/>
              <p:nvPr/>
            </p:nvSpPr>
            <p:spPr>
              <a:xfrm>
                <a:off x="461176" y="2635857"/>
                <a:ext cx="1001864" cy="10336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9B1C19BF-29B6-D4A0-C27E-56AF5093C905}"/>
                  </a:ext>
                </a:extLst>
              </p:cNvPr>
              <p:cNvCxnSpPr/>
              <p:nvPr/>
            </p:nvCxnSpPr>
            <p:spPr>
              <a:xfrm>
                <a:off x="461175" y="2635857"/>
                <a:ext cx="1001865" cy="103367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376A9CA-9B44-1CBC-A108-4BAFAE06A4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1174" y="2635857"/>
                <a:ext cx="1001866" cy="103367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2853849-3D88-7BA7-DE2C-7D832AFDF465}"/>
                </a:ext>
              </a:extLst>
            </p:cNvPr>
            <p:cNvSpPr/>
            <p:nvPr/>
          </p:nvSpPr>
          <p:spPr>
            <a:xfrm>
              <a:off x="3329272" y="542475"/>
              <a:ext cx="2269633" cy="2168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63BD02B-78EA-805D-9763-260241CD07FB}"/>
                </a:ext>
              </a:extLst>
            </p:cNvPr>
            <p:cNvSpPr txBox="1"/>
            <p:nvPr/>
          </p:nvSpPr>
          <p:spPr>
            <a:xfrm>
              <a:off x="3329272" y="510582"/>
              <a:ext cx="6490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Search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786F690-F770-1B80-B0C7-09684AA1BBA1}"/>
                </a:ext>
              </a:extLst>
            </p:cNvPr>
            <p:cNvGrpSpPr/>
            <p:nvPr/>
          </p:nvGrpSpPr>
          <p:grpSpPr>
            <a:xfrm>
              <a:off x="5598905" y="530750"/>
              <a:ext cx="228600" cy="228600"/>
              <a:chOff x="461174" y="2635857"/>
              <a:chExt cx="1001866" cy="103367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482AA96-D46D-5312-B72D-CA193079894C}"/>
                  </a:ext>
                </a:extLst>
              </p:cNvPr>
              <p:cNvSpPr/>
              <p:nvPr/>
            </p:nvSpPr>
            <p:spPr>
              <a:xfrm>
                <a:off x="461176" y="2635857"/>
                <a:ext cx="1001864" cy="10336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819575A4-11FE-45ED-AFCB-4001539A375E}"/>
                  </a:ext>
                </a:extLst>
              </p:cNvPr>
              <p:cNvCxnSpPr/>
              <p:nvPr/>
            </p:nvCxnSpPr>
            <p:spPr>
              <a:xfrm>
                <a:off x="461175" y="2635857"/>
                <a:ext cx="1001865" cy="103367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FC41180E-43EC-DB8C-F564-66E2D27863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1174" y="2635857"/>
                <a:ext cx="1001866" cy="103367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A99DE1A-BF66-D132-BD9D-A57BCB4139D0}"/>
                </a:ext>
              </a:extLst>
            </p:cNvPr>
            <p:cNvSpPr txBox="1"/>
            <p:nvPr/>
          </p:nvSpPr>
          <p:spPr>
            <a:xfrm>
              <a:off x="8953168" y="510582"/>
              <a:ext cx="9942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Event Maker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0F9B7032-BF0D-564C-6931-864A768FAD93}"/>
              </a:ext>
            </a:extLst>
          </p:cNvPr>
          <p:cNvSpPr/>
          <p:nvPr/>
        </p:nvSpPr>
        <p:spPr>
          <a:xfrm>
            <a:off x="2122335" y="922352"/>
            <a:ext cx="6504830" cy="4528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58E4B2-AFBA-37C6-FF88-22D0C8CD900A}"/>
              </a:ext>
            </a:extLst>
          </p:cNvPr>
          <p:cNvSpPr/>
          <p:nvPr/>
        </p:nvSpPr>
        <p:spPr>
          <a:xfrm>
            <a:off x="8627165" y="922352"/>
            <a:ext cx="1442499" cy="4528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1A379F-8481-2120-A130-AB6613C9FF26}"/>
              </a:ext>
            </a:extLst>
          </p:cNvPr>
          <p:cNvSpPr txBox="1"/>
          <p:nvPr/>
        </p:nvSpPr>
        <p:spPr>
          <a:xfrm>
            <a:off x="8679192" y="989849"/>
            <a:ext cx="133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Editor Tools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C435DF5-0ACA-06EF-A8EA-236F891A6971}"/>
              </a:ext>
            </a:extLst>
          </p:cNvPr>
          <p:cNvGrpSpPr/>
          <p:nvPr/>
        </p:nvGrpSpPr>
        <p:grpSpPr>
          <a:xfrm>
            <a:off x="2596495" y="1260282"/>
            <a:ext cx="1323497" cy="1323497"/>
            <a:chOff x="461174" y="2635857"/>
            <a:chExt cx="1001866" cy="103367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4E43805-897F-544B-BCB0-390463C73304}"/>
                </a:ext>
              </a:extLst>
            </p:cNvPr>
            <p:cNvSpPr/>
            <p:nvPr/>
          </p:nvSpPr>
          <p:spPr>
            <a:xfrm>
              <a:off x="461176" y="2635857"/>
              <a:ext cx="1001864" cy="103367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6DA9648-7050-69CA-0250-7E41E351C232}"/>
                </a:ext>
              </a:extLst>
            </p:cNvPr>
            <p:cNvCxnSpPr/>
            <p:nvPr/>
          </p:nvCxnSpPr>
          <p:spPr>
            <a:xfrm>
              <a:off x="461175" y="2635857"/>
              <a:ext cx="1001865" cy="103367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502A9AA-5EE6-5FEC-A623-FD141A3DBD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1174" y="2635857"/>
              <a:ext cx="1001866" cy="103367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C5B76C7-AE4F-F55C-70D5-32E530C7EC16}"/>
              </a:ext>
            </a:extLst>
          </p:cNvPr>
          <p:cNvSpPr txBox="1"/>
          <p:nvPr/>
        </p:nvSpPr>
        <p:spPr>
          <a:xfrm>
            <a:off x="4464657" y="1260282"/>
            <a:ext cx="197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Event Title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1EDB5E-B075-DE7E-77BE-2E2FC28C64B9}"/>
              </a:ext>
            </a:extLst>
          </p:cNvPr>
          <p:cNvSpPr txBox="1"/>
          <p:nvPr/>
        </p:nvSpPr>
        <p:spPr>
          <a:xfrm>
            <a:off x="2564912" y="2800847"/>
            <a:ext cx="1386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Date &amp; Time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959134-8D6D-F135-3C67-A3281298700F}"/>
              </a:ext>
            </a:extLst>
          </p:cNvPr>
          <p:cNvSpPr txBox="1"/>
          <p:nvPr/>
        </p:nvSpPr>
        <p:spPr>
          <a:xfrm>
            <a:off x="2596494" y="3244334"/>
            <a:ext cx="105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31FB74-4E29-DDFF-56D6-37A7420225B7}"/>
              </a:ext>
            </a:extLst>
          </p:cNvPr>
          <p:cNvSpPr txBox="1"/>
          <p:nvPr/>
        </p:nvSpPr>
        <p:spPr>
          <a:xfrm>
            <a:off x="4464657" y="2158457"/>
            <a:ext cx="35939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Lorem ipsum dolor sit </a:t>
            </a:r>
            <a:r>
              <a:rPr lang="en-US" sz="1500" dirty="0" err="1"/>
              <a:t>amet</a:t>
            </a:r>
            <a:r>
              <a:rPr lang="en-US" sz="1500" dirty="0"/>
              <a:t>, </a:t>
            </a:r>
            <a:r>
              <a:rPr lang="en-US" sz="1500" dirty="0" err="1"/>
              <a:t>consectetur</a:t>
            </a:r>
            <a:r>
              <a:rPr lang="en-US" sz="1500" dirty="0"/>
              <a:t> </a:t>
            </a:r>
            <a:r>
              <a:rPr lang="en-US" sz="1500" dirty="0" err="1"/>
              <a:t>adipiscing</a:t>
            </a:r>
            <a:r>
              <a:rPr lang="en-US" sz="1500" dirty="0"/>
              <a:t> </a:t>
            </a:r>
            <a:r>
              <a:rPr lang="en-US" sz="1500" dirty="0" err="1"/>
              <a:t>elit</a:t>
            </a:r>
            <a:r>
              <a:rPr lang="en-US" sz="1500" dirty="0"/>
              <a:t>, sed do </a:t>
            </a:r>
            <a:r>
              <a:rPr lang="en-US" sz="1500" dirty="0" err="1"/>
              <a:t>eiusmod</a:t>
            </a:r>
            <a:r>
              <a:rPr lang="en-US" sz="1500" dirty="0"/>
              <a:t> </a:t>
            </a:r>
            <a:r>
              <a:rPr lang="en-US" sz="1500" dirty="0" err="1"/>
              <a:t>tempor</a:t>
            </a:r>
            <a:r>
              <a:rPr lang="en-US" sz="1500" dirty="0"/>
              <a:t> </a:t>
            </a:r>
            <a:r>
              <a:rPr lang="en-US" sz="1500" dirty="0" err="1"/>
              <a:t>incididunt</a:t>
            </a:r>
            <a:r>
              <a:rPr lang="en-US" sz="1500" dirty="0"/>
              <a:t> </a:t>
            </a:r>
            <a:r>
              <a:rPr lang="en-US" sz="1500" dirty="0" err="1"/>
              <a:t>ut</a:t>
            </a:r>
            <a:r>
              <a:rPr lang="en-US" sz="1500" dirty="0"/>
              <a:t> labore et dolore magna </a:t>
            </a:r>
            <a:r>
              <a:rPr lang="en-US" sz="1500" dirty="0" err="1"/>
              <a:t>aliqua</a:t>
            </a:r>
            <a:r>
              <a:rPr lang="en-US" sz="1500" dirty="0"/>
              <a:t>. Ut </a:t>
            </a:r>
            <a:r>
              <a:rPr lang="en-US" sz="1500" dirty="0" err="1"/>
              <a:t>enim</a:t>
            </a:r>
            <a:r>
              <a:rPr lang="en-US" sz="1500" dirty="0"/>
              <a:t> ad minim </a:t>
            </a:r>
            <a:r>
              <a:rPr lang="en-US" sz="1500" dirty="0" err="1"/>
              <a:t>veniam</a:t>
            </a:r>
            <a:r>
              <a:rPr lang="en-US" sz="1500" dirty="0"/>
              <a:t>, </a:t>
            </a:r>
            <a:r>
              <a:rPr lang="en-US" sz="1500" dirty="0" err="1"/>
              <a:t>quis</a:t>
            </a:r>
            <a:r>
              <a:rPr lang="en-US" sz="1500" dirty="0"/>
              <a:t> </a:t>
            </a:r>
            <a:r>
              <a:rPr lang="en-US" sz="1500" dirty="0" err="1"/>
              <a:t>nostrud</a:t>
            </a:r>
            <a:r>
              <a:rPr lang="en-US" sz="1500" dirty="0"/>
              <a:t> exercitation </a:t>
            </a:r>
            <a:r>
              <a:rPr lang="en-US" sz="1500" dirty="0" err="1"/>
              <a:t>ullamco</a:t>
            </a:r>
            <a:r>
              <a:rPr lang="en-US" sz="1500" dirty="0"/>
              <a:t> </a:t>
            </a:r>
            <a:r>
              <a:rPr lang="en-US" sz="1500" dirty="0" err="1"/>
              <a:t>laboris</a:t>
            </a:r>
            <a:r>
              <a:rPr lang="en-US" sz="1500" dirty="0"/>
              <a:t> nisi </a:t>
            </a:r>
            <a:r>
              <a:rPr lang="en-US" sz="1500" dirty="0" err="1"/>
              <a:t>ut</a:t>
            </a:r>
            <a:r>
              <a:rPr lang="en-US" sz="1500" dirty="0"/>
              <a:t> </a:t>
            </a:r>
            <a:r>
              <a:rPr lang="en-US" sz="1500" dirty="0" err="1"/>
              <a:t>aliquip</a:t>
            </a:r>
            <a:r>
              <a:rPr lang="en-US" sz="1500" dirty="0"/>
              <a:t> ex </a:t>
            </a:r>
            <a:r>
              <a:rPr lang="en-US" sz="1500" dirty="0" err="1"/>
              <a:t>ea</a:t>
            </a:r>
            <a:r>
              <a:rPr lang="en-US" sz="1500" dirty="0"/>
              <a:t> </a:t>
            </a:r>
            <a:r>
              <a:rPr lang="en-US" sz="1500" dirty="0" err="1"/>
              <a:t>commodo</a:t>
            </a:r>
            <a:r>
              <a:rPr lang="en-US" sz="1500" dirty="0"/>
              <a:t> </a:t>
            </a:r>
            <a:r>
              <a:rPr lang="en-US" sz="1500" dirty="0" err="1"/>
              <a:t>consequat</a:t>
            </a:r>
            <a:r>
              <a:rPr lang="en-US" sz="1500" dirty="0"/>
              <a:t>. Duis </a:t>
            </a:r>
            <a:r>
              <a:rPr lang="en-US" sz="1500" dirty="0" err="1"/>
              <a:t>aute</a:t>
            </a:r>
            <a:r>
              <a:rPr lang="en-US" sz="1500" dirty="0"/>
              <a:t> </a:t>
            </a:r>
            <a:r>
              <a:rPr lang="en-US" sz="1500" dirty="0" err="1"/>
              <a:t>irure</a:t>
            </a:r>
            <a:r>
              <a:rPr lang="en-US" sz="1500" dirty="0"/>
              <a:t> dolor in </a:t>
            </a:r>
            <a:r>
              <a:rPr lang="en-US" sz="1500" dirty="0" err="1"/>
              <a:t>reprehenderit</a:t>
            </a:r>
            <a:r>
              <a:rPr lang="en-US" sz="1500" dirty="0"/>
              <a:t> in </a:t>
            </a:r>
            <a:r>
              <a:rPr lang="en-US" sz="1500" dirty="0" err="1"/>
              <a:t>voluptate</a:t>
            </a:r>
            <a:r>
              <a:rPr lang="en-US" sz="1500" dirty="0"/>
              <a:t> </a:t>
            </a:r>
            <a:r>
              <a:rPr lang="en-US" sz="1500" dirty="0" err="1"/>
              <a:t>velit</a:t>
            </a:r>
            <a:r>
              <a:rPr lang="en-US" sz="1500" dirty="0"/>
              <a:t> </a:t>
            </a:r>
            <a:r>
              <a:rPr lang="en-US" sz="1500" dirty="0" err="1"/>
              <a:t>esse</a:t>
            </a:r>
            <a:r>
              <a:rPr lang="en-US" sz="1500" dirty="0"/>
              <a:t> </a:t>
            </a:r>
            <a:r>
              <a:rPr lang="en-US" sz="1500" dirty="0" err="1"/>
              <a:t>cillum</a:t>
            </a:r>
            <a:r>
              <a:rPr lang="en-US" sz="1500" dirty="0"/>
              <a:t> dolore </a:t>
            </a:r>
            <a:r>
              <a:rPr lang="en-US" sz="1500" dirty="0" err="1"/>
              <a:t>eu</a:t>
            </a:r>
            <a:r>
              <a:rPr lang="en-US" sz="1500" dirty="0"/>
              <a:t> </a:t>
            </a:r>
            <a:r>
              <a:rPr lang="en-US" sz="1500" dirty="0" err="1"/>
              <a:t>fugiat</a:t>
            </a:r>
            <a:r>
              <a:rPr lang="en-US" sz="1500" dirty="0"/>
              <a:t> </a:t>
            </a:r>
            <a:r>
              <a:rPr lang="en-US" sz="1500" dirty="0" err="1"/>
              <a:t>nulla</a:t>
            </a:r>
            <a:r>
              <a:rPr lang="en-US" sz="1500" dirty="0"/>
              <a:t> </a:t>
            </a:r>
            <a:r>
              <a:rPr lang="en-US" sz="1500" dirty="0" err="1"/>
              <a:t>pariatur</a:t>
            </a:r>
            <a:r>
              <a:rPr lang="en-US" sz="1500" dirty="0"/>
              <a:t>. </a:t>
            </a:r>
            <a:r>
              <a:rPr lang="en-US" sz="1500" dirty="0" err="1"/>
              <a:t>Excepteur</a:t>
            </a:r>
            <a:r>
              <a:rPr lang="en-US" sz="1500" dirty="0"/>
              <a:t> </a:t>
            </a:r>
            <a:r>
              <a:rPr lang="en-US" sz="1500" dirty="0" err="1"/>
              <a:t>sint</a:t>
            </a:r>
            <a:r>
              <a:rPr lang="en-US" sz="1500" dirty="0"/>
              <a:t> </a:t>
            </a:r>
            <a:r>
              <a:rPr lang="en-US" sz="1500" dirty="0" err="1"/>
              <a:t>occaecat</a:t>
            </a:r>
            <a:r>
              <a:rPr lang="en-US" sz="1500" dirty="0"/>
              <a:t> </a:t>
            </a:r>
            <a:r>
              <a:rPr lang="en-US" sz="1500" dirty="0" err="1"/>
              <a:t>cupidatat</a:t>
            </a:r>
            <a:r>
              <a:rPr lang="en-US" sz="1500" dirty="0"/>
              <a:t> non </a:t>
            </a:r>
            <a:r>
              <a:rPr lang="en-US" sz="1500" dirty="0" err="1"/>
              <a:t>proident</a:t>
            </a:r>
            <a:r>
              <a:rPr lang="en-US" sz="1500" dirty="0"/>
              <a:t>, sunt in culpa qui </a:t>
            </a:r>
            <a:r>
              <a:rPr lang="en-US" sz="1500" dirty="0" err="1"/>
              <a:t>officia</a:t>
            </a:r>
            <a:r>
              <a:rPr lang="en-US" sz="1500" dirty="0"/>
              <a:t> </a:t>
            </a:r>
            <a:r>
              <a:rPr lang="en-US" sz="1500" dirty="0" err="1"/>
              <a:t>deserunt</a:t>
            </a:r>
            <a:r>
              <a:rPr lang="en-US" sz="1500" dirty="0"/>
              <a:t> </a:t>
            </a:r>
            <a:r>
              <a:rPr lang="en-US" sz="1500" dirty="0" err="1"/>
              <a:t>mollit</a:t>
            </a:r>
            <a:r>
              <a:rPr lang="en-US" sz="1500" dirty="0"/>
              <a:t> </a:t>
            </a:r>
            <a:r>
              <a:rPr lang="en-US" sz="1500" dirty="0" err="1"/>
              <a:t>anim</a:t>
            </a:r>
            <a:r>
              <a:rPr lang="en-US" sz="1500" dirty="0"/>
              <a:t> id </a:t>
            </a:r>
            <a:r>
              <a:rPr lang="en-US" sz="1500" dirty="0" err="1"/>
              <a:t>est</a:t>
            </a:r>
            <a:r>
              <a:rPr lang="en-US" sz="1500" dirty="0"/>
              <a:t> </a:t>
            </a:r>
            <a:r>
              <a:rPr lang="en-US" sz="1500" dirty="0" err="1"/>
              <a:t>laborum</a:t>
            </a:r>
            <a:r>
              <a:rPr lang="en-US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0184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136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Curran, Zeke</dc:creator>
  <cp:lastModifiedBy>Curran, Zeke</cp:lastModifiedBy>
  <cp:revision>4</cp:revision>
  <dcterms:created xsi:type="dcterms:W3CDTF">2024-11-17T01:39:22Z</dcterms:created>
  <dcterms:modified xsi:type="dcterms:W3CDTF">2024-11-17T02:14:11Z</dcterms:modified>
</cp:coreProperties>
</file>