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535940"/>
            <a:ext cx="9799320" cy="1395730"/>
          </a:xfrm>
        </p:spPr>
        <p:txBody>
          <a:bodyPr/>
          <a:p>
            <a:r>
              <a:rPr lang="zh-CN" altLang="zh-CN"/>
              <a:t>首页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6340" y="2345690"/>
            <a:ext cx="9799320" cy="2546985"/>
          </a:xfrm>
        </p:spPr>
        <p:txBody>
          <a:bodyPr>
            <a:normAutofit/>
          </a:bodyPr>
          <a:p>
            <a:r>
              <a:rPr lang="zh-CN" altLang="en-US"/>
              <a:t>整个主题我是采用橘红色和米白色进行搭配，不用纯色系是因为纯色系在一起会显得生硬，版心是</a:t>
            </a:r>
            <a:r>
              <a:rPr lang="en-US" altLang="zh-CN"/>
              <a:t>1200</a:t>
            </a:r>
            <a:r>
              <a:rPr lang="zh-CN" altLang="en-US"/>
              <a:t>。</a:t>
            </a:r>
            <a:r>
              <a:rPr lang="zh-CN" altLang="en-US"/>
              <a:t>我的店铺名叫</a:t>
            </a:r>
            <a:r>
              <a:rPr lang="en-US" altLang="zh-CN"/>
              <a:t>“</a:t>
            </a:r>
            <a:r>
              <a:rPr lang="zh-CN" altLang="en-US"/>
              <a:t>真有味</a:t>
            </a:r>
            <a:r>
              <a:rPr lang="en-US" altLang="zh-CN"/>
              <a:t>”</a:t>
            </a:r>
            <a:r>
              <a:rPr lang="zh-CN" altLang="en-US"/>
              <a:t>，寓意店铺的商品很好吃。导航的猫头</a:t>
            </a:r>
            <a:r>
              <a:rPr lang="en-US" altLang="zh-CN"/>
              <a:t>logo</a:t>
            </a:r>
            <a:r>
              <a:rPr lang="zh-CN" altLang="en-US"/>
              <a:t>刚好符合天猫平台的气质。优惠券区域和轮播图设计到了一起，节省空间的同时也不失优雅。分类部分加上商品图片更加一目了然，下面是对商品的介绍，再下面是</a:t>
            </a:r>
            <a:r>
              <a:rPr lang="en-US" altLang="zh-CN"/>
              <a:t>“</a:t>
            </a:r>
            <a:r>
              <a:rPr lang="zh-CN" altLang="en-US"/>
              <a:t>当季新品尝鲜</a:t>
            </a:r>
            <a:r>
              <a:rPr lang="en-US" altLang="zh-CN"/>
              <a:t>”</a:t>
            </a:r>
            <a:r>
              <a:rPr lang="zh-CN" altLang="en-US">
                <a:sym typeface="+mn-ea"/>
              </a:rPr>
              <a:t>模块，</a:t>
            </a:r>
            <a:r>
              <a:rPr lang="zh-CN" altLang="en-US"/>
              <a:t>可以让店铺新品更加快速展示到！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535940"/>
            <a:ext cx="9799320" cy="1395730"/>
          </a:xfrm>
        </p:spPr>
        <p:txBody>
          <a:bodyPr/>
          <a:p>
            <a:r>
              <a:rPr lang="zh-CN" altLang="zh-CN"/>
              <a:t>活动页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6340" y="2345690"/>
            <a:ext cx="9799320" cy="2546985"/>
          </a:xfrm>
        </p:spPr>
        <p:txBody>
          <a:bodyPr>
            <a:normAutofit/>
          </a:bodyPr>
          <a:p>
            <a:r>
              <a:rPr lang="zh-CN"/>
              <a:t>大家可以看到这是个圣诞节的活动，所以主题采用橘红色和深绿色，更加符合了圣诞节的节日色彩。这个页面有很多圣诞节的元素：圣诞老人，麋鹿，雪花，还有晚上被圣诞老人放礼物的袜子。优惠券下面是长着鹿角和鹿耳朵的猫头，既符合麋鹿的形象又符合天猫的气质。下面是对活动页特价商品的介绍！</a:t>
            </a:r>
            <a:endParaRPr 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535940"/>
            <a:ext cx="9799320" cy="1395730"/>
          </a:xfrm>
        </p:spPr>
        <p:txBody>
          <a:bodyPr/>
          <a:p>
            <a:r>
              <a:rPr lang="zh-CN" altLang="zh-CN"/>
              <a:t>移动端首页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6340" y="2345690"/>
            <a:ext cx="9799320" cy="2546985"/>
          </a:xfrm>
        </p:spPr>
        <p:txBody>
          <a:bodyPr>
            <a:normAutofit/>
          </a:bodyPr>
          <a:p>
            <a:r>
              <a:rPr lang="zh-CN"/>
              <a:t>移动端的高度是</a:t>
            </a:r>
            <a:r>
              <a:rPr lang="en-US" altLang="zh-CN"/>
              <a:t>750</a:t>
            </a:r>
            <a:r>
              <a:rPr lang="zh-CN" altLang="en-US"/>
              <a:t>的符合老师们的要求文档，整个页面也有一点圣诞的元素在里面　稍微体现一下活动的气氛。分类区域那样设计技能节省空间又能实现跳转，两不误！下面是对商品的一些描述。好，接下来大家来到我的</a:t>
            </a:r>
            <a:r>
              <a:rPr lang="en-US" altLang="zh-CN"/>
              <a:t>PPT</a:t>
            </a:r>
            <a:r>
              <a:rPr lang="zh-CN" altLang="en-US"/>
              <a:t>　我为大家更加详细的介绍！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WPS 演示</Application>
  <PresentationFormat>宽屏</PresentationFormat>
  <Paragraphs>12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首页</vt:lpstr>
      <vt:lpstr>活动页</vt:lpstr>
      <vt:lpstr>移动端首页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a0w0a 虚拟中的神</cp:lastModifiedBy>
  <cp:revision>163</cp:revision>
  <dcterms:created xsi:type="dcterms:W3CDTF">2019-06-19T02:08:00Z</dcterms:created>
  <dcterms:modified xsi:type="dcterms:W3CDTF">2020-12-24T05:54:55Z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