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61" r:id="rId5"/>
    <p:sldId id="263" r:id="rId6"/>
    <p:sldId id="269" r:id="rId7"/>
    <p:sldId id="270" r:id="rId8"/>
    <p:sldId id="271" r:id="rId9"/>
    <p:sldId id="272" r:id="rId10"/>
    <p:sldId id="273" r:id="rId11"/>
    <p:sldId id="265" r:id="rId12"/>
    <p:sldId id="274" r:id="rId13"/>
    <p:sldId id="266" r:id="rId14"/>
    <p:sldId id="267" r:id="rId15"/>
    <p:sldId id="26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49" d="100"/>
          <a:sy n="149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arquitetura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Microserviços</a:t>
          </a:r>
          <a:r>
            <a:rPr lang="pt-BR" noProof="0" dirty="0"/>
            <a:t> se Comunicando via Mensageria</a:t>
          </a:r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D504599D-4593-48DA-A027-CB2268C3461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Storytelling</a:t>
          </a:r>
          <a:r>
            <a:rPr lang="pt-BR" noProof="0" dirty="0"/>
            <a:t> - Jornadas</a:t>
          </a:r>
        </a:p>
      </dgm:t>
    </dgm:pt>
    <dgm:pt modelId="{E18F0685-D5BC-4116-9DA3-3F03B1CE50D8}" type="parTrans" cxnId="{69C05B6A-A090-47CC-9A74-E3EFB007CD6B}">
      <dgm:prSet/>
      <dgm:spPr/>
      <dgm:t>
        <a:bodyPr/>
        <a:lstStyle/>
        <a:p>
          <a:endParaRPr lang="pt-BR"/>
        </a:p>
      </dgm:t>
    </dgm:pt>
    <dgm:pt modelId="{59174FEA-0ED3-4997-8FE6-44E13B0FDA4E}" type="sibTrans" cxnId="{69C05B6A-A090-47CC-9A74-E3EFB007CD6B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C8651915-0BFA-49B9-9FE2-5BF4DF810CBC}" type="pres">
      <dgm:prSet presAssocID="{D504599D-4593-48DA-A027-CB2268C3461C}" presName="text_3" presStyleLbl="node1" presStyleIdx="2" presStyleCnt="7">
        <dgm:presLayoutVars>
          <dgm:bulletEnabled val="1"/>
        </dgm:presLayoutVars>
      </dgm:prSet>
      <dgm:spPr/>
    </dgm:pt>
    <dgm:pt modelId="{0E5FB340-A644-42F4-B300-F2D2367DF81B}" type="pres">
      <dgm:prSet presAssocID="{D504599D-4593-48DA-A027-CB2268C3461C}" presName="accent_3" presStyleCnt="0"/>
      <dgm:spPr/>
    </dgm:pt>
    <dgm:pt modelId="{50EE6DD9-E3AF-469F-821C-BD55BD606240}" type="pres">
      <dgm:prSet presAssocID="{D504599D-4593-48DA-A027-CB2268C3461C}" presName="accentRepeatNode" presStyleLbl="solidFgAcc1" presStyleIdx="2" presStyleCnt="7"/>
      <dgm:spPr/>
    </dgm:pt>
    <dgm:pt modelId="{64D3E06F-7008-4838-82C3-CB9A12E65606}" type="pres">
      <dgm:prSet presAssocID="{5605D28D-2CE6-4513-8566-952984E21E14}" presName="text_4" presStyleLbl="node1" presStyleIdx="3" presStyleCnt="7">
        <dgm:presLayoutVars>
          <dgm:bulletEnabled val="1"/>
        </dgm:presLayoutVars>
      </dgm:prSet>
      <dgm:spPr/>
    </dgm:pt>
    <dgm:pt modelId="{4ABC3A23-4056-4EA8-AB74-1B1271FD0FBB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7"/>
      <dgm:spPr/>
    </dgm:pt>
    <dgm:pt modelId="{0F082E7F-CB88-4D6A-87F5-6AA042396BB6}" type="pres">
      <dgm:prSet presAssocID="{7933B711-32E8-4031-BE4D-1BD3162924E6}" presName="text_5" presStyleLbl="node1" presStyleIdx="4" presStyleCnt="7">
        <dgm:presLayoutVars>
          <dgm:bulletEnabled val="1"/>
        </dgm:presLayoutVars>
      </dgm:prSet>
      <dgm:spPr/>
    </dgm:pt>
    <dgm:pt modelId="{E757F76C-E1DE-45B2-BF39-09C8DC9BC931}" type="pres">
      <dgm:prSet presAssocID="{7933B711-32E8-4031-BE4D-1BD3162924E6}" presName="accent_5" presStyleCnt="0"/>
      <dgm:spPr/>
    </dgm:pt>
    <dgm:pt modelId="{9ECDD237-1980-4DCC-893B-9E861B5F386A}" type="pres">
      <dgm:prSet presAssocID="{7933B711-32E8-4031-BE4D-1BD3162924E6}" presName="accentRepeatNode" presStyleLbl="solidFgAcc1" presStyleIdx="4" presStyleCnt="7"/>
      <dgm:spPr/>
    </dgm:pt>
    <dgm:pt modelId="{7BA7E7B6-94A6-490D-B199-2882651237E8}" type="pres">
      <dgm:prSet presAssocID="{8A4C3759-709C-4A0B-8FC0-DDDC04BFF1AD}" presName="text_6" presStyleLbl="node1" presStyleIdx="5" presStyleCnt="7">
        <dgm:presLayoutVars>
          <dgm:bulletEnabled val="1"/>
        </dgm:presLayoutVars>
      </dgm:prSet>
      <dgm:spPr/>
    </dgm:pt>
    <dgm:pt modelId="{C9A01F87-984C-451C-8E3C-94A9FC2A3F26}" type="pres">
      <dgm:prSet presAssocID="{8A4C3759-709C-4A0B-8FC0-DDDC04BFF1AD}" presName="accent_6" presStyleCnt="0"/>
      <dgm:spPr/>
    </dgm:pt>
    <dgm:pt modelId="{AE7F871D-F2E8-4BF8-89AC-78EF2A299E96}" type="pres">
      <dgm:prSet presAssocID="{8A4C3759-709C-4A0B-8FC0-DDDC04BFF1AD}" presName="accentRepeatNode" presStyleLbl="solidFgAcc1" presStyleIdx="5" presStyleCnt="7"/>
      <dgm:spPr/>
    </dgm:pt>
    <dgm:pt modelId="{7658CC7F-BDC3-49A2-A091-F0C99E21856F}" type="pres">
      <dgm:prSet presAssocID="{1F6FACBF-2741-4A77-9D02-15B0A5219D8A}" presName="text_7" presStyleLbl="node1" presStyleIdx="6" presStyleCnt="7">
        <dgm:presLayoutVars>
          <dgm:bulletEnabled val="1"/>
        </dgm:presLayoutVars>
      </dgm:prSet>
      <dgm:spPr/>
    </dgm:pt>
    <dgm:pt modelId="{B8DE7AED-3D91-487B-ACF8-CD93D48BD8A3}" type="pres">
      <dgm:prSet presAssocID="{1F6FACBF-2741-4A77-9D02-15B0A5219D8A}" presName="accent_7" presStyleCnt="0"/>
      <dgm:spPr/>
    </dgm:pt>
    <dgm:pt modelId="{318C8C2B-516B-41FC-B1E9-D9449B9153CA}" type="pres">
      <dgm:prSet presAssocID="{1F6FACBF-2741-4A77-9D02-15B0A5219D8A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FD48C31-8C09-4A18-BAC9-E6ACBC84ACBB}" type="presOf" srcId="{1F6FACBF-2741-4A77-9D02-15B0A5219D8A}" destId="{7658CC7F-BDC3-49A2-A091-F0C99E21856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F4E6968-C4EC-4F67-9A5F-849632985261}" type="presOf" srcId="{7933B711-32E8-4031-BE4D-1BD3162924E6}" destId="{0F082E7F-CB88-4D6A-87F5-6AA042396BB6}" srcOrd="0" destOrd="0" presId="urn:microsoft.com/office/officeart/2008/layout/VerticalCurvedList"/>
    <dgm:cxn modelId="{69C05B6A-A090-47CC-9A74-E3EFB007CD6B}" srcId="{7E5AA53B-3EEE-4DE4-BB81-9044890C2946}" destId="{D504599D-4593-48DA-A027-CB2268C3461C}" srcOrd="2" destOrd="0" parTransId="{E18F0685-D5BC-4116-9DA3-3F03B1CE50D8}" sibTransId="{59174FEA-0ED3-4997-8FE6-44E13B0FDA4E}"/>
    <dgm:cxn modelId="{3A35196D-DBED-4AC1-8376-C1CAE3FD3234}" type="presOf" srcId="{5605D28D-2CE6-4513-8566-952984E21E14}" destId="{64D3E06F-7008-4838-82C3-CB9A12E65606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927D255-2CFA-42D7-95C8-EE84C20DB2A6}" srcId="{7E5AA53B-3EEE-4DE4-BB81-9044890C2946}" destId="{8A4C3759-709C-4A0B-8FC0-DDDC04BFF1AD}" srcOrd="5" destOrd="0" parTransId="{DDD23FCE-2F0E-4A91-BC62-2396039B5F9C}" sibTransId="{5C2A801B-7497-4BD9-AA79-8D0086084AA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4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6" destOrd="0" parTransId="{23734D47-F879-4E26-9E8E-9DA81847E6B1}" sibTransId="{4A43D2C8-47F6-4F5D-AB25-1ACE590035CD}"/>
    <dgm:cxn modelId="{2517B9B9-1972-4980-95CF-57274C7C183F}" type="presOf" srcId="{8A4C3759-709C-4A0B-8FC0-DDDC04BFF1AD}" destId="{7BA7E7B6-94A6-490D-B199-2882651237E8}" srcOrd="0" destOrd="0" presId="urn:microsoft.com/office/officeart/2008/layout/VerticalCurvedList"/>
    <dgm:cxn modelId="{C1FE2EC9-577E-48B3-854A-02A1AF3FEAE5}" type="presOf" srcId="{D504599D-4593-48DA-A027-CB2268C3461C}" destId="{C8651915-0BFA-49B9-9FE2-5BF4DF810CBC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5F325D3E-816F-450B-9955-D22EE79F9A44}" type="presParOf" srcId="{90561C55-3C6E-4D53-85E1-2C50BCDDA392}" destId="{C8651915-0BFA-49B9-9FE2-5BF4DF810CBC}" srcOrd="5" destOrd="0" presId="urn:microsoft.com/office/officeart/2008/layout/VerticalCurvedList"/>
    <dgm:cxn modelId="{6C21820D-904E-4E41-86DA-94191BDF9420}" type="presParOf" srcId="{90561C55-3C6E-4D53-85E1-2C50BCDDA392}" destId="{0E5FB340-A644-42F4-B300-F2D2367DF81B}" srcOrd="6" destOrd="0" presId="urn:microsoft.com/office/officeart/2008/layout/VerticalCurvedList"/>
    <dgm:cxn modelId="{372CD497-7F15-4845-AEFC-427C4C674AB2}" type="presParOf" srcId="{0E5FB340-A644-42F4-B300-F2D2367DF81B}" destId="{50EE6DD9-E3AF-469F-821C-BD55BD606240}" srcOrd="0" destOrd="0" presId="urn:microsoft.com/office/officeart/2008/layout/VerticalCurvedList"/>
    <dgm:cxn modelId="{AC389CB5-99AF-40B3-A1CC-26D536E85244}" type="presParOf" srcId="{90561C55-3C6E-4D53-85E1-2C50BCDDA392}" destId="{64D3E06F-7008-4838-82C3-CB9A12E65606}" srcOrd="7" destOrd="0" presId="urn:microsoft.com/office/officeart/2008/layout/VerticalCurvedList"/>
    <dgm:cxn modelId="{4FF071F2-D199-46AA-BA6F-D1399CF41BB6}" type="presParOf" srcId="{90561C55-3C6E-4D53-85E1-2C50BCDDA392}" destId="{4ABC3A23-4056-4EA8-AB74-1B1271FD0FBB}" srcOrd="8" destOrd="0" presId="urn:microsoft.com/office/officeart/2008/layout/VerticalCurvedList"/>
    <dgm:cxn modelId="{8A5A6AB3-2B22-4208-809B-2C1636392627}" type="presParOf" srcId="{4ABC3A23-4056-4EA8-AB74-1B1271FD0FBB}" destId="{A965097E-32F1-4AB8-8C4E-2814A7596B2F}" srcOrd="0" destOrd="0" presId="urn:microsoft.com/office/officeart/2008/layout/VerticalCurvedList"/>
    <dgm:cxn modelId="{C1E40830-240F-424D-945B-4C80FD0B6BA7}" type="presParOf" srcId="{90561C55-3C6E-4D53-85E1-2C50BCDDA392}" destId="{0F082E7F-CB88-4D6A-87F5-6AA042396BB6}" srcOrd="9" destOrd="0" presId="urn:microsoft.com/office/officeart/2008/layout/VerticalCurvedList"/>
    <dgm:cxn modelId="{6DF50D18-5688-48F0-96F6-100EBCA3ACBF}" type="presParOf" srcId="{90561C55-3C6E-4D53-85E1-2C50BCDDA392}" destId="{E757F76C-E1DE-45B2-BF39-09C8DC9BC931}" srcOrd="10" destOrd="0" presId="urn:microsoft.com/office/officeart/2008/layout/VerticalCurvedList"/>
    <dgm:cxn modelId="{80328215-F1DA-4EF2-B79D-2DBBBCF7A160}" type="presParOf" srcId="{E757F76C-E1DE-45B2-BF39-09C8DC9BC931}" destId="{9ECDD237-1980-4DCC-893B-9E861B5F386A}" srcOrd="0" destOrd="0" presId="urn:microsoft.com/office/officeart/2008/layout/VerticalCurvedList"/>
    <dgm:cxn modelId="{C391463B-3D4D-4556-B906-B240D8B84F92}" type="presParOf" srcId="{90561C55-3C6E-4D53-85E1-2C50BCDDA392}" destId="{7BA7E7B6-94A6-490D-B199-2882651237E8}" srcOrd="11" destOrd="0" presId="urn:microsoft.com/office/officeart/2008/layout/VerticalCurvedList"/>
    <dgm:cxn modelId="{29AC0EB2-127E-4BD4-AE16-0F2B8DD79D0E}" type="presParOf" srcId="{90561C55-3C6E-4D53-85E1-2C50BCDDA392}" destId="{C9A01F87-984C-451C-8E3C-94A9FC2A3F26}" srcOrd="12" destOrd="0" presId="urn:microsoft.com/office/officeart/2008/layout/VerticalCurvedList"/>
    <dgm:cxn modelId="{031D0339-E9EA-49A7-B6BD-0825CB2A7F8C}" type="presParOf" srcId="{C9A01F87-984C-451C-8E3C-94A9FC2A3F26}" destId="{AE7F871D-F2E8-4BF8-89AC-78EF2A299E96}" srcOrd="0" destOrd="0" presId="urn:microsoft.com/office/officeart/2008/layout/VerticalCurvedList"/>
    <dgm:cxn modelId="{E3DFDB0A-471B-48C3-B095-AA2F45A94479}" type="presParOf" srcId="{90561C55-3C6E-4D53-85E1-2C50BCDDA392}" destId="{7658CC7F-BDC3-49A2-A091-F0C99E21856F}" srcOrd="13" destOrd="0" presId="urn:microsoft.com/office/officeart/2008/layout/VerticalCurvedList"/>
    <dgm:cxn modelId="{C4DA2194-2353-4564-9810-80B8203799BB}" type="presParOf" srcId="{90561C55-3C6E-4D53-85E1-2C50BCDDA392}" destId="{B8DE7AED-3D91-487B-ACF8-CD93D48BD8A3}" srcOrd="14" destOrd="0" presId="urn:microsoft.com/office/officeart/2008/layout/VerticalCurvedList"/>
    <dgm:cxn modelId="{8E760C20-E035-4D4F-8B98-0C5390748DE4}" type="presParOf" srcId="{B8DE7AED-3D91-487B-ACF8-CD93D48BD8A3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do time	</a:t>
          </a: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das novas </a:t>
          </a:r>
          <a:r>
            <a:rPr lang="pt-BR" sz="1600" kern="1200" noProof="0" dirty="0" err="1"/>
            <a:t>stacks</a:t>
          </a:r>
          <a:endParaRPr lang="pt-BR" sz="1600" kern="1200" noProof="0" dirty="0"/>
        </a:p>
      </dsp:txBody>
      <dsp:txXfrm>
        <a:off x="543612" y="648137"/>
        <a:ext cx="6263347" cy="323890"/>
      </dsp:txXfrm>
    </dsp:sp>
    <dsp:sp modelId="{3F8116AC-FAC3-4E95-9865-93CCFEB191B9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1915-0BFA-49B9-9FE2-5BF4DF810CBC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Storytelling</a:t>
          </a:r>
          <a:r>
            <a:rPr lang="pt-BR" sz="1600" kern="1200" noProof="0" dirty="0"/>
            <a:t> - Jornadas</a:t>
          </a:r>
        </a:p>
      </dsp:txBody>
      <dsp:txXfrm>
        <a:off x="704345" y="1133902"/>
        <a:ext cx="6102613" cy="323890"/>
      </dsp:txXfrm>
    </dsp:sp>
    <dsp:sp modelId="{50EE6DD9-E3AF-469F-821C-BD55BD606240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3E06F-7008-4838-82C3-CB9A12E65606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arquitetura</a:t>
          </a:r>
        </a:p>
      </dsp:txBody>
      <dsp:txXfrm>
        <a:off x="755666" y="1620023"/>
        <a:ext cx="6051292" cy="323890"/>
      </dsp:txXfrm>
    </dsp:sp>
    <dsp:sp modelId="{A965097E-32F1-4AB8-8C4E-2814A7596B2F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82E7F-CB88-4D6A-87F5-6AA042396BB6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</a:t>
          </a:r>
          <a:r>
            <a:rPr lang="pt-BR" sz="1600" kern="1200" noProof="0" dirty="0" err="1"/>
            <a:t>papiline</a:t>
          </a:r>
          <a:r>
            <a:rPr lang="pt-BR" sz="1600" kern="1200" noProof="0" dirty="0"/>
            <a:t> com </a:t>
          </a:r>
          <a:r>
            <a:rPr lang="pt-BR" sz="1600" kern="1200" noProof="0" dirty="0" err="1"/>
            <a:t>GitActions</a:t>
          </a:r>
          <a:endParaRPr lang="pt-BR" sz="1600" kern="1200" noProof="0" dirty="0"/>
        </a:p>
      </dsp:txBody>
      <dsp:txXfrm>
        <a:off x="704345" y="2106144"/>
        <a:ext cx="6102613" cy="323890"/>
      </dsp:txXfrm>
    </dsp:sp>
    <dsp:sp modelId="{9ECDD237-1980-4DCC-893B-9E861B5F386A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7E7B6-94A6-490D-B199-2882651237E8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Microserviços</a:t>
          </a:r>
          <a:r>
            <a:rPr lang="pt-BR" sz="1600" kern="1200" noProof="0" dirty="0"/>
            <a:t> se Comunicando via Mensageria</a:t>
          </a:r>
        </a:p>
      </dsp:txBody>
      <dsp:txXfrm>
        <a:off x="543612" y="2591909"/>
        <a:ext cx="6263347" cy="323890"/>
      </dsp:txXfrm>
    </dsp:sp>
    <dsp:sp modelId="{AE7F871D-F2E8-4BF8-89AC-78EF2A299E96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8CC7F-BDC3-49A2-A091-F0C99E21856F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Monitoração</a:t>
          </a:r>
        </a:p>
      </dsp:txBody>
      <dsp:txXfrm>
        <a:off x="250300" y="3078030"/>
        <a:ext cx="6556659" cy="323890"/>
      </dsp:txXfrm>
    </dsp:sp>
    <dsp:sp modelId="{318C8C2B-516B-41FC-B1E9-D9449B9153CA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07/09/2024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07/09/2024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07/09/2024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18" Type="http://schemas.openxmlformats.org/officeDocument/2006/relationships/image" Target="../media/image12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commons.wikimedia.org/wiki/File:.NET_Core_Logo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image" Target="../media/image17.jpe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23" Type="http://schemas.openxmlformats.org/officeDocument/2006/relationships/image" Target="../media/image19.jpe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3 -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59673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2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84253" y="696422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7936" y="1737626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69988" y="368318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389" y="266004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2B95240B-E7C0-51F0-B297-5DD677B360FD}"/>
              </a:ext>
            </a:extLst>
          </p:cNvPr>
          <p:cNvSpPr/>
          <p:nvPr/>
        </p:nvSpPr>
        <p:spPr>
          <a:xfrm>
            <a:off x="2457471" y="512960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7902870" y="125119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32F98BB4-E70B-344F-F72B-0162CAF6929D}"/>
              </a:ext>
            </a:extLst>
          </p:cNvPr>
          <p:cNvSpPr/>
          <p:nvPr/>
        </p:nvSpPr>
        <p:spPr>
          <a:xfrm>
            <a:off x="6582821" y="560287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QUER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177</TotalTime>
  <Words>410</Words>
  <Application>Microsoft Office PowerPoint</Application>
  <PresentationFormat>Widescreen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2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Eduardo Neto</cp:lastModifiedBy>
  <cp:revision>2</cp:revision>
  <dcterms:created xsi:type="dcterms:W3CDTF">2024-07-27T16:23:09Z</dcterms:created>
  <dcterms:modified xsi:type="dcterms:W3CDTF">2024-09-07T16:38:55Z</dcterms:modified>
</cp:coreProperties>
</file>