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58" r:id="rId4"/>
    <p:sldId id="261" r:id="rId5"/>
    <p:sldId id="275" r:id="rId6"/>
    <p:sldId id="267" r:id="rId7"/>
    <p:sldId id="260" r:id="rId8"/>
    <p:sldId id="263" r:id="rId9"/>
    <p:sldId id="269" r:id="rId10"/>
    <p:sldId id="270" r:id="rId11"/>
    <p:sldId id="271" r:id="rId12"/>
    <p:sldId id="272" r:id="rId13"/>
    <p:sldId id="273" r:id="rId14"/>
    <p:sldId id="265" r:id="rId15"/>
    <p:sldId id="274" r:id="rId16"/>
    <p:sldId id="266" r:id="rId1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5A191DC-481B-4348-B16A-88A3F37C82DE}">
          <p14:sldIdLst>
            <p14:sldId id="256"/>
            <p14:sldId id="259"/>
            <p14:sldId id="258"/>
            <p14:sldId id="261"/>
            <p14:sldId id="275"/>
            <p14:sldId id="267"/>
            <p14:sldId id="260"/>
          </p14:sldIdLst>
        </p14:section>
        <p14:section name="Rascunho" id="{29A49EAD-56D7-4264-BA0F-9A94F0EA4280}">
          <p14:sldIdLst>
            <p14:sldId id="263"/>
            <p14:sldId id="269"/>
            <p14:sldId id="270"/>
            <p14:sldId id="271"/>
            <p14:sldId id="272"/>
            <p14:sldId id="273"/>
            <p14:sldId id="265"/>
            <p14:sldId id="27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5603C-AA8D-4E81-879D-1D6C20523A8E}" v="262" dt="2024-09-07T16:36:4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do time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novas </a:t>
          </a:r>
          <a:r>
            <a:rPr lang="pt-BR" noProof="0" dirty="0" err="1"/>
            <a:t>stacks</a:t>
          </a:r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7933B711-32E8-4031-BE4D-1BD3162924E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</a:t>
          </a:r>
          <a:r>
            <a:rPr lang="pt-BR" noProof="0" dirty="0" err="1"/>
            <a:t>papiline</a:t>
          </a:r>
          <a:r>
            <a:rPr lang="pt-BR" noProof="0" dirty="0"/>
            <a:t> com </a:t>
          </a:r>
          <a:r>
            <a:rPr lang="pt-BR" noProof="0" dirty="0" err="1"/>
            <a:t>GitActions</a:t>
          </a:r>
          <a:endParaRPr lang="pt-BR" noProof="0" dirty="0"/>
        </a:p>
      </dgm:t>
    </dgm:pt>
    <dgm:pt modelId="{3021D3B5-00D2-4D44-9E74-969CE9DC71A6}" type="parTrans" cxnId="{750B8497-7395-46E9-9EEB-B92A6B872812}">
      <dgm:prSet/>
      <dgm:spPr/>
      <dgm:t>
        <a:bodyPr/>
        <a:lstStyle/>
        <a:p>
          <a:endParaRPr lang="pt-BR"/>
        </a:p>
      </dgm:t>
    </dgm:pt>
    <dgm:pt modelId="{EF120058-C226-4EA0-9A50-4E0DB7A53B41}" type="sibTrans" cxnId="{750B8497-7395-46E9-9EEB-B92A6B872812}">
      <dgm:prSet/>
      <dgm:spPr/>
      <dgm:t>
        <a:bodyPr/>
        <a:lstStyle/>
        <a:p>
          <a:endParaRPr lang="pt-BR"/>
        </a:p>
      </dgm:t>
    </dgm:pt>
    <dgm:pt modelId="{1F6FACBF-2741-4A77-9D02-15B0A5219D8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Monitoração</a:t>
          </a:r>
        </a:p>
      </dgm:t>
    </dgm:pt>
    <dgm:pt modelId="{23734D47-F879-4E26-9E8E-9DA81847E6B1}" type="parTrans" cxnId="{15A1A0A2-3C70-4511-8085-51A9CF6C0C5F}">
      <dgm:prSet/>
      <dgm:spPr/>
      <dgm:t>
        <a:bodyPr/>
        <a:lstStyle/>
        <a:p>
          <a:endParaRPr lang="pt-BR"/>
        </a:p>
      </dgm:t>
    </dgm:pt>
    <dgm:pt modelId="{4A43D2C8-47F6-4F5D-AB25-1ACE590035CD}" type="sibTrans" cxnId="{15A1A0A2-3C70-4511-8085-51A9CF6C0C5F}">
      <dgm:prSet/>
      <dgm:spPr/>
      <dgm:t>
        <a:bodyPr/>
        <a:lstStyle/>
        <a:p>
          <a:endParaRPr lang="pt-BR"/>
        </a:p>
      </dgm:t>
    </dgm:pt>
    <dgm:pt modelId="{8A4C3759-709C-4A0B-8FC0-DDDC04BFF1A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Configuração do </a:t>
          </a:r>
          <a:r>
            <a:rPr lang="pt-BR" noProof="0" dirty="0" err="1"/>
            <a:t>Kubernetes</a:t>
          </a:r>
          <a:endParaRPr lang="pt-BR" noProof="0" dirty="0"/>
        </a:p>
      </dgm:t>
    </dgm:pt>
    <dgm:pt modelId="{DDD23FCE-2F0E-4A91-BC62-2396039B5F9C}" type="parTrans" cxnId="{6927D255-2CFA-42D7-95C8-EE84C20DB2A6}">
      <dgm:prSet/>
      <dgm:spPr/>
      <dgm:t>
        <a:bodyPr/>
        <a:lstStyle/>
        <a:p>
          <a:endParaRPr lang="pt-BR"/>
        </a:p>
      </dgm:t>
    </dgm:pt>
    <dgm:pt modelId="{5C2A801B-7497-4BD9-AA79-8D0086084AA7}" type="sibTrans" cxnId="{6927D255-2CFA-42D7-95C8-EE84C20DB2A6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A527A81E-3170-4DF9-9B9D-9F0EA0FD829F}" type="pres">
      <dgm:prSet presAssocID="{7933B711-32E8-4031-BE4D-1BD3162924E6}" presName="text_3" presStyleLbl="node1" presStyleIdx="2" presStyleCnt="5">
        <dgm:presLayoutVars>
          <dgm:bulletEnabled val="1"/>
        </dgm:presLayoutVars>
      </dgm:prSet>
      <dgm:spPr/>
    </dgm:pt>
    <dgm:pt modelId="{97FBD903-A83B-4099-9918-65D438402FA1}" type="pres">
      <dgm:prSet presAssocID="{7933B711-32E8-4031-BE4D-1BD3162924E6}" presName="accent_3" presStyleCnt="0"/>
      <dgm:spPr/>
    </dgm:pt>
    <dgm:pt modelId="{9ECDD237-1980-4DCC-893B-9E861B5F386A}" type="pres">
      <dgm:prSet presAssocID="{7933B711-32E8-4031-BE4D-1BD3162924E6}" presName="accentRepeatNode" presStyleLbl="solidFgAcc1" presStyleIdx="2" presStyleCnt="5"/>
      <dgm:spPr/>
    </dgm:pt>
    <dgm:pt modelId="{9B9E07DE-F9C0-45B1-AE83-34BAB028A7DA}" type="pres">
      <dgm:prSet presAssocID="{8A4C3759-709C-4A0B-8FC0-DDDC04BFF1AD}" presName="text_4" presStyleLbl="node1" presStyleIdx="3" presStyleCnt="5">
        <dgm:presLayoutVars>
          <dgm:bulletEnabled val="1"/>
        </dgm:presLayoutVars>
      </dgm:prSet>
      <dgm:spPr/>
    </dgm:pt>
    <dgm:pt modelId="{2AB300B9-AD6A-443F-9F94-11EDC82E0D44}" type="pres">
      <dgm:prSet presAssocID="{8A4C3759-709C-4A0B-8FC0-DDDC04BFF1AD}" presName="accent_4" presStyleCnt="0"/>
      <dgm:spPr/>
    </dgm:pt>
    <dgm:pt modelId="{AE7F871D-F2E8-4BF8-89AC-78EF2A299E96}" type="pres">
      <dgm:prSet presAssocID="{8A4C3759-709C-4A0B-8FC0-DDDC04BFF1AD}" presName="accentRepeatNode" presStyleLbl="solidFgAcc1" presStyleIdx="3" presStyleCnt="5"/>
      <dgm:spPr/>
    </dgm:pt>
    <dgm:pt modelId="{06E0F8C5-ACBC-4C32-A40A-A1B80875819B}" type="pres">
      <dgm:prSet presAssocID="{1F6FACBF-2741-4A77-9D02-15B0A5219D8A}" presName="text_5" presStyleLbl="node1" presStyleIdx="4" presStyleCnt="5">
        <dgm:presLayoutVars>
          <dgm:bulletEnabled val="1"/>
        </dgm:presLayoutVars>
      </dgm:prSet>
      <dgm:spPr/>
    </dgm:pt>
    <dgm:pt modelId="{40DC968B-E3CD-4D30-90B2-A3A3A3AEC408}" type="pres">
      <dgm:prSet presAssocID="{1F6FACBF-2741-4A77-9D02-15B0A5219D8A}" presName="accent_5" presStyleCnt="0"/>
      <dgm:spPr/>
    </dgm:pt>
    <dgm:pt modelId="{318C8C2B-516B-41FC-B1E9-D9449B9153CA}" type="pres">
      <dgm:prSet presAssocID="{1F6FACBF-2741-4A77-9D02-15B0A5219D8A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DD38C730-217B-450C-A189-7CFB28429229}" type="presOf" srcId="{7933B711-32E8-4031-BE4D-1BD3162924E6}" destId="{A527A81E-3170-4DF9-9B9D-9F0EA0FD829F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B6B86A73-A2D4-4E8D-B476-F2680D751258}" type="presOf" srcId="{8A4C3759-709C-4A0B-8FC0-DDDC04BFF1AD}" destId="{9B9E07DE-F9C0-45B1-AE83-34BAB028A7DA}" srcOrd="0" destOrd="0" presId="urn:microsoft.com/office/officeart/2008/layout/VerticalCurvedList"/>
    <dgm:cxn modelId="{6927D255-2CFA-42D7-95C8-EE84C20DB2A6}" srcId="{7E5AA53B-3EEE-4DE4-BB81-9044890C2946}" destId="{8A4C3759-709C-4A0B-8FC0-DDDC04BFF1AD}" srcOrd="3" destOrd="0" parTransId="{DDD23FCE-2F0E-4A91-BC62-2396039B5F9C}" sibTransId="{5C2A801B-7497-4BD9-AA79-8D0086084AA7}"/>
    <dgm:cxn modelId="{6D49FA81-EA0E-40AB-96EB-FD2CA3E4A5BF}" type="presOf" srcId="{1F6FACBF-2741-4A77-9D02-15B0A5219D8A}" destId="{06E0F8C5-ACBC-4C32-A40A-A1B80875819B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0B8497-7395-46E9-9EEB-B92A6B872812}" srcId="{7E5AA53B-3EEE-4DE4-BB81-9044890C2946}" destId="{7933B711-32E8-4031-BE4D-1BD3162924E6}" srcOrd="2" destOrd="0" parTransId="{3021D3B5-00D2-4D44-9E74-969CE9DC71A6}" sibTransId="{EF120058-C226-4EA0-9A50-4E0DB7A53B41}"/>
    <dgm:cxn modelId="{15A1A0A2-3C70-4511-8085-51A9CF6C0C5F}" srcId="{7E5AA53B-3EEE-4DE4-BB81-9044890C2946}" destId="{1F6FACBF-2741-4A77-9D02-15B0A5219D8A}" srcOrd="4" destOrd="0" parTransId="{23734D47-F879-4E26-9E8E-9DA81847E6B1}" sibTransId="{4A43D2C8-47F6-4F5D-AB25-1ACE590035CD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2281CBD6-FCAC-48CC-B3FE-E662828099DC}" type="presParOf" srcId="{90561C55-3C6E-4D53-85E1-2C50BCDDA392}" destId="{A527A81E-3170-4DF9-9B9D-9F0EA0FD829F}" srcOrd="5" destOrd="0" presId="urn:microsoft.com/office/officeart/2008/layout/VerticalCurvedList"/>
    <dgm:cxn modelId="{BAC193C4-FB39-4565-8492-74021A213CF8}" type="presParOf" srcId="{90561C55-3C6E-4D53-85E1-2C50BCDDA392}" destId="{97FBD903-A83B-4099-9918-65D438402FA1}" srcOrd="6" destOrd="0" presId="urn:microsoft.com/office/officeart/2008/layout/VerticalCurvedList"/>
    <dgm:cxn modelId="{86A62C34-3818-495C-A19F-B5F83492B756}" type="presParOf" srcId="{97FBD903-A83B-4099-9918-65D438402FA1}" destId="{9ECDD237-1980-4DCC-893B-9E861B5F386A}" srcOrd="0" destOrd="0" presId="urn:microsoft.com/office/officeart/2008/layout/VerticalCurvedList"/>
    <dgm:cxn modelId="{E2C4CE67-FA34-4CA0-8981-43494F323312}" type="presParOf" srcId="{90561C55-3C6E-4D53-85E1-2C50BCDDA392}" destId="{9B9E07DE-F9C0-45B1-AE83-34BAB028A7DA}" srcOrd="7" destOrd="0" presId="urn:microsoft.com/office/officeart/2008/layout/VerticalCurvedList"/>
    <dgm:cxn modelId="{31E4FB07-FD9B-4A4F-9214-05DC9A1DE011}" type="presParOf" srcId="{90561C55-3C6E-4D53-85E1-2C50BCDDA392}" destId="{2AB300B9-AD6A-443F-9F94-11EDC82E0D44}" srcOrd="8" destOrd="0" presId="urn:microsoft.com/office/officeart/2008/layout/VerticalCurvedList"/>
    <dgm:cxn modelId="{1F95A9DF-DB74-4DCE-99E8-836120FC5944}" type="presParOf" srcId="{2AB300B9-AD6A-443F-9F94-11EDC82E0D44}" destId="{AE7F871D-F2E8-4BF8-89AC-78EF2A299E96}" srcOrd="0" destOrd="0" presId="urn:microsoft.com/office/officeart/2008/layout/VerticalCurvedList"/>
    <dgm:cxn modelId="{36B8FB0E-6162-49F7-9387-E107DF33AAF8}" type="presParOf" srcId="{90561C55-3C6E-4D53-85E1-2C50BCDDA392}" destId="{06E0F8C5-ACBC-4C32-A40A-A1B80875819B}" srcOrd="9" destOrd="0" presId="urn:microsoft.com/office/officeart/2008/layout/VerticalCurvedList"/>
    <dgm:cxn modelId="{139158D4-3237-4DBA-BEA7-021A86D5ACA4}" type="presParOf" srcId="{90561C55-3C6E-4D53-85E1-2C50BCDDA392}" destId="{40DC968B-E3CD-4D30-90B2-A3A3A3AEC408}" srcOrd="10" destOrd="0" presId="urn:microsoft.com/office/officeart/2008/layout/VerticalCurvedList"/>
    <dgm:cxn modelId="{B07827D7-5825-4B75-994A-3E80FA053E83}" type="presParOf" srcId="{40DC968B-E3CD-4D30-90B2-A3A3A3AEC408}" destId="{318C8C2B-516B-41FC-B1E9-D9449B9153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do time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novas </a:t>
          </a:r>
          <a:r>
            <a:rPr lang="pt-BR" sz="2200" kern="1200" noProof="0" dirty="0" err="1"/>
            <a:t>stacks</a:t>
          </a:r>
          <a:endParaRPr lang="pt-BR" sz="2200" kern="1200" noProof="0" dirty="0"/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7A81E-3170-4DF9-9B9D-9F0EA0FD829F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</a:t>
          </a:r>
          <a:r>
            <a:rPr lang="pt-BR" sz="2200" kern="1200" noProof="0" dirty="0" err="1"/>
            <a:t>papiline</a:t>
          </a:r>
          <a:r>
            <a:rPr lang="pt-BR" sz="2200" kern="1200" noProof="0" dirty="0"/>
            <a:t> com </a:t>
          </a:r>
          <a:r>
            <a:rPr lang="pt-BR" sz="2200" kern="1200" noProof="0" dirty="0" err="1"/>
            <a:t>GitActions</a:t>
          </a:r>
          <a:endParaRPr lang="pt-BR" sz="2200" kern="1200" noProof="0" dirty="0"/>
        </a:p>
      </dsp:txBody>
      <dsp:txXfrm>
        <a:off x="755666" y="1559151"/>
        <a:ext cx="6051292" cy="445634"/>
      </dsp:txXfrm>
    </dsp:sp>
    <dsp:sp modelId="{9ECDD237-1980-4DCC-893B-9E861B5F386A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07DE-F9C0-45B1-AE83-34BAB028A7DA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Configuração do </a:t>
          </a:r>
          <a:r>
            <a:rPr lang="pt-BR" sz="2200" kern="1200" noProof="0" dirty="0" err="1"/>
            <a:t>Kubernetes</a:t>
          </a:r>
          <a:endParaRPr lang="pt-BR" sz="2200" kern="1200" noProof="0" dirty="0"/>
        </a:p>
      </dsp:txBody>
      <dsp:txXfrm>
        <a:off x="657658" y="2227389"/>
        <a:ext cx="6149301" cy="445634"/>
      </dsp:txXfrm>
    </dsp:sp>
    <dsp:sp modelId="{AE7F871D-F2E8-4BF8-89AC-78EF2A299E96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0F8C5-ACBC-4C32-A40A-A1B80875819B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Monitoração</a:t>
          </a:r>
        </a:p>
      </dsp:txBody>
      <dsp:txXfrm>
        <a:off x="338329" y="2895628"/>
        <a:ext cx="6468629" cy="445634"/>
      </dsp:txXfrm>
    </dsp:sp>
    <dsp:sp modelId="{318C8C2B-516B-41FC-B1E9-D9449B9153CA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30/11/2024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30/11/2024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9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47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116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21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3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0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2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99BE-9453-937F-52FB-C7BB3B22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2459000-7FAE-3D6D-5B46-7FB5B2B17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6D6E093-C788-D21F-DEE3-41AEC8E66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6C623A-5845-7722-8D5C-335BF0502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7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2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6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59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5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8.png"/><Relationship Id="rId4" Type="http://schemas.openxmlformats.org/officeDocument/2006/relationships/image" Target="../media/image24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5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8.png"/><Relationship Id="rId4" Type="http://schemas.openxmlformats.org/officeDocument/2006/relationships/image" Target="../media/image24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5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8.png"/><Relationship Id="rId4" Type="http://schemas.openxmlformats.org/officeDocument/2006/relationships/image" Target="../media/image24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.png"/><Relationship Id="rId18" Type="http://schemas.openxmlformats.org/officeDocument/2006/relationships/image" Target="../media/image12.jpg"/><Relationship Id="rId3" Type="http://schemas.openxmlformats.org/officeDocument/2006/relationships/image" Target="../media/image25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commons.wikimedia.org/wiki/File:.NET_Core_Logo.svg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31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hyperlink" Target="https://www.programandoamedianoche.com/category/base-de-datos/sql-server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hyperlink" Target="https://commons.wikimedia.org/wiki/File:.NET_Core_Logo.sv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.NET_Core_Logo.svg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21" Type="http://schemas.openxmlformats.org/officeDocument/2006/relationships/image" Target="../media/image17.jpeg"/><Relationship Id="rId7" Type="http://schemas.openxmlformats.org/officeDocument/2006/relationships/image" Target="../media/image8.png"/><Relationship Id="rId12" Type="http://schemas.openxmlformats.org/officeDocument/2006/relationships/hyperlink" Target="https://hedzr.com/devops/docker/docker-compose-file-format/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programandoamedianoche.com/category/base-de-datos/sql-server/" TargetMode="External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11" Type="http://schemas.openxmlformats.org/officeDocument/2006/relationships/image" Target="../media/image10.jpg"/><Relationship Id="rId24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12.jpg"/><Relationship Id="rId23" Type="http://schemas.openxmlformats.org/officeDocument/2006/relationships/image" Target="../media/image19.jpeg"/><Relationship Id="rId10" Type="http://schemas.openxmlformats.org/officeDocument/2006/relationships/hyperlink" Target="https://leninmhs.com/redis-tu-base-de-datos-libre-en-memoria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s://ru.wikipedia.org/wiki/Grafana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ugeek.github.io/blog/post/2019-02-24-instalar-servicios-o-aplicaciones-con-docker-para-tu-raspberry-o-cualquier-servidor-gnu-linux.html" TargetMode="External"/><Relationship Id="rId2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ru.wikipedia.org/wiki/Grafan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des-and-technology/contato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5.jpeg"/><Relationship Id="rId15" Type="http://schemas.openxmlformats.org/officeDocument/2006/relationships/image" Target="../media/image8.png"/><Relationship Id="rId10" Type="http://schemas.openxmlformats.org/officeDocument/2006/relationships/image" Target="../media/image28.png"/><Relationship Id="rId4" Type="http://schemas.openxmlformats.org/officeDocument/2006/relationships/image" Target="../media/image24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DESENHO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FASE 3 - Sistema de cadastro de contatos regionais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3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POST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247593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1115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Registra Novo Contato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751751" y="-51448"/>
            <a:ext cx="444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Registra Novo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5A5CA3AC-79BB-C71A-8D08-93E414084234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7" name="Imagem 56" descr="Logotipo, Ícone&#10;&#10;Descrição gerada automaticamente">
            <a:extLst>
              <a:ext uri="{FF2B5EF4-FFF2-40B4-BE49-F238E27FC236}">
                <a16:creationId xmlns:a16="http://schemas.microsoft.com/office/drawing/2014/main" id="{39788C57-1D24-793A-DB28-B25ECF157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9A84A7D4-6824-605E-0CD7-7A4BBF9EEB2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61692CA-160F-DBFD-6910-9C2655C3971A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07D1355D-7A17-3E70-5A4E-4E67290D9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1" name="Agrupar 60">
            <a:extLst>
              <a:ext uri="{FF2B5EF4-FFF2-40B4-BE49-F238E27FC236}">
                <a16:creationId xmlns:a16="http://schemas.microsoft.com/office/drawing/2014/main" id="{A97158FF-4444-7DDF-52EE-EE9802864963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2" name="Imagem 61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575E27F-6A01-6FF9-E3ED-D8CF90600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682CAE57-8ED0-DEDD-3F39-0ECFDD6D1A31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40" name="Agrupar 2239">
            <a:extLst>
              <a:ext uri="{FF2B5EF4-FFF2-40B4-BE49-F238E27FC236}">
                <a16:creationId xmlns:a16="http://schemas.microsoft.com/office/drawing/2014/main" id="{005CD7FA-41CE-DA00-3867-1988C0CE771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1" name="Imagem 224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26262D3-5D1A-2193-879A-3500B7453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2" name="CaixaDeTexto 2241">
              <a:extLst>
                <a:ext uri="{FF2B5EF4-FFF2-40B4-BE49-F238E27FC236}">
                  <a16:creationId xmlns:a16="http://schemas.microsoft.com/office/drawing/2014/main" id="{724363F3-006F-EB0B-940A-685A778CA253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3" name="Imagem 2242" descr="Logotipo&#10;&#10;Descrição gerada automaticamente">
            <a:extLst>
              <a:ext uri="{FF2B5EF4-FFF2-40B4-BE49-F238E27FC236}">
                <a16:creationId xmlns:a16="http://schemas.microsoft.com/office/drawing/2014/main" id="{C1ADFC31-215E-DC79-F5A9-4EFA7B999E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4" name="Retângulo: Cantos Arredondados 2243">
            <a:extLst>
              <a:ext uri="{FF2B5EF4-FFF2-40B4-BE49-F238E27FC236}">
                <a16:creationId xmlns:a16="http://schemas.microsoft.com/office/drawing/2014/main" id="{06937A00-BC3F-3166-02BA-35FF01FBB0DA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8" name="Picture 4" descr="Afinal, o que é RabbitMQ ?">
            <a:extLst>
              <a:ext uri="{FF2B5EF4-FFF2-40B4-BE49-F238E27FC236}">
                <a16:creationId xmlns:a16="http://schemas.microsoft.com/office/drawing/2014/main" id="{852720D2-38F4-FB9C-E4C6-E832FF11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9" name="Imagem 2248" descr="Ícone&#10;&#10;Descrição gerada automaticamente">
            <a:extLst>
              <a:ext uri="{FF2B5EF4-FFF2-40B4-BE49-F238E27FC236}">
                <a16:creationId xmlns:a16="http://schemas.microsoft.com/office/drawing/2014/main" id="{E5AC8AEC-D7EF-D60B-71EE-2BA38F35B2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4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906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79038"/>
            <a:ext cx="2533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PUT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2511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6225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2511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8856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5142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922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9208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5494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0859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6225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118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083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92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9842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436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8197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036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067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046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96172" y="140244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Altera Contato Existente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3722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7561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045235" y="-51448"/>
            <a:ext cx="514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Altera Registro do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6548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9443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C83A9376-737C-79D5-2239-00BC0D9F805B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141C7BB3-F137-471F-90CF-9F2F41D8A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578C87D7-5AA6-7E03-408B-E379881278BA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D8C90E9-2FAA-E7D2-6DB9-56A4D59D1706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A56F0278-67FA-C0DE-2B64-FB44E28C25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9" name="Agrupar 58">
            <a:extLst>
              <a:ext uri="{FF2B5EF4-FFF2-40B4-BE49-F238E27FC236}">
                <a16:creationId xmlns:a16="http://schemas.microsoft.com/office/drawing/2014/main" id="{9DA311DF-F8BE-5C3B-B75D-C675C6CE1E89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0" name="Imagem 5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6AA4215-E90B-7541-7F38-C1A738C05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2DAD0F1A-089F-9E8B-7BEA-6B4042DB2CE1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9AFE81E-E441-D46C-556C-0B543975D73F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63" name="Imagem 6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716DF1C0-05F4-B0C3-029F-47F9EE15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BF7A336A-DE9F-9AA0-2852-097630980D85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1" name="Imagem 2240" descr="Logotipo&#10;&#10;Descrição gerada automaticamente">
            <a:extLst>
              <a:ext uri="{FF2B5EF4-FFF2-40B4-BE49-F238E27FC236}">
                <a16:creationId xmlns:a16="http://schemas.microsoft.com/office/drawing/2014/main" id="{960305C6-AFB9-7996-A812-6BCEE90E58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2" name="Retângulo: Cantos Arredondados 2241">
            <a:extLst>
              <a:ext uri="{FF2B5EF4-FFF2-40B4-BE49-F238E27FC236}">
                <a16:creationId xmlns:a16="http://schemas.microsoft.com/office/drawing/2014/main" id="{8BE0DD89-7BE2-EA24-D3C1-2B5486C2DDC0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6" name="Picture 4" descr="Afinal, o que é RabbitMQ ?">
            <a:extLst>
              <a:ext uri="{FF2B5EF4-FFF2-40B4-BE49-F238E27FC236}">
                <a16:creationId xmlns:a16="http://schemas.microsoft.com/office/drawing/2014/main" id="{AFA50F00-74A4-48AA-073F-91EF6A361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7" name="Imagem 2246" descr="Ícone&#10;&#10;Descrição gerada automaticamente">
            <a:extLst>
              <a:ext uri="{FF2B5EF4-FFF2-40B4-BE49-F238E27FC236}">
                <a16:creationId xmlns:a16="http://schemas.microsoft.com/office/drawing/2014/main" id="{1BE95DD9-B3B0-BCEC-8581-855177D60D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22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906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69" y="1879038"/>
            <a:ext cx="233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DELETE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2511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6225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2511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8856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5142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922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9208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5494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0859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6225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118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083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92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9842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436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8197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036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067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046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0244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Exclui Contato Existente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3722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7561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332881" y="-51448"/>
            <a:ext cx="48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Exclui o Registro do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6548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9443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E8D22E32-A102-A4D6-3CE5-C7603420F2B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A4332233-AA07-EF90-C06E-432BC48B8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E24AE7-6545-F989-FB53-0FBEB7EDADF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CD14C0E-0A11-9C81-A3C9-663E49252E93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564E64C-F02E-8B63-833D-CAD2C400B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B71D3D0-7464-A4A4-59D8-BB5A8FE0BB76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0" name="Imagem 5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88ACAAA8-2787-4D19-3982-C7E9B18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1E62ACF-D075-5C5E-1B3E-58A4B35DEA64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81C4F81-EEE4-1E24-4B79-76C762A3379D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63" name="Imagem 6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7CDBE1B-569A-A5FB-BE7F-321211FB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16E79EBB-4264-5830-EF9F-63C1D3B868CB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1" name="Imagem 2240" descr="Logotipo&#10;&#10;Descrição gerada automaticamente">
            <a:extLst>
              <a:ext uri="{FF2B5EF4-FFF2-40B4-BE49-F238E27FC236}">
                <a16:creationId xmlns:a16="http://schemas.microsoft.com/office/drawing/2014/main" id="{305752B8-54C9-7CE4-09D4-5AC357B72C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2" name="Retângulo: Cantos Arredondados 2241">
            <a:extLst>
              <a:ext uri="{FF2B5EF4-FFF2-40B4-BE49-F238E27FC236}">
                <a16:creationId xmlns:a16="http://schemas.microsoft.com/office/drawing/2014/main" id="{65527682-59D3-5F1A-B474-272B7E62E9A8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6" name="Picture 4" descr="Afinal, o que é RabbitMQ ?">
            <a:extLst>
              <a:ext uri="{FF2B5EF4-FFF2-40B4-BE49-F238E27FC236}">
                <a16:creationId xmlns:a16="http://schemas.microsoft.com/office/drawing/2014/main" id="{2E09F813-B944-383E-934D-8DD6C890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7" name="Imagem 2246" descr="Ícone&#10;&#10;Descrição gerada automaticamente">
            <a:extLst>
              <a:ext uri="{FF2B5EF4-FFF2-40B4-BE49-F238E27FC236}">
                <a16:creationId xmlns:a16="http://schemas.microsoft.com/office/drawing/2014/main" id="{8899814C-FFD3-C7EB-4467-A5AD410B42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99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0353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69" y="1870330"/>
            <a:ext cx="398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WORKER CONSUMER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16404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53543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WORKER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16404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79859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42720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0513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83374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46235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499889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53543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72479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82123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05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89716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349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73268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1165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DC5EB12-3FEE-0DD4-CE76-9EF44BA951FE}"/>
              </a:ext>
            </a:extLst>
          </p:cNvPr>
          <p:cNvSpPr/>
          <p:nvPr/>
        </p:nvSpPr>
        <p:spPr>
          <a:xfrm>
            <a:off x="6984057" y="2249480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8312F8-31F6-8E93-128D-BF57BDB230B8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rot="16200000" flipV="1">
            <a:off x="7509516" y="2639814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81759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87463" y="1332778"/>
            <a:ext cx="1834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Registra Novo Contato</a:t>
            </a:r>
          </a:p>
          <a:p>
            <a:r>
              <a:rPr lang="pt-BR" sz="1050" dirty="0"/>
              <a:t>Altera Contato Existente</a:t>
            </a:r>
          </a:p>
          <a:p>
            <a:r>
              <a:rPr lang="pt-BR" sz="1050" dirty="0"/>
              <a:t>Exclui Contato Existente</a:t>
            </a:r>
          </a:p>
          <a:p>
            <a:endParaRPr lang="pt-BR" sz="1050" dirty="0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28513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6690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332881" y="-51448"/>
            <a:ext cx="48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Serviço Batch: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Worker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Consumer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4F6DFD-E7DD-8C46-D367-1941EFAD0239}"/>
              </a:ext>
            </a:extLst>
          </p:cNvPr>
          <p:cNvSpPr/>
          <p:nvPr/>
        </p:nvSpPr>
        <p:spPr>
          <a:xfrm>
            <a:off x="7793771" y="2253543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58DB14-E252-0E58-DD70-DFEA0D03BE5E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886924" y="3017222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56778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85723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607D00D-0E84-7028-CFC2-C9196F66C9B1}"/>
              </a:ext>
            </a:extLst>
          </p:cNvPr>
          <p:cNvGrpSpPr/>
          <p:nvPr/>
        </p:nvGrpSpPr>
        <p:grpSpPr>
          <a:xfrm>
            <a:off x="9873640" y="612354"/>
            <a:ext cx="792354" cy="669405"/>
            <a:chOff x="9873640" y="777824"/>
            <a:chExt cx="792354" cy="669405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9873640" y="1216397"/>
              <a:ext cx="792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BATCH</a:t>
              </a:r>
            </a:p>
          </p:txBody>
        </p:sp>
        <p:pic>
          <p:nvPicPr>
            <p:cNvPr id="30" name="Gráfico 29" descr="Engrenagens com preenchimento sólido">
              <a:extLst>
                <a:ext uri="{FF2B5EF4-FFF2-40B4-BE49-F238E27FC236}">
                  <a16:creationId xmlns:a16="http://schemas.microsoft.com/office/drawing/2014/main" id="{C40F0CAF-22C6-0FBC-C4E1-E6DEAB62D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20785" y="777824"/>
              <a:ext cx="498063" cy="498063"/>
            </a:xfrm>
            <a:prstGeom prst="rect">
              <a:avLst/>
            </a:prstGeom>
          </p:spPr>
        </p:pic>
      </p:grpSp>
      <p:sp>
        <p:nvSpPr>
          <p:cNvPr id="58" name="Retângulo 57">
            <a:extLst>
              <a:ext uri="{FF2B5EF4-FFF2-40B4-BE49-F238E27FC236}">
                <a16:creationId xmlns:a16="http://schemas.microsoft.com/office/drawing/2014/main" id="{48D5EFA2-369A-CDF8-AF2D-734E992834DC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9" name="Imagem 58" descr="Logotipo, Ícone&#10;&#10;Descrição gerada automaticamente">
            <a:extLst>
              <a:ext uri="{FF2B5EF4-FFF2-40B4-BE49-F238E27FC236}">
                <a16:creationId xmlns:a16="http://schemas.microsoft.com/office/drawing/2014/main" id="{C39835BF-D539-7769-9A67-5A312C0D8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440F8687-220A-3FD3-58EF-10797DA96A7E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28B15AA-BBE5-B3BE-5EB2-9A0579E0E311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4B6D22BE-AE3C-C1A0-E675-21F5B3763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D45CBB1-1CD9-0B20-1404-802BF904C13C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220CE25-7205-CE10-9F40-B738DC27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B86CFC19-FEB7-4FCC-430E-4F3C16D1D4E2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42" name="Agrupar 2241">
            <a:extLst>
              <a:ext uri="{FF2B5EF4-FFF2-40B4-BE49-F238E27FC236}">
                <a16:creationId xmlns:a16="http://schemas.microsoft.com/office/drawing/2014/main" id="{21F5B25C-3D01-723D-2C87-264A5BEBDA41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3" name="Imagem 224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8119BBB7-E036-B2E4-FDDD-75164DC4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4" name="CaixaDeTexto 2243">
              <a:extLst>
                <a:ext uri="{FF2B5EF4-FFF2-40B4-BE49-F238E27FC236}">
                  <a16:creationId xmlns:a16="http://schemas.microsoft.com/office/drawing/2014/main" id="{AE9E40C3-BA74-D12C-44CB-02CE11772068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5" name="Imagem 2244" descr="Logotipo&#10;&#10;Descrição gerada automaticamente">
            <a:extLst>
              <a:ext uri="{FF2B5EF4-FFF2-40B4-BE49-F238E27FC236}">
                <a16:creationId xmlns:a16="http://schemas.microsoft.com/office/drawing/2014/main" id="{CDABAA4D-3559-CCAA-0136-A151B9FDF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6" name="Retângulo: Cantos Arredondados 2245">
            <a:extLst>
              <a:ext uri="{FF2B5EF4-FFF2-40B4-BE49-F238E27FC236}">
                <a16:creationId xmlns:a16="http://schemas.microsoft.com/office/drawing/2014/main" id="{B7B72596-6040-91D1-4350-8D2DEA1ED5C3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8" name="Imagem 2247" descr="Logotipo, Ícone&#10;&#10;Descrição gerada automaticamente">
            <a:extLst>
              <a:ext uri="{FF2B5EF4-FFF2-40B4-BE49-F238E27FC236}">
                <a16:creationId xmlns:a16="http://schemas.microsoft.com/office/drawing/2014/main" id="{1CDBEB7D-816C-C87C-565C-E8DAD1B469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0" name="Picture 4" descr="Afinal, o que é RabbitMQ ?">
            <a:extLst>
              <a:ext uri="{FF2B5EF4-FFF2-40B4-BE49-F238E27FC236}">
                <a16:creationId xmlns:a16="http://schemas.microsoft.com/office/drawing/2014/main" id="{CD209619-8BC9-6A4C-8D26-A12FEABA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1" name="Imagem 2250" descr="Ícone&#10;&#10;Descrição gerada automaticamente">
            <a:extLst>
              <a:ext uri="{FF2B5EF4-FFF2-40B4-BE49-F238E27FC236}">
                <a16:creationId xmlns:a16="http://schemas.microsoft.com/office/drawing/2014/main" id="{DA4F5FAD-EF85-E879-A998-2993C7BBB9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2" name="Imagem 2251" descr="Logotipo, nome da empresa&#10;&#10;Descrição gerada automaticamente">
            <a:extLst>
              <a:ext uri="{FF2B5EF4-FFF2-40B4-BE49-F238E27FC236}">
                <a16:creationId xmlns:a16="http://schemas.microsoft.com/office/drawing/2014/main" id="{28A3023A-EDB5-D8AF-4CFF-BDA87BF53D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64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40427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do Fonte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B770A8B-06F3-A3E3-5B7E-D7D497D3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3372" y="1331161"/>
            <a:ext cx="3891983" cy="389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4FAEF4-AADE-0C6B-7221-AB3565E2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96" y="1813877"/>
            <a:ext cx="4614215" cy="307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papiline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GitActions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AAAB7965-8495-70C4-7566-A297968C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93" y="1587641"/>
            <a:ext cx="3733561" cy="234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6504447D-C30E-A84E-A8A6-16DBC5B0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50" y="3327712"/>
            <a:ext cx="3608643" cy="202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3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6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se Comunicando via Mensageria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4" descr="Afinal, o que é RabbitMQ ?">
            <a:extLst>
              <a:ext uri="{FF2B5EF4-FFF2-40B4-BE49-F238E27FC236}">
                <a16:creationId xmlns:a16="http://schemas.microsoft.com/office/drawing/2014/main" id="{F830AA97-FC47-DF49-1B0F-76D7DE4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45" y="2062196"/>
            <a:ext cx="4201885" cy="236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9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Agenda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98871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Pós tech </a:t>
            </a:r>
            <a:r>
              <a:rPr lang="pt-BR" dirty="0" err="1"/>
              <a:t>fiap</a:t>
            </a:r>
            <a:r>
              <a:rPr lang="pt-BR" dirty="0"/>
              <a:t> - Tech </a:t>
            </a:r>
            <a:r>
              <a:rPr lang="pt-BR" dirty="0" err="1"/>
              <a:t>Challenge</a:t>
            </a:r>
            <a:r>
              <a:rPr lang="pt-BR" dirty="0"/>
              <a:t> fase 4</a:t>
            </a:r>
            <a:br>
              <a:rPr lang="pt-BR" dirty="0"/>
            </a:br>
            <a:r>
              <a:rPr lang="pt-BR" sz="16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grupo 19</a:t>
            </a:r>
          </a:p>
        </p:txBody>
      </p:sp>
      <p:pic>
        <p:nvPicPr>
          <p:cNvPr id="10" name="Espaço Reservado para Conteúdo 9" descr="Tela de computador teclado e mouse de computador">
            <a:extLst>
              <a:ext uri="{FF2B5EF4-FFF2-40B4-BE49-F238E27FC236}">
                <a16:creationId xmlns:a16="http://schemas.microsoft.com/office/drawing/2014/main" id="{BE1076E9-DFA4-7574-115C-22A87A13F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5568" y="2237496"/>
            <a:ext cx="6744135" cy="3890846"/>
          </a:xfr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89EC7C9-EEA4-758D-5444-73D94AA19948}"/>
              </a:ext>
            </a:extLst>
          </p:cNvPr>
          <p:cNvGrpSpPr/>
          <p:nvPr/>
        </p:nvGrpSpPr>
        <p:grpSpPr>
          <a:xfrm>
            <a:off x="7417510" y="2237496"/>
            <a:ext cx="4318921" cy="720000"/>
            <a:chOff x="54818" y="2746269"/>
            <a:chExt cx="3222832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E3E63B-4F64-D202-04C2-944B9D76BF41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A5F357-5442-429B-CAD9-7DA42D3437DA}"/>
                </a:ext>
              </a:extLst>
            </p:cNvPr>
            <p:cNvSpPr txBox="1"/>
            <p:nvPr/>
          </p:nvSpPr>
          <p:spPr>
            <a:xfrm>
              <a:off x="636950" y="2927704"/>
              <a:ext cx="2640698" cy="275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Daniel Haro</a:t>
              </a:r>
              <a:endParaRPr lang="pt-BR" sz="2000" kern="1200" noProof="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424DDC2-9974-A95D-9E4E-11901F75703F}"/>
              </a:ext>
            </a:extLst>
          </p:cNvPr>
          <p:cNvGrpSpPr/>
          <p:nvPr/>
        </p:nvGrpSpPr>
        <p:grpSpPr>
          <a:xfrm>
            <a:off x="7417509" y="2875870"/>
            <a:ext cx="4318921" cy="720000"/>
            <a:chOff x="54818" y="2746269"/>
            <a:chExt cx="3222832" cy="72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8E2901-7CDA-493E-2615-391EE1758FAB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7D7441-0E23-E010-7E3E-7E97A24A5879}"/>
                </a:ext>
              </a:extLst>
            </p:cNvPr>
            <p:cNvSpPr txBox="1"/>
            <p:nvPr/>
          </p:nvSpPr>
          <p:spPr>
            <a:xfrm>
              <a:off x="636950" y="2871597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Eduardo Neto</a:t>
              </a:r>
              <a:endParaRPr lang="pt-BR" sz="2000" kern="1200" noProof="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A66E4F-DA5A-7580-BF32-5898FAB677E4}"/>
              </a:ext>
            </a:extLst>
          </p:cNvPr>
          <p:cNvGrpSpPr/>
          <p:nvPr/>
        </p:nvGrpSpPr>
        <p:grpSpPr>
          <a:xfrm>
            <a:off x="7417509" y="3514244"/>
            <a:ext cx="4318921" cy="720000"/>
            <a:chOff x="54818" y="2746269"/>
            <a:chExt cx="3222832" cy="72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BA10077-28FA-593A-6656-AD9124970856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89680C1-875D-6AEE-542A-CB7895E81A7B}"/>
                </a:ext>
              </a:extLst>
            </p:cNvPr>
            <p:cNvSpPr txBox="1"/>
            <p:nvPr/>
          </p:nvSpPr>
          <p:spPr>
            <a:xfrm>
              <a:off x="636949" y="2858941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Kenneth Evans</a:t>
              </a:r>
              <a:endParaRPr lang="pt-BR" sz="2000" kern="1200" noProof="0" dirty="0"/>
            </a:p>
          </p:txBody>
        </p:sp>
      </p:grpSp>
      <p:pic>
        <p:nvPicPr>
          <p:cNvPr id="33" name="Gráfico 32" descr="Programador com preenchimento sólido">
            <a:extLst>
              <a:ext uri="{FF2B5EF4-FFF2-40B4-BE49-F238E27FC236}">
                <a16:creationId xmlns:a16="http://schemas.microsoft.com/office/drawing/2014/main" id="{2A29C7E4-1BD5-4078-AA8B-FAD3B396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1" y="2288002"/>
            <a:ext cx="454259" cy="454259"/>
          </a:xfrm>
          <a:prstGeom prst="rect">
            <a:avLst/>
          </a:prstGeom>
        </p:spPr>
      </p:pic>
      <p:pic>
        <p:nvPicPr>
          <p:cNvPr id="34" name="Gráfico 33" descr="Programador com preenchimento sólido">
            <a:extLst>
              <a:ext uri="{FF2B5EF4-FFF2-40B4-BE49-F238E27FC236}">
                <a16:creationId xmlns:a16="http://schemas.microsoft.com/office/drawing/2014/main" id="{9EA44ACC-93FA-36A1-E06F-8EF574504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0" y="2911975"/>
            <a:ext cx="454259" cy="454259"/>
          </a:xfrm>
          <a:prstGeom prst="rect">
            <a:avLst/>
          </a:prstGeom>
        </p:spPr>
      </p:pic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38A922DF-8B3E-6C95-E1F5-119E9A75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59" y="3550349"/>
            <a:ext cx="454259" cy="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F30A6A-A721-1C2D-A217-E01940C0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84253" y="696422"/>
            <a:ext cx="1041204" cy="1041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5327054-5D9A-B5EB-93CE-63791938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67936" y="1737626"/>
            <a:ext cx="1790755" cy="937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40EC33-3F86-3B0D-13A8-86B7857AC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9720" y="872809"/>
            <a:ext cx="1566490" cy="15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CD3FDB1-1786-6669-10ED-03EA36D8A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55480" y="4151584"/>
            <a:ext cx="1011883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 descr="Desenho de personagem de desenho animado">
            <a:extLst>
              <a:ext uri="{FF2B5EF4-FFF2-40B4-BE49-F238E27FC236}">
                <a16:creationId xmlns:a16="http://schemas.microsoft.com/office/drawing/2014/main" id="{19E0CB67-056D-9361-A9A9-DB36824BE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69988" y="3683186"/>
            <a:ext cx="2586622" cy="124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DB4223B-D624-762B-DAA3-99AC48D2B9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64389" y="2660048"/>
            <a:ext cx="1197820" cy="102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83FB0E0E-96FE-1A40-A3C6-547F461822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597827" y="2843168"/>
            <a:ext cx="854187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Utilizando o EF Core + FluentAPI + Bônus (carregando configurações ...">
            <a:extLst>
              <a:ext uri="{FF2B5EF4-FFF2-40B4-BE49-F238E27FC236}">
                <a16:creationId xmlns:a16="http://schemas.microsoft.com/office/drawing/2014/main" id="{5E671511-E176-DD77-5652-4EAB650C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2" y="1966543"/>
            <a:ext cx="1032730" cy="10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98FC905-1710-BC6F-EB48-34454DB9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73" y="4093007"/>
            <a:ext cx="1273534" cy="80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D7BBD12B-46D3-C7AD-5A50-CAA1F680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29" y="4327967"/>
            <a:ext cx="1281082" cy="71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ginner's Guide: How To Install Ubuntu Linux 18.04 LTS">
            <a:extLst>
              <a:ext uri="{FF2B5EF4-FFF2-40B4-BE49-F238E27FC236}">
                <a16:creationId xmlns:a16="http://schemas.microsoft.com/office/drawing/2014/main" id="{8EF62A86-D19B-466F-38A4-344BD281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" y="3721269"/>
            <a:ext cx="1551447" cy="109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Clean Architecture Explained">
            <a:extLst>
              <a:ext uri="{FF2B5EF4-FFF2-40B4-BE49-F238E27FC236}">
                <a16:creationId xmlns:a16="http://schemas.microsoft.com/office/drawing/2014/main" id="{1012752F-9188-2F2D-6E65-5FB4188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9" y="1493351"/>
            <a:ext cx="3843045" cy="216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inal, o que é RabbitMQ ?">
            <a:extLst>
              <a:ext uri="{FF2B5EF4-FFF2-40B4-BE49-F238E27FC236}">
                <a16:creationId xmlns:a16="http://schemas.microsoft.com/office/drawing/2014/main" id="{873ACE91-CA67-4F56-CE89-C675809F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45" y="682340"/>
            <a:ext cx="1270363" cy="715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3DBE50-05D4-A452-1CD6-0472CBE5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72" y="709889"/>
            <a:ext cx="1097269" cy="73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537DE77A-E3B9-C88D-818D-EC9EEE003ACE}"/>
              </a:ext>
            </a:extLst>
          </p:cNvPr>
          <p:cNvSpPr/>
          <p:nvPr/>
        </p:nvSpPr>
        <p:spPr>
          <a:xfrm>
            <a:off x="617528" y="5546904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1C9ADF-D219-AB14-DA06-E3C115DECF74}"/>
              </a:ext>
            </a:extLst>
          </p:cNvPr>
          <p:cNvSpPr txBox="1"/>
          <p:nvPr/>
        </p:nvSpPr>
        <p:spPr>
          <a:xfrm>
            <a:off x="957937" y="5625736"/>
            <a:ext cx="206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 HÁ DE NOVO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39E182-CD38-7795-13F3-C6BE9501C521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A3260"/>
                </a:solidFill>
              </a:rPr>
              <a:t>STACKS</a:t>
            </a:r>
            <a:endParaRPr lang="pt-BR" dirty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2" descr="Kubernetes, uma visão geral">
            <a:extLst>
              <a:ext uri="{FF2B5EF4-FFF2-40B4-BE49-F238E27FC236}">
                <a16:creationId xmlns:a16="http://schemas.microsoft.com/office/drawing/2014/main" id="{0D485610-AEE7-CF50-05C4-876FB78F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2209" y="2611003"/>
            <a:ext cx="1023138" cy="10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trela: 5 Pontas 3">
            <a:extLst>
              <a:ext uri="{FF2B5EF4-FFF2-40B4-BE49-F238E27FC236}">
                <a16:creationId xmlns:a16="http://schemas.microsoft.com/office/drawing/2014/main" id="{4D9F0647-697C-3FEB-D319-5B24A44B21D2}"/>
              </a:ext>
            </a:extLst>
          </p:cNvPr>
          <p:cNvSpPr/>
          <p:nvPr/>
        </p:nvSpPr>
        <p:spPr>
          <a:xfrm>
            <a:off x="10365098" y="2487792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939E-F095-16A2-741D-5701E8C3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01F898E-74A9-2307-601B-EEBA697D957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B59AD711-5FDF-067A-58C0-3B4295B10E5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42DFACD-1721-55F7-FBC6-E08EBACFD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O que é Kubernetes e que você precisa saber sobre">
            <a:extLst>
              <a:ext uri="{FF2B5EF4-FFF2-40B4-BE49-F238E27FC236}">
                <a16:creationId xmlns:a16="http://schemas.microsoft.com/office/drawing/2014/main" id="{747FE6D7-2C24-3A38-C3A8-A344CF30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9" y="2281047"/>
            <a:ext cx="7143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4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FF7E614-A79C-25CD-51FB-7DFFFF59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14964" y="1510462"/>
            <a:ext cx="3253369" cy="325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2FA193E0-D2F2-3266-9E13-656093B0E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02520" y="1993654"/>
            <a:ext cx="4800458" cy="251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0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6579BB2-5461-8FBF-D3BD-EE477B25042E}"/>
              </a:ext>
            </a:extLst>
          </p:cNvPr>
          <p:cNvSpPr txBox="1">
            <a:spLocks/>
          </p:cNvSpPr>
          <p:nvPr/>
        </p:nvSpPr>
        <p:spPr>
          <a:xfrm>
            <a:off x="468697" y="2986145"/>
            <a:ext cx="7446386" cy="1023147"/>
          </a:xfrm>
          <a:prstGeom prst="rect">
            <a:avLst/>
          </a:prstGeom>
          <a:solidFill>
            <a:srgbClr val="1A32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https://github.com/codes-and-technology/contatos</a:t>
            </a:r>
            <a:endParaRPr lang="pt-BR" sz="2000" dirty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- Jornadas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25A6D-9975-DF35-36A0-D73F0DB9AF77}"/>
              </a:ext>
            </a:extLst>
          </p:cNvPr>
          <p:cNvSpPr txBox="1"/>
          <p:nvPr/>
        </p:nvSpPr>
        <p:spPr>
          <a:xfrm>
            <a:off x="669609" y="2153756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7FA4EF0-3537-0ADC-74D6-89DBBA6090AA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948739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3F5480F-1C61-B7E3-B239-7575110ECB53}"/>
              </a:ext>
            </a:extLst>
          </p:cNvPr>
          <p:cNvSpPr/>
          <p:nvPr/>
        </p:nvSpPr>
        <p:spPr>
          <a:xfrm>
            <a:off x="531223" y="2537488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GET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7579CF-44D4-6466-CEAA-62E1D5BD864A}"/>
              </a:ext>
            </a:extLst>
          </p:cNvPr>
          <p:cNvSpPr/>
          <p:nvPr/>
        </p:nvSpPr>
        <p:spPr>
          <a:xfrm>
            <a:off x="944985" y="44106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D85F5F3-3443-CB38-0C63-29B3AF0279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845265"/>
            <a:ext cx="3116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FAE158-407B-3C1F-832F-DDEFCBD8A774}"/>
              </a:ext>
            </a:extLst>
          </p:cNvPr>
          <p:cNvSpPr txBox="1"/>
          <p:nvPr/>
        </p:nvSpPr>
        <p:spPr>
          <a:xfrm>
            <a:off x="1386581" y="3493505"/>
            <a:ext cx="818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/>
              <a:t>Obtem</a:t>
            </a:r>
            <a:endParaRPr lang="pt-BR" sz="9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1584D-55E3-4084-8C67-3A610ACD0609}"/>
              </a:ext>
            </a:extLst>
          </p:cNvPr>
          <p:cNvGrpSpPr/>
          <p:nvPr/>
        </p:nvGrpSpPr>
        <p:grpSpPr>
          <a:xfrm>
            <a:off x="1032809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D57C4803-64D1-D40B-A77C-23C734BA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296144B-5771-0D30-2B0F-0262B07B996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1EB24A-A871-AB20-40C0-A2CFBE9028D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C3C8F8-8BF7-C6D8-B072-2AAE13D3D6F1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341E40-B40B-704F-3156-49EC7B484ECB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 Contato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FD0FC0-A28B-FD5F-C722-D90E070F6F0E}"/>
              </a:ext>
            </a:extLst>
          </p:cNvPr>
          <p:cNvSpPr txBox="1"/>
          <p:nvPr/>
        </p:nvSpPr>
        <p:spPr>
          <a:xfrm>
            <a:off x="2831538" y="2066667"/>
            <a:ext cx="8020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novo contato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9664C09-5F36-DF13-13CC-6537870BBE0A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948739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C415435-B8A9-AAF9-1015-5E5F53A7A91B}"/>
              </a:ext>
            </a:extLst>
          </p:cNvPr>
          <p:cNvSpPr/>
          <p:nvPr/>
        </p:nvSpPr>
        <p:spPr>
          <a:xfrm>
            <a:off x="2658428" y="2537488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POST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66E5376-4E97-592D-A873-44CCA6B14981}"/>
              </a:ext>
            </a:extLst>
          </p:cNvPr>
          <p:cNvSpPr/>
          <p:nvPr/>
        </p:nvSpPr>
        <p:spPr>
          <a:xfrm>
            <a:off x="3083348" y="44007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F4949B7-6214-3744-8FCE-F00CEC399AD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502117" y="2845265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B7908A-AD70-1AD2-3C24-8D09F46597C2}"/>
              </a:ext>
            </a:extLst>
          </p:cNvPr>
          <p:cNvSpPr txBox="1"/>
          <p:nvPr/>
        </p:nvSpPr>
        <p:spPr>
          <a:xfrm>
            <a:off x="3500444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F8B4B5C-A423-04ED-E03C-B5C8F65019C1}"/>
              </a:ext>
            </a:extLst>
          </p:cNvPr>
          <p:cNvCxnSpPr>
            <a:cxnSpLocks/>
            <a:stCxn id="20" idx="0"/>
            <a:endCxn id="20" idx="3"/>
          </p:cNvCxnSpPr>
          <p:nvPr/>
        </p:nvCxnSpPr>
        <p:spPr>
          <a:xfrm rot="16200000" flipH="1">
            <a:off x="3639449" y="4266635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8CD5D16-46AC-4A97-1892-38522AF386EB}"/>
              </a:ext>
            </a:extLst>
          </p:cNvPr>
          <p:cNvSpPr txBox="1"/>
          <p:nvPr/>
        </p:nvSpPr>
        <p:spPr>
          <a:xfrm>
            <a:off x="2681272" y="3944053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Inseri novo registro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885413F-6DD0-14DB-3FBC-6810875AFAA3}"/>
              </a:ext>
            </a:extLst>
          </p:cNvPr>
          <p:cNvGrpSpPr/>
          <p:nvPr/>
        </p:nvGrpSpPr>
        <p:grpSpPr>
          <a:xfrm>
            <a:off x="3173329" y="1284339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59C2EDDA-E41D-9897-893B-0468ED513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939B20D-A76C-1EB2-B2C5-DF87DE5F1146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81DE2CC7-367C-D08D-5CB8-656E2D32A158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0BD6EB1-89FA-1CEE-3AB4-0B20C99BD6AB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743E357-D678-83ED-4055-2355B066A274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Registra Novo Contato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F5E9FB5-686D-13CE-E303-05E1FC3DD181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148FA89-566A-1760-2BE3-4B7C5A19A95F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3268753-92E5-1FB9-CD3D-D214ADB192CA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Altera Registro do Contato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AC84938-6639-967E-73C0-801E6F940BD2}"/>
              </a:ext>
            </a:extLst>
          </p:cNvPr>
          <p:cNvSpPr/>
          <p:nvPr/>
        </p:nvSpPr>
        <p:spPr>
          <a:xfrm>
            <a:off x="7034502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00576A1-8CE2-C102-B039-EDE54E758919}"/>
              </a:ext>
            </a:extLst>
          </p:cNvPr>
          <p:cNvCxnSpPr>
            <a:cxnSpLocks/>
          </p:cNvCxnSpPr>
          <p:nvPr/>
        </p:nvCxnSpPr>
        <p:spPr>
          <a:xfrm>
            <a:off x="7034502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44383AC-3268-ECDD-1DB1-88369245FCBB}"/>
              </a:ext>
            </a:extLst>
          </p:cNvPr>
          <p:cNvSpPr txBox="1"/>
          <p:nvPr/>
        </p:nvSpPr>
        <p:spPr>
          <a:xfrm>
            <a:off x="7034501" y="645354"/>
            <a:ext cx="2026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Exclui o Registro do Contato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CCA78C3-79B4-2802-2473-A92F9B81EF19}"/>
              </a:ext>
            </a:extLst>
          </p:cNvPr>
          <p:cNvSpPr/>
          <p:nvPr/>
        </p:nvSpPr>
        <p:spPr>
          <a:xfrm>
            <a:off x="9388290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DBD7A51-AB58-C858-9D7E-3AC2062F2836}"/>
              </a:ext>
            </a:extLst>
          </p:cNvPr>
          <p:cNvCxnSpPr>
            <a:cxnSpLocks/>
          </p:cNvCxnSpPr>
          <p:nvPr/>
        </p:nvCxnSpPr>
        <p:spPr>
          <a:xfrm>
            <a:off x="9388290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F786728-3727-811D-2763-A1D4AD54D322}"/>
              </a:ext>
            </a:extLst>
          </p:cNvPr>
          <p:cNvSpPr txBox="1"/>
          <p:nvPr/>
        </p:nvSpPr>
        <p:spPr>
          <a:xfrm>
            <a:off x="4806995" y="1944890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contato existente para alteração</a:t>
            </a: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D7849D18-55C2-5A9B-2577-53CE848DCBAE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949022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0102B52E-E629-4FA7-75EC-6A0081F9F948}"/>
              </a:ext>
            </a:extLst>
          </p:cNvPr>
          <p:cNvSpPr/>
          <p:nvPr/>
        </p:nvSpPr>
        <p:spPr>
          <a:xfrm>
            <a:off x="4883076" y="2537771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PUT</a:t>
            </a:r>
          </a:p>
        </p:txBody>
      </p:sp>
      <p:sp>
        <p:nvSpPr>
          <p:cNvPr id="2107" name="Retângulo 2106">
            <a:extLst>
              <a:ext uri="{FF2B5EF4-FFF2-40B4-BE49-F238E27FC236}">
                <a16:creationId xmlns:a16="http://schemas.microsoft.com/office/drawing/2014/main" id="{0B0D1A04-28B9-3738-DE58-FBE5770310F2}"/>
              </a:ext>
            </a:extLst>
          </p:cNvPr>
          <p:cNvSpPr/>
          <p:nvPr/>
        </p:nvSpPr>
        <p:spPr>
          <a:xfrm>
            <a:off x="5307996" y="4400989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8B2A75AD-BA33-27C6-CEC5-748A60B0EA19}"/>
              </a:ext>
            </a:extLst>
          </p:cNvPr>
          <p:cNvCxnSpPr>
            <a:cxnSpLocks/>
            <a:stCxn id="2106" idx="2"/>
            <a:endCxn id="2107" idx="0"/>
          </p:cNvCxnSpPr>
          <p:nvPr/>
        </p:nvCxnSpPr>
        <p:spPr>
          <a:xfrm>
            <a:off x="5726765" y="2845548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745F70E0-D850-EC70-7B46-3717E48AE505}"/>
              </a:ext>
            </a:extLst>
          </p:cNvPr>
          <p:cNvSpPr txBox="1"/>
          <p:nvPr/>
        </p:nvSpPr>
        <p:spPr>
          <a:xfrm>
            <a:off x="5725092" y="3501763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F51E3EE2-F4CA-250A-6A7E-4DD7DF3D4DB8}"/>
              </a:ext>
            </a:extLst>
          </p:cNvPr>
          <p:cNvCxnSpPr>
            <a:cxnSpLocks/>
            <a:stCxn id="2107" idx="0"/>
            <a:endCxn id="2107" idx="3"/>
          </p:cNvCxnSpPr>
          <p:nvPr/>
        </p:nvCxnSpPr>
        <p:spPr>
          <a:xfrm rot="16200000" flipH="1">
            <a:off x="5864097" y="4266918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EE097933-B4E0-7DC6-A2CF-DC350674C0C5}"/>
              </a:ext>
            </a:extLst>
          </p:cNvPr>
          <p:cNvSpPr txBox="1"/>
          <p:nvPr/>
        </p:nvSpPr>
        <p:spPr>
          <a:xfrm>
            <a:off x="4888502" y="3944336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Altera registro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E81410EC-8AE4-CE02-F85C-424EDCEC0A59}"/>
              </a:ext>
            </a:extLst>
          </p:cNvPr>
          <p:cNvGrpSpPr/>
          <p:nvPr/>
        </p:nvGrpSpPr>
        <p:grpSpPr>
          <a:xfrm>
            <a:off x="5397977" y="1284622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BDF82415-3AA8-3621-9A82-6565097A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C94B6470-DDAD-F5A0-8569-C5606A64D974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2179" name="CaixaDeTexto 2178">
            <a:extLst>
              <a:ext uri="{FF2B5EF4-FFF2-40B4-BE49-F238E27FC236}">
                <a16:creationId xmlns:a16="http://schemas.microsoft.com/office/drawing/2014/main" id="{3A09EDBC-12CF-A911-9691-A14FFF21988E}"/>
              </a:ext>
            </a:extLst>
          </p:cNvPr>
          <p:cNvSpPr txBox="1"/>
          <p:nvPr/>
        </p:nvSpPr>
        <p:spPr>
          <a:xfrm>
            <a:off x="7119129" y="1949239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contato existente para exclusão</a:t>
            </a:r>
          </a:p>
        </p:txBody>
      </p:sp>
      <p:cxnSp>
        <p:nvCxnSpPr>
          <p:cNvPr id="2180" name="Conector de Seta Reta 2179">
            <a:extLst>
              <a:ext uri="{FF2B5EF4-FFF2-40B4-BE49-F238E27FC236}">
                <a16:creationId xmlns:a16="http://schemas.microsoft.com/office/drawing/2014/main" id="{E1B71B46-59E7-96C6-EDA7-DD4C75CABB3A}"/>
              </a:ext>
            </a:extLst>
          </p:cNvPr>
          <p:cNvCxnSpPr>
            <a:cxnSpLocks/>
            <a:stCxn id="2189" idx="2"/>
            <a:endCxn id="2181" idx="0"/>
          </p:cNvCxnSpPr>
          <p:nvPr/>
        </p:nvCxnSpPr>
        <p:spPr>
          <a:xfrm>
            <a:off x="8037227" y="1953371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1" name="Retângulo 2180">
            <a:extLst>
              <a:ext uri="{FF2B5EF4-FFF2-40B4-BE49-F238E27FC236}">
                <a16:creationId xmlns:a16="http://schemas.microsoft.com/office/drawing/2014/main" id="{39708150-B32D-497E-70CF-F0CAAE1B945F}"/>
              </a:ext>
            </a:extLst>
          </p:cNvPr>
          <p:cNvSpPr/>
          <p:nvPr/>
        </p:nvSpPr>
        <p:spPr>
          <a:xfrm>
            <a:off x="7195210" y="2542120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DELETE</a:t>
            </a:r>
          </a:p>
        </p:txBody>
      </p:sp>
      <p:sp>
        <p:nvSpPr>
          <p:cNvPr id="2182" name="Retângulo 2181">
            <a:extLst>
              <a:ext uri="{FF2B5EF4-FFF2-40B4-BE49-F238E27FC236}">
                <a16:creationId xmlns:a16="http://schemas.microsoft.com/office/drawing/2014/main" id="{1AAEC692-8EAF-7029-E537-CA5E4754439E}"/>
              </a:ext>
            </a:extLst>
          </p:cNvPr>
          <p:cNvSpPr/>
          <p:nvPr/>
        </p:nvSpPr>
        <p:spPr>
          <a:xfrm>
            <a:off x="7620130" y="4405338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83" name="Conector de Seta Reta 2182">
            <a:extLst>
              <a:ext uri="{FF2B5EF4-FFF2-40B4-BE49-F238E27FC236}">
                <a16:creationId xmlns:a16="http://schemas.microsoft.com/office/drawing/2014/main" id="{47E93924-7736-DCB0-D9CF-3B85EDFCAC77}"/>
              </a:ext>
            </a:extLst>
          </p:cNvPr>
          <p:cNvCxnSpPr>
            <a:cxnSpLocks/>
            <a:stCxn id="2181" idx="2"/>
            <a:endCxn id="2182" idx="0"/>
          </p:cNvCxnSpPr>
          <p:nvPr/>
        </p:nvCxnSpPr>
        <p:spPr>
          <a:xfrm>
            <a:off x="8038899" y="2849897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4" name="CaixaDeTexto 2183">
            <a:extLst>
              <a:ext uri="{FF2B5EF4-FFF2-40B4-BE49-F238E27FC236}">
                <a16:creationId xmlns:a16="http://schemas.microsoft.com/office/drawing/2014/main" id="{224AAC06-BEFA-C798-F7C0-B88B2ADB7580}"/>
              </a:ext>
            </a:extLst>
          </p:cNvPr>
          <p:cNvSpPr txBox="1"/>
          <p:nvPr/>
        </p:nvSpPr>
        <p:spPr>
          <a:xfrm>
            <a:off x="8037226" y="3506112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85" name="Conector de Seta Reta 23">
            <a:extLst>
              <a:ext uri="{FF2B5EF4-FFF2-40B4-BE49-F238E27FC236}">
                <a16:creationId xmlns:a16="http://schemas.microsoft.com/office/drawing/2014/main" id="{E9A4872B-76F9-CCF5-02C4-292CBF9A7B21}"/>
              </a:ext>
            </a:extLst>
          </p:cNvPr>
          <p:cNvCxnSpPr>
            <a:cxnSpLocks/>
            <a:stCxn id="2182" idx="0"/>
            <a:endCxn id="2182" idx="3"/>
          </p:cNvCxnSpPr>
          <p:nvPr/>
        </p:nvCxnSpPr>
        <p:spPr>
          <a:xfrm rot="16200000" flipH="1">
            <a:off x="8176231" y="4271267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6" name="CaixaDeTexto 2185">
            <a:extLst>
              <a:ext uri="{FF2B5EF4-FFF2-40B4-BE49-F238E27FC236}">
                <a16:creationId xmlns:a16="http://schemas.microsoft.com/office/drawing/2014/main" id="{C4BB821C-26B3-7C11-0842-51790C583C44}"/>
              </a:ext>
            </a:extLst>
          </p:cNvPr>
          <p:cNvSpPr txBox="1"/>
          <p:nvPr/>
        </p:nvSpPr>
        <p:spPr>
          <a:xfrm>
            <a:off x="7200636" y="3948685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Exclui registro</a:t>
            </a:r>
          </a:p>
        </p:txBody>
      </p:sp>
      <p:grpSp>
        <p:nvGrpSpPr>
          <p:cNvPr id="2187" name="Agrupar 2186">
            <a:extLst>
              <a:ext uri="{FF2B5EF4-FFF2-40B4-BE49-F238E27FC236}">
                <a16:creationId xmlns:a16="http://schemas.microsoft.com/office/drawing/2014/main" id="{BA7A4D47-3F50-DA3C-A93E-9BF52B57A92B}"/>
              </a:ext>
            </a:extLst>
          </p:cNvPr>
          <p:cNvGrpSpPr/>
          <p:nvPr/>
        </p:nvGrpSpPr>
        <p:grpSpPr>
          <a:xfrm>
            <a:off x="7710111" y="1288971"/>
            <a:ext cx="654231" cy="664400"/>
            <a:chOff x="10463048" y="414956"/>
            <a:chExt cx="914400" cy="1079917"/>
          </a:xfrm>
        </p:grpSpPr>
        <p:pic>
          <p:nvPicPr>
            <p:cNvPr id="2188" name="Gráfico 2187" descr="Usuário com preenchimento sólido">
              <a:extLst>
                <a:ext uri="{FF2B5EF4-FFF2-40B4-BE49-F238E27FC236}">
                  <a16:creationId xmlns:a16="http://schemas.microsoft.com/office/drawing/2014/main" id="{CCE3DE30-2AA2-3EA9-164C-95BC555F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89" name="CaixaDeTexto 2188">
              <a:extLst>
                <a:ext uri="{FF2B5EF4-FFF2-40B4-BE49-F238E27FC236}">
                  <a16:creationId xmlns:a16="http://schemas.microsoft.com/office/drawing/2014/main" id="{C0836808-5C26-8305-2152-81E565DADCF1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08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GET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DC5EB12-3FEE-0DD4-CE76-9EF44BA951FE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8312F8-31F6-8E93-128D-BF57BDB230B8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1115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Consulta Contato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751751" y="-51448"/>
            <a:ext cx="44402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Contato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4F6DFD-E7DD-8C46-D367-1941EFAD0239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58DB14-E252-0E58-DD70-DFEA0D03BE5E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847FEFEA-17DB-6193-19AB-2B43475B2B47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8" name="Imagem 27" descr="Logotipo, Ícone&#10;&#10;Descrição gerada automaticamente">
            <a:extLst>
              <a:ext uri="{FF2B5EF4-FFF2-40B4-BE49-F238E27FC236}">
                <a16:creationId xmlns:a16="http://schemas.microsoft.com/office/drawing/2014/main" id="{8254AFE0-C419-62F8-0579-5FD0F95D3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EF81A13F-0115-1CA7-A812-174D19ACCC3F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0E3DC27-78B0-DE33-A8B0-755BA7AF0774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D3DE2DC3-74FD-D808-0E77-B7B6F5CCA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460C07E-9A7B-6F8F-44B2-CA26B1518400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45" name="Imagem 4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9F246DD-B026-C764-0D00-3B39D4CCD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667136A-E4E4-660E-5642-2CBA86816085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211EF95-53AE-C817-1F51-E03FFD7C7E9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48" name="Imagem 4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63F6A50D-9935-07F4-9AC2-AEA6F8625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F0E6272-93AA-3353-D3DE-B37B3D7F32DD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52" name="Imagem 51" descr="Logotipo&#10;&#10;Descrição gerada automaticamente">
            <a:extLst>
              <a:ext uri="{FF2B5EF4-FFF2-40B4-BE49-F238E27FC236}">
                <a16:creationId xmlns:a16="http://schemas.microsoft.com/office/drawing/2014/main" id="{01F58B0F-C0CF-9358-1545-6B543E25C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19C5E53-8C33-3A91-BD86-3447180EEEAE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9F94259E-75C1-9A75-180C-24A692FC38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3CDE6F45-8FDA-C5E7-43A9-187E56D92E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Imagem 56" descr="Logotipo, nome da empresa&#10;&#10;Descrição gerada automaticamente">
            <a:extLst>
              <a:ext uri="{FF2B5EF4-FFF2-40B4-BE49-F238E27FC236}">
                <a16:creationId xmlns:a16="http://schemas.microsoft.com/office/drawing/2014/main" id="{1D67BDDA-83C4-2A17-61F6-679C723CA7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01298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202</TotalTime>
  <Words>408</Words>
  <Application>Microsoft Office PowerPoint</Application>
  <PresentationFormat>Widescreen</PresentationFormat>
  <Paragraphs>180</Paragraphs>
  <Slides>16</Slides>
  <Notes>16</Notes>
  <HiddenSlides>9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Aharoni</vt:lpstr>
      <vt:lpstr>Arial</vt:lpstr>
      <vt:lpstr>Calibri</vt:lpstr>
      <vt:lpstr>Consolas</vt:lpstr>
      <vt:lpstr>Gill Sans MT</vt:lpstr>
      <vt:lpstr>Wingdings 2</vt:lpstr>
      <vt:lpstr>Personalizado</vt:lpstr>
      <vt:lpstr>DESENHO DE ARQUITETURA</vt:lpstr>
      <vt:lpstr>Agenda da apresentação</vt:lpstr>
      <vt:lpstr>Pós tech fiap - Tech Challenge fase 4 grupo 19</vt:lpstr>
      <vt:lpstr>Apresentação do PowerPoint</vt:lpstr>
      <vt:lpstr>Apresentação do PowerPoint</vt:lpstr>
      <vt:lpstr>Apresentação do PowerPoint</vt:lpstr>
      <vt:lpstr>Obrigado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Neto</dc:creator>
  <cp:lastModifiedBy>1</cp:lastModifiedBy>
  <cp:revision>9</cp:revision>
  <dcterms:created xsi:type="dcterms:W3CDTF">2024-07-27T16:23:09Z</dcterms:created>
  <dcterms:modified xsi:type="dcterms:W3CDTF">2024-11-30T21:32:49Z</dcterms:modified>
</cp:coreProperties>
</file>