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49" d="100"/>
          <a:sy n="149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Neto" userId="927eea231693e486" providerId="LiveId" clId="{FA0E4D0E-8B37-462B-B376-2736D97C4C59}"/>
    <pc:docChg chg="custSel modSld">
      <pc:chgData name="Eduardo Neto" userId="927eea231693e486" providerId="LiveId" clId="{FA0E4D0E-8B37-462B-B376-2736D97C4C59}" dt="2024-07-27T23:56:32.686" v="32" actId="478"/>
      <pc:docMkLst>
        <pc:docMk/>
      </pc:docMkLst>
      <pc:sldChg chg="addSp delSp modSp mod">
        <pc:chgData name="Eduardo Neto" userId="927eea231693e486" providerId="LiveId" clId="{FA0E4D0E-8B37-462B-B376-2736D97C4C59}" dt="2024-07-27T23:56:32.686" v="32" actId="478"/>
        <pc:sldMkLst>
          <pc:docMk/>
          <pc:sldMk cId="3501347425" sldId="260"/>
        </pc:sldMkLst>
        <pc:spChg chg="del">
          <ac:chgData name="Eduardo Neto" userId="927eea231693e486" providerId="LiveId" clId="{FA0E4D0E-8B37-462B-B376-2736D97C4C59}" dt="2024-07-27T23:56:17.566" v="30" actId="478"/>
          <ac:spMkLst>
            <pc:docMk/>
            <pc:sldMk cId="3501347425" sldId="260"/>
            <ac:spMk id="3" creationId="{A9CB511D-EA45-4336-847C-1252667143B5}"/>
          </ac:spMkLst>
        </pc:spChg>
        <pc:spChg chg="add del mod">
          <ac:chgData name="Eduardo Neto" userId="927eea231693e486" providerId="LiveId" clId="{FA0E4D0E-8B37-462B-B376-2736D97C4C59}" dt="2024-07-27T23:56:32.686" v="32" actId="478"/>
          <ac:spMkLst>
            <pc:docMk/>
            <pc:sldMk cId="3501347425" sldId="260"/>
            <ac:spMk id="6" creationId="{F42C873F-DC80-3C02-0364-C7D323559FDF}"/>
          </ac:spMkLst>
        </pc:spChg>
      </pc:sldChg>
      <pc:sldChg chg="modSp mod">
        <pc:chgData name="Eduardo Neto" userId="927eea231693e486" providerId="LiveId" clId="{FA0E4D0E-8B37-462B-B376-2736D97C4C59}" dt="2024-07-27T17:22:58.263" v="5" actId="20577"/>
        <pc:sldMkLst>
          <pc:docMk/>
          <pc:sldMk cId="1703342593" sldId="261"/>
        </pc:sldMkLst>
        <pc:spChg chg="mod">
          <ac:chgData name="Eduardo Neto" userId="927eea231693e486" providerId="LiveId" clId="{FA0E4D0E-8B37-462B-B376-2736D97C4C59}" dt="2024-07-27T17:22:58.263" v="5" actId="20577"/>
          <ac:spMkLst>
            <pc:docMk/>
            <pc:sldMk cId="1703342593" sldId="261"/>
            <ac:spMk id="2" creationId="{5B040558-A365-4CCE-92FA-5A48CD98F9C9}"/>
          </ac:spMkLst>
        </pc:spChg>
      </pc:sldChg>
      <pc:sldChg chg="modSp mod">
        <pc:chgData name="Eduardo Neto" userId="927eea231693e486" providerId="LiveId" clId="{FA0E4D0E-8B37-462B-B376-2736D97C4C59}" dt="2024-07-27T17:24:43.145" v="29" actId="20577"/>
        <pc:sldMkLst>
          <pc:docMk/>
          <pc:sldMk cId="3495813506" sldId="262"/>
        </pc:sldMkLst>
        <pc:spChg chg="mod">
          <ac:chgData name="Eduardo Neto" userId="927eea231693e486" providerId="LiveId" clId="{FA0E4D0E-8B37-462B-B376-2736D97C4C59}" dt="2024-07-27T17:23:50.232" v="16" actId="20577"/>
          <ac:spMkLst>
            <pc:docMk/>
            <pc:sldMk cId="3495813506" sldId="262"/>
            <ac:spMk id="2271" creationId="{80E3D1B6-6979-047F-2021-F3F2A5312788}"/>
          </ac:spMkLst>
        </pc:spChg>
        <pc:spChg chg="mod">
          <ac:chgData name="Eduardo Neto" userId="927eea231693e486" providerId="LiveId" clId="{FA0E4D0E-8B37-462B-B376-2736D97C4C59}" dt="2024-07-27T17:24:43.145" v="29" actId="20577"/>
          <ac:spMkLst>
            <pc:docMk/>
            <pc:sldMk cId="3495813506" sldId="262"/>
            <ac:spMk id="2272" creationId="{083C9D09-3CE8-7CD2-FED7-7D9248A85BA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arquitetura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E131CE4A-9776-44F4-BC03-867682E21374}" type="pres">
      <dgm:prSet presAssocID="{5605D28D-2CE6-4513-8566-952984E21E14}" presName="text_3" presStyleLbl="node1" presStyleIdx="2" presStyleCnt="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5"/>
      <dgm:spPr/>
    </dgm:pt>
    <dgm:pt modelId="{2001303F-4AA8-4BE4-BBCE-91E9C4D41C6D}" type="pres">
      <dgm:prSet presAssocID="{7933B711-32E8-4031-BE4D-1BD3162924E6}" presName="text_4" presStyleLbl="node1" presStyleIdx="3" presStyleCnt="5">
        <dgm:presLayoutVars>
          <dgm:bulletEnabled val="1"/>
        </dgm:presLayoutVars>
      </dgm:prSet>
      <dgm:spPr/>
    </dgm:pt>
    <dgm:pt modelId="{A1BC08DF-578C-4908-A548-FDBDBC94B830}" type="pres">
      <dgm:prSet presAssocID="{7933B711-32E8-4031-BE4D-1BD3162924E6}" presName="accent_4" presStyleCnt="0"/>
      <dgm:spPr/>
    </dgm:pt>
    <dgm:pt modelId="{9ECDD237-1980-4DCC-893B-9E861B5F386A}" type="pres">
      <dgm:prSet presAssocID="{7933B711-32E8-4031-BE4D-1BD3162924E6}" presName="accentRepeatNode" presStyleLbl="solidFgAcc1" presStyleIdx="3" presStyleCnt="5"/>
      <dgm:spPr/>
    </dgm:pt>
    <dgm:pt modelId="{4EB2D835-8BDD-44D5-AB4C-70649A4346AA}" type="pres">
      <dgm:prSet presAssocID="{1F6FACBF-2741-4A77-9D02-15B0A5219D8A}" presName="text_5" presStyleLbl="node1" presStyleIdx="4" presStyleCnt="5">
        <dgm:presLayoutVars>
          <dgm:bulletEnabled val="1"/>
        </dgm:presLayoutVars>
      </dgm:prSet>
      <dgm:spPr/>
    </dgm:pt>
    <dgm:pt modelId="{B509E3DC-B56E-46AC-9B1F-FCF8301897CC}" type="pres">
      <dgm:prSet presAssocID="{1F6FACBF-2741-4A77-9D02-15B0A5219D8A}" presName="accent_5" presStyleCnt="0"/>
      <dgm:spPr/>
    </dgm:pt>
    <dgm:pt modelId="{EF456D38-E4AF-4667-8624-6B047E6ED6DC}" type="pres">
      <dgm:prSet presAssocID="{1F6FACBF-2741-4A77-9D02-15B0A5219D8A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526D8A65-828B-4CFB-916B-B40E6F05AB31}" type="presOf" srcId="{1F6FACBF-2741-4A77-9D02-15B0A5219D8A}" destId="{4EB2D835-8BDD-44D5-AB4C-70649A4346AA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3" destOrd="0" parTransId="{3021D3B5-00D2-4D44-9E74-969CE9DC71A6}" sibTransId="{EF120058-C226-4EA0-9A50-4E0DB7A53B41}"/>
    <dgm:cxn modelId="{0211D397-5128-49AE-800A-3C7464BDB17F}" type="presOf" srcId="{7933B711-32E8-4031-BE4D-1BD3162924E6}" destId="{2001303F-4AA8-4BE4-BBCE-91E9C4D41C6D}" srcOrd="0" destOrd="0" presId="urn:microsoft.com/office/officeart/2008/layout/VerticalCurvedList"/>
    <dgm:cxn modelId="{15A1A0A2-3C70-4511-8085-51A9CF6C0C5F}" srcId="{7E5AA53B-3EEE-4DE4-BB81-9044890C2946}" destId="{1F6FACBF-2741-4A77-9D02-15B0A5219D8A}" srcOrd="4" destOrd="0" parTransId="{23734D47-F879-4E26-9E8E-9DA81847E6B1}" sibTransId="{4A43D2C8-47F6-4F5D-AB25-1ACE590035C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910EE965-0199-474E-9AE8-0FD6A12D3521}" type="presParOf" srcId="{90561C55-3C6E-4D53-85E1-2C50BCDDA392}" destId="{2001303F-4AA8-4BE4-BBCE-91E9C4D41C6D}" srcOrd="7" destOrd="0" presId="urn:microsoft.com/office/officeart/2008/layout/VerticalCurvedList"/>
    <dgm:cxn modelId="{1838099A-F237-470B-9183-84E584BF0BF0}" type="presParOf" srcId="{90561C55-3C6E-4D53-85E1-2C50BCDDA392}" destId="{A1BC08DF-578C-4908-A548-FDBDBC94B830}" srcOrd="8" destOrd="0" presId="urn:microsoft.com/office/officeart/2008/layout/VerticalCurvedList"/>
    <dgm:cxn modelId="{3D192D8C-C59A-4F6A-984D-6DDA2D3AE7EF}" type="presParOf" srcId="{A1BC08DF-578C-4908-A548-FDBDBC94B830}" destId="{9ECDD237-1980-4DCC-893B-9E861B5F386A}" srcOrd="0" destOrd="0" presId="urn:microsoft.com/office/officeart/2008/layout/VerticalCurvedList"/>
    <dgm:cxn modelId="{01501FF6-EFDD-4E46-B868-5D18070AA1FE}" type="presParOf" srcId="{90561C55-3C6E-4D53-85E1-2C50BCDDA392}" destId="{4EB2D835-8BDD-44D5-AB4C-70649A4346AA}" srcOrd="9" destOrd="0" presId="urn:microsoft.com/office/officeart/2008/layout/VerticalCurvedList"/>
    <dgm:cxn modelId="{B6D525FF-F0F8-41BF-9F67-04D64108F207}" type="presParOf" srcId="{90561C55-3C6E-4D53-85E1-2C50BCDDA392}" destId="{B509E3DC-B56E-46AC-9B1F-FCF8301897CC}" srcOrd="10" destOrd="0" presId="urn:microsoft.com/office/officeart/2008/layout/VerticalCurvedList"/>
    <dgm:cxn modelId="{BA4A3589-B8D9-453D-8CA0-274858FFFBEF}" type="presParOf" srcId="{B509E3DC-B56E-46AC-9B1F-FCF8301897CC}" destId="{EF456D38-E4AF-4667-8624-6B047E6ED6D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do time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</a:t>
          </a:r>
          <a:r>
            <a:rPr lang="pt-BR" sz="2200" kern="1200" noProof="0" dirty="0" err="1"/>
            <a:t>stacks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arquitetura</a:t>
          </a:r>
        </a:p>
      </dsp:txBody>
      <dsp:txXfrm>
        <a:off x="755666" y="1559151"/>
        <a:ext cx="6051292" cy="445634"/>
      </dsp:txXfrm>
    </dsp:sp>
    <dsp:sp modelId="{A965097E-32F1-4AB8-8C4E-2814A7596B2F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1303F-4AA8-4BE4-BBCE-91E9C4D41C6D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</a:t>
          </a:r>
          <a:r>
            <a:rPr lang="pt-BR" sz="2200" kern="1200" noProof="0" dirty="0" err="1"/>
            <a:t>papiline</a:t>
          </a:r>
          <a:r>
            <a:rPr lang="pt-BR" sz="2200" kern="1200" noProof="0" dirty="0"/>
            <a:t> com </a:t>
          </a:r>
          <a:r>
            <a:rPr lang="pt-BR" sz="2200" kern="1200" noProof="0" dirty="0" err="1"/>
            <a:t>GitActions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9ECDD237-1980-4DCC-893B-9E861B5F386A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2D835-8BDD-44D5-AB4C-70649A4346AA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Monitoração</a:t>
          </a:r>
        </a:p>
      </dsp:txBody>
      <dsp:txXfrm>
        <a:off x="338329" y="2895628"/>
        <a:ext cx="6468629" cy="445634"/>
      </dsp:txXfrm>
    </dsp:sp>
    <dsp:sp modelId="{EF456D38-E4AF-4667-8624-6B047E6ED6DC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27/07/2024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27/07/2024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39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27/07/2024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hyperlink" Target="https://hedzr.com/devops/docker/docker-compose-file-format/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programandoamedianoche.com/category/base-de-datos/sql-server/" TargetMode="External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0.jpg"/><Relationship Id="rId5" Type="http://schemas.openxmlformats.org/officeDocument/2006/relationships/image" Target="../media/image7.png"/><Relationship Id="rId15" Type="http://schemas.openxmlformats.org/officeDocument/2006/relationships/image" Target="../media/image12.jp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ugeek.github.io/blog/post/2019-02-24-instalar-servicios-o-aplicaciones-con-docker-para-tu-raspberry-o-cualquier-servidor-gnu-linux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hyperlink" Target="https://wiki.lafabriquedesmobilites.fr/wiki/Grafana_analytics_&amp;_monitoring_solu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hyperlink" Target="https://lthub.ubc.ca/guides/github-instructor-guide/" TargetMode="External"/><Relationship Id="rId4" Type="http://schemas.openxmlformats.org/officeDocument/2006/relationships/hyperlink" Target="https://leninmhs.com/redis-tu-base-de-datos-libre-en-memoria/" TargetMode="External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Sistema de cadastro de contatos regionais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2834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Tech </a:t>
            </a:r>
            <a:r>
              <a:rPr lang="pt-BR" dirty="0" err="1"/>
              <a:t>Challenge</a:t>
            </a:r>
            <a:r>
              <a:rPr lang="pt-BR" dirty="0"/>
              <a:t> fase 2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STACKS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37138" y="964626"/>
            <a:ext cx="19050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09855" y="3416790"/>
            <a:ext cx="2631904" cy="1377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36331" y="1962340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m 18" descr="Desenho de personagem de desenho animado">
            <a:extLst>
              <a:ext uri="{FF2B5EF4-FFF2-40B4-BE49-F238E27FC236}">
                <a16:creationId xmlns:a16="http://schemas.microsoft.com/office/drawing/2014/main" id="{19E0CB67-056D-9361-A9A9-DB36824BE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866797" y="2027956"/>
            <a:ext cx="2586622" cy="1242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754304" y="992772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47" y="3416790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41" y="40428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9" name="Retângulo 2198">
            <a:extLst>
              <a:ext uri="{FF2B5EF4-FFF2-40B4-BE49-F238E27FC236}">
                <a16:creationId xmlns:a16="http://schemas.microsoft.com/office/drawing/2014/main" id="{8DB5A169-ED31-30D0-2565-8D118340D853}"/>
              </a:ext>
            </a:extLst>
          </p:cNvPr>
          <p:cNvSpPr/>
          <p:nvPr/>
        </p:nvSpPr>
        <p:spPr>
          <a:xfrm>
            <a:off x="4009797" y="1065951"/>
            <a:ext cx="8039100" cy="4307525"/>
          </a:xfrm>
          <a:prstGeom prst="rect">
            <a:avLst/>
          </a:prstGeom>
          <a:solidFill>
            <a:schemeClr val="tx2">
              <a:lumMod val="10000"/>
              <a:lumOff val="90000"/>
              <a:alpha val="41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00" name="Agrupar 2199">
            <a:extLst>
              <a:ext uri="{FF2B5EF4-FFF2-40B4-BE49-F238E27FC236}">
                <a16:creationId xmlns:a16="http://schemas.microsoft.com/office/drawing/2014/main" id="{B0788FA5-5AEC-0072-6460-3FA813A0A277}"/>
              </a:ext>
            </a:extLst>
          </p:cNvPr>
          <p:cNvGrpSpPr/>
          <p:nvPr/>
        </p:nvGrpSpPr>
        <p:grpSpPr>
          <a:xfrm>
            <a:off x="3946149" y="724678"/>
            <a:ext cx="6808088" cy="3943588"/>
            <a:chOff x="-455993" y="2609612"/>
            <a:chExt cx="6808088" cy="3943588"/>
          </a:xfrm>
        </p:grpSpPr>
        <p:sp>
          <p:nvSpPr>
            <p:cNvPr id="2201" name="Retângulo 2200">
              <a:extLst>
                <a:ext uri="{FF2B5EF4-FFF2-40B4-BE49-F238E27FC236}">
                  <a16:creationId xmlns:a16="http://schemas.microsoft.com/office/drawing/2014/main" id="{1C38E511-A87F-207F-ACCB-753A78E0FCD6}"/>
                </a:ext>
              </a:extLst>
            </p:cNvPr>
            <p:cNvSpPr/>
            <p:nvPr/>
          </p:nvSpPr>
          <p:spPr>
            <a:xfrm>
              <a:off x="788193" y="3596951"/>
              <a:ext cx="5562911" cy="2454600"/>
            </a:xfrm>
            <a:prstGeom prst="rect">
              <a:avLst/>
            </a:prstGeom>
            <a:solidFill>
              <a:schemeClr val="accent5">
                <a:alpha val="9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202" name="Agrupar 2201">
              <a:extLst>
                <a:ext uri="{FF2B5EF4-FFF2-40B4-BE49-F238E27FC236}">
                  <a16:creationId xmlns:a16="http://schemas.microsoft.com/office/drawing/2014/main" id="{B6FA775B-4A16-B2C0-E1F1-B3A24954C337}"/>
                </a:ext>
              </a:extLst>
            </p:cNvPr>
            <p:cNvGrpSpPr/>
            <p:nvPr/>
          </p:nvGrpSpPr>
          <p:grpSpPr>
            <a:xfrm>
              <a:off x="-455993" y="2609612"/>
              <a:ext cx="6808088" cy="3943588"/>
              <a:chOff x="-398843" y="-89138"/>
              <a:chExt cx="6808088" cy="3943588"/>
            </a:xfrm>
          </p:grpSpPr>
          <p:cxnSp>
            <p:nvCxnSpPr>
              <p:cNvPr id="2203" name="Conector reto 2202">
                <a:extLst>
                  <a:ext uri="{FF2B5EF4-FFF2-40B4-BE49-F238E27FC236}">
                    <a16:creationId xmlns:a16="http://schemas.microsoft.com/office/drawing/2014/main" id="{911C4D0C-0C74-4B8F-1D32-8F12B506E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725" y="1298295"/>
                <a:ext cx="5563528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4" name="Conector reto 2203">
                <a:extLst>
                  <a:ext uri="{FF2B5EF4-FFF2-40B4-BE49-F238E27FC236}">
                    <a16:creationId xmlns:a16="http://schemas.microsoft.com/office/drawing/2014/main" id="{F452A650-A552-BF31-015B-6CCA9744E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334" y="2010499"/>
                <a:ext cx="5562911" cy="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5" name="Conector reto 2204">
                <a:extLst>
                  <a:ext uri="{FF2B5EF4-FFF2-40B4-BE49-F238E27FC236}">
                    <a16:creationId xmlns:a16="http://schemas.microsoft.com/office/drawing/2014/main" id="{023D0755-85CC-5A8B-97CF-5F7B6A6E0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342" y="2724149"/>
                <a:ext cx="5562912" cy="53866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6" name="Agrupar 2205">
                <a:extLst>
                  <a:ext uri="{FF2B5EF4-FFF2-40B4-BE49-F238E27FC236}">
                    <a16:creationId xmlns:a16="http://schemas.microsoft.com/office/drawing/2014/main" id="{510CEE1A-2E19-A6C0-00F3-551182D5FC79}"/>
                  </a:ext>
                </a:extLst>
              </p:cNvPr>
              <p:cNvGrpSpPr/>
              <p:nvPr/>
            </p:nvGrpSpPr>
            <p:grpSpPr>
              <a:xfrm>
                <a:off x="3517328" y="1551541"/>
                <a:ext cx="1093442" cy="294143"/>
                <a:chOff x="3484952" y="1694518"/>
                <a:chExt cx="1093442" cy="294143"/>
              </a:xfrm>
            </p:grpSpPr>
            <p:sp>
              <p:nvSpPr>
                <p:cNvPr id="2255" name="Retângulo 2254">
                  <a:extLst>
                    <a:ext uri="{FF2B5EF4-FFF2-40B4-BE49-F238E27FC236}">
                      <a16:creationId xmlns:a16="http://schemas.microsoft.com/office/drawing/2014/main" id="{8F5F3713-6E3A-7A57-DE6A-87EECBB8DDDC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API</a:t>
                  </a:r>
                </a:p>
              </p:txBody>
            </p:sp>
            <p:sp>
              <p:nvSpPr>
                <p:cNvPr id="2256" name="Retângulo 2255">
                  <a:extLst>
                    <a:ext uri="{FF2B5EF4-FFF2-40B4-BE49-F238E27FC236}">
                      <a16:creationId xmlns:a16="http://schemas.microsoft.com/office/drawing/2014/main" id="{95A0B55B-D386-88D8-CE15-0C5912F188FC}"/>
                    </a:ext>
                  </a:extLst>
                </p:cNvPr>
                <p:cNvSpPr/>
                <p:nvPr/>
              </p:nvSpPr>
              <p:spPr>
                <a:xfrm>
                  <a:off x="4354590" y="1726490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57" name="Retângulo 2256">
                  <a:extLst>
                    <a:ext uri="{FF2B5EF4-FFF2-40B4-BE49-F238E27FC236}">
                      <a16:creationId xmlns:a16="http://schemas.microsoft.com/office/drawing/2014/main" id="{5761329C-604E-290D-0E19-25FA045AEB4B}"/>
                    </a:ext>
                  </a:extLst>
                </p:cNvPr>
                <p:cNvSpPr/>
                <p:nvPr/>
              </p:nvSpPr>
              <p:spPr>
                <a:xfrm>
                  <a:off x="4354590" y="1859708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07" name="Agrupar 2206">
                <a:extLst>
                  <a:ext uri="{FF2B5EF4-FFF2-40B4-BE49-F238E27FC236}">
                    <a16:creationId xmlns:a16="http://schemas.microsoft.com/office/drawing/2014/main" id="{79DCD369-46EA-A52E-F301-79F4572BBC81}"/>
                  </a:ext>
                </a:extLst>
              </p:cNvPr>
              <p:cNvGrpSpPr/>
              <p:nvPr/>
            </p:nvGrpSpPr>
            <p:grpSpPr>
              <a:xfrm rot="5400000">
                <a:off x="4773930" y="2235082"/>
                <a:ext cx="1725493" cy="294143"/>
                <a:chOff x="3484952" y="1694518"/>
                <a:chExt cx="1061193" cy="294143"/>
              </a:xfrm>
            </p:grpSpPr>
            <p:sp>
              <p:nvSpPr>
                <p:cNvPr id="2252" name="Retângulo 2251">
                  <a:extLst>
                    <a:ext uri="{FF2B5EF4-FFF2-40B4-BE49-F238E27FC236}">
                      <a16:creationId xmlns:a16="http://schemas.microsoft.com/office/drawing/2014/main" id="{D21AEFE0-5CF0-66CB-2B87-19B698D35B8C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Domain</a:t>
                  </a:r>
                </a:p>
              </p:txBody>
            </p:sp>
            <p:sp>
              <p:nvSpPr>
                <p:cNvPr id="2253" name="Retângulo 2252">
                  <a:extLst>
                    <a:ext uri="{FF2B5EF4-FFF2-40B4-BE49-F238E27FC236}">
                      <a16:creationId xmlns:a16="http://schemas.microsoft.com/office/drawing/2014/main" id="{393E6E9B-4294-35F6-4635-C528EEB15B69}"/>
                    </a:ext>
                  </a:extLst>
                </p:cNvPr>
                <p:cNvSpPr/>
                <p:nvPr/>
              </p:nvSpPr>
              <p:spPr>
                <a:xfrm>
                  <a:off x="4405941" y="1726491"/>
                  <a:ext cx="14020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54" name="Retângulo 2253">
                  <a:extLst>
                    <a:ext uri="{FF2B5EF4-FFF2-40B4-BE49-F238E27FC236}">
                      <a16:creationId xmlns:a16="http://schemas.microsoft.com/office/drawing/2014/main" id="{111641F7-A807-4863-A36D-852B1DE84968}"/>
                    </a:ext>
                  </a:extLst>
                </p:cNvPr>
                <p:cNvSpPr/>
                <p:nvPr/>
              </p:nvSpPr>
              <p:spPr>
                <a:xfrm>
                  <a:off x="4405943" y="1859709"/>
                  <a:ext cx="14020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08" name="Agrupar 2207">
                <a:extLst>
                  <a:ext uri="{FF2B5EF4-FFF2-40B4-BE49-F238E27FC236}">
                    <a16:creationId xmlns:a16="http://schemas.microsoft.com/office/drawing/2014/main" id="{AFFABC36-096D-0A98-F273-505A20E75F4B}"/>
                  </a:ext>
                </a:extLst>
              </p:cNvPr>
              <p:cNvGrpSpPr/>
              <p:nvPr/>
            </p:nvGrpSpPr>
            <p:grpSpPr>
              <a:xfrm>
                <a:off x="3526831" y="2197451"/>
                <a:ext cx="1093442" cy="294143"/>
                <a:chOff x="3484952" y="1694518"/>
                <a:chExt cx="1093442" cy="294143"/>
              </a:xfrm>
            </p:grpSpPr>
            <p:sp>
              <p:nvSpPr>
                <p:cNvPr id="2249" name="Retângulo 2248">
                  <a:extLst>
                    <a:ext uri="{FF2B5EF4-FFF2-40B4-BE49-F238E27FC236}">
                      <a16:creationId xmlns:a16="http://schemas.microsoft.com/office/drawing/2014/main" id="{06A9FB73-1CD9-3F5D-5278-349E4CB7B0AD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Serviços</a:t>
                  </a:r>
                </a:p>
              </p:txBody>
            </p:sp>
            <p:sp>
              <p:nvSpPr>
                <p:cNvPr id="2250" name="Retângulo 2249">
                  <a:extLst>
                    <a:ext uri="{FF2B5EF4-FFF2-40B4-BE49-F238E27FC236}">
                      <a16:creationId xmlns:a16="http://schemas.microsoft.com/office/drawing/2014/main" id="{05CFFA53-A895-5557-AC82-60AB903EF458}"/>
                    </a:ext>
                  </a:extLst>
                </p:cNvPr>
                <p:cNvSpPr/>
                <p:nvPr/>
              </p:nvSpPr>
              <p:spPr>
                <a:xfrm>
                  <a:off x="4354590" y="1726490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51" name="Retângulo 2250">
                  <a:extLst>
                    <a:ext uri="{FF2B5EF4-FFF2-40B4-BE49-F238E27FC236}">
                      <a16:creationId xmlns:a16="http://schemas.microsoft.com/office/drawing/2014/main" id="{83935C9A-514B-DAB6-6215-D88321044C05}"/>
                    </a:ext>
                  </a:extLst>
                </p:cNvPr>
                <p:cNvSpPr/>
                <p:nvPr/>
              </p:nvSpPr>
              <p:spPr>
                <a:xfrm>
                  <a:off x="4354590" y="1859708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09" name="Agrupar 2208">
                <a:extLst>
                  <a:ext uri="{FF2B5EF4-FFF2-40B4-BE49-F238E27FC236}">
                    <a16:creationId xmlns:a16="http://schemas.microsoft.com/office/drawing/2014/main" id="{04C6B2A9-8AB4-CCCB-0E99-E7E0BF3ED1D2}"/>
                  </a:ext>
                </a:extLst>
              </p:cNvPr>
              <p:cNvGrpSpPr/>
              <p:nvPr/>
            </p:nvGrpSpPr>
            <p:grpSpPr>
              <a:xfrm>
                <a:off x="2754277" y="2916173"/>
                <a:ext cx="1093442" cy="294143"/>
                <a:chOff x="3484952" y="1694518"/>
                <a:chExt cx="1093442" cy="294143"/>
              </a:xfrm>
            </p:grpSpPr>
            <p:sp>
              <p:nvSpPr>
                <p:cNvPr id="2246" name="Retângulo 2245">
                  <a:extLst>
                    <a:ext uri="{FF2B5EF4-FFF2-40B4-BE49-F238E27FC236}">
                      <a16:creationId xmlns:a16="http://schemas.microsoft.com/office/drawing/2014/main" id="{826F6273-B5BC-24AD-7694-B07C5A0C92AC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Repositório DB</a:t>
                  </a:r>
                </a:p>
              </p:txBody>
            </p:sp>
            <p:sp>
              <p:nvSpPr>
                <p:cNvPr id="2247" name="Retângulo 2246">
                  <a:extLst>
                    <a:ext uri="{FF2B5EF4-FFF2-40B4-BE49-F238E27FC236}">
                      <a16:creationId xmlns:a16="http://schemas.microsoft.com/office/drawing/2014/main" id="{DACAE582-1CD8-461A-3D61-64BF967F2843}"/>
                    </a:ext>
                  </a:extLst>
                </p:cNvPr>
                <p:cNvSpPr/>
                <p:nvPr/>
              </p:nvSpPr>
              <p:spPr>
                <a:xfrm>
                  <a:off x="4354590" y="1726490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8" name="Retângulo 2247">
                  <a:extLst>
                    <a:ext uri="{FF2B5EF4-FFF2-40B4-BE49-F238E27FC236}">
                      <a16:creationId xmlns:a16="http://schemas.microsoft.com/office/drawing/2014/main" id="{B37DFBF3-7ED2-9FD2-CFAC-AED2388C5F0D}"/>
                    </a:ext>
                  </a:extLst>
                </p:cNvPr>
                <p:cNvSpPr/>
                <p:nvPr/>
              </p:nvSpPr>
              <p:spPr>
                <a:xfrm>
                  <a:off x="4354590" y="1859708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10" name="Agrupar 2209">
                <a:extLst>
                  <a:ext uri="{FF2B5EF4-FFF2-40B4-BE49-F238E27FC236}">
                    <a16:creationId xmlns:a16="http://schemas.microsoft.com/office/drawing/2014/main" id="{2467E5B5-A03C-825B-DCB1-EA5A33D22129}"/>
                  </a:ext>
                </a:extLst>
              </p:cNvPr>
              <p:cNvGrpSpPr/>
              <p:nvPr/>
            </p:nvGrpSpPr>
            <p:grpSpPr>
              <a:xfrm>
                <a:off x="4170636" y="2910945"/>
                <a:ext cx="1093442" cy="294143"/>
                <a:chOff x="3484952" y="1694518"/>
                <a:chExt cx="1093442" cy="294143"/>
              </a:xfrm>
            </p:grpSpPr>
            <p:sp>
              <p:nvSpPr>
                <p:cNvPr id="2243" name="Retângulo 2242">
                  <a:extLst>
                    <a:ext uri="{FF2B5EF4-FFF2-40B4-BE49-F238E27FC236}">
                      <a16:creationId xmlns:a16="http://schemas.microsoft.com/office/drawing/2014/main" id="{01E38B79-8E00-7A24-B449-50B582A29217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Repositório Cache</a:t>
                  </a:r>
                </a:p>
              </p:txBody>
            </p:sp>
            <p:sp>
              <p:nvSpPr>
                <p:cNvPr id="2244" name="Retângulo 2243">
                  <a:extLst>
                    <a:ext uri="{FF2B5EF4-FFF2-40B4-BE49-F238E27FC236}">
                      <a16:creationId xmlns:a16="http://schemas.microsoft.com/office/drawing/2014/main" id="{77277401-607A-DBAB-854C-CC872287178F}"/>
                    </a:ext>
                  </a:extLst>
                </p:cNvPr>
                <p:cNvSpPr/>
                <p:nvPr/>
              </p:nvSpPr>
              <p:spPr>
                <a:xfrm>
                  <a:off x="4354590" y="1726490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5" name="Retângulo 2244">
                  <a:extLst>
                    <a:ext uri="{FF2B5EF4-FFF2-40B4-BE49-F238E27FC236}">
                      <a16:creationId xmlns:a16="http://schemas.microsoft.com/office/drawing/2014/main" id="{DCA91D19-5659-B3B2-98A9-315AE36F7074}"/>
                    </a:ext>
                  </a:extLst>
                </p:cNvPr>
                <p:cNvSpPr/>
                <p:nvPr/>
              </p:nvSpPr>
              <p:spPr>
                <a:xfrm>
                  <a:off x="4354590" y="1859708"/>
                  <a:ext cx="223804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11" name="Agrupar 2210">
                <a:extLst>
                  <a:ext uri="{FF2B5EF4-FFF2-40B4-BE49-F238E27FC236}">
                    <a16:creationId xmlns:a16="http://schemas.microsoft.com/office/drawing/2014/main" id="{0B9FDE1B-8269-D024-8FD5-9D5244518A73}"/>
                  </a:ext>
                </a:extLst>
              </p:cNvPr>
              <p:cNvGrpSpPr/>
              <p:nvPr/>
            </p:nvGrpSpPr>
            <p:grpSpPr>
              <a:xfrm rot="16200000">
                <a:off x="1054836" y="2194221"/>
                <a:ext cx="1839714" cy="294143"/>
                <a:chOff x="3345635" y="1694520"/>
                <a:chExt cx="1283583" cy="294143"/>
              </a:xfrm>
            </p:grpSpPr>
            <p:sp>
              <p:nvSpPr>
                <p:cNvPr id="2240" name="Retângulo 2239">
                  <a:extLst>
                    <a:ext uri="{FF2B5EF4-FFF2-40B4-BE49-F238E27FC236}">
                      <a16:creationId xmlns:a16="http://schemas.microsoft.com/office/drawing/2014/main" id="{C1D809E0-6D7B-29FA-D5BC-472ADC780197}"/>
                    </a:ext>
                  </a:extLst>
                </p:cNvPr>
                <p:cNvSpPr/>
                <p:nvPr/>
              </p:nvSpPr>
              <p:spPr>
                <a:xfrm>
                  <a:off x="3345635" y="1694520"/>
                  <a:ext cx="1207740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>
                      <a:latin typeface="Consolas" panose="020B0609020204030204" pitchFamily="49" charset="0"/>
                    </a:rPr>
                    <a:t>Teste Integração</a:t>
                  </a:r>
                </a:p>
              </p:txBody>
            </p:sp>
            <p:sp>
              <p:nvSpPr>
                <p:cNvPr id="2241" name="Retângulo 2240">
                  <a:extLst>
                    <a:ext uri="{FF2B5EF4-FFF2-40B4-BE49-F238E27FC236}">
                      <a16:creationId xmlns:a16="http://schemas.microsoft.com/office/drawing/2014/main" id="{59D88E84-BE16-2C68-A7DD-9480D936C6FC}"/>
                    </a:ext>
                  </a:extLst>
                </p:cNvPr>
                <p:cNvSpPr/>
                <p:nvPr/>
              </p:nvSpPr>
              <p:spPr>
                <a:xfrm>
                  <a:off x="4474013" y="1726499"/>
                  <a:ext cx="155203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2" name="Retângulo 2241">
                  <a:extLst>
                    <a:ext uri="{FF2B5EF4-FFF2-40B4-BE49-F238E27FC236}">
                      <a16:creationId xmlns:a16="http://schemas.microsoft.com/office/drawing/2014/main" id="{8C07D19E-0033-688A-AB3C-AC0FDFA3E73D}"/>
                    </a:ext>
                  </a:extLst>
                </p:cNvPr>
                <p:cNvSpPr/>
                <p:nvPr/>
              </p:nvSpPr>
              <p:spPr>
                <a:xfrm>
                  <a:off x="4474015" y="1859716"/>
                  <a:ext cx="155203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12" name="Agrupar 2211">
                <a:extLst>
                  <a:ext uri="{FF2B5EF4-FFF2-40B4-BE49-F238E27FC236}">
                    <a16:creationId xmlns:a16="http://schemas.microsoft.com/office/drawing/2014/main" id="{4129E4CF-89E3-963F-BDF7-AF2BF0FFB370}"/>
                  </a:ext>
                </a:extLst>
              </p:cNvPr>
              <p:cNvGrpSpPr/>
              <p:nvPr/>
            </p:nvGrpSpPr>
            <p:grpSpPr>
              <a:xfrm rot="16200000">
                <a:off x="2045421" y="2237749"/>
                <a:ext cx="678656" cy="294143"/>
                <a:chOff x="3484952" y="1694518"/>
                <a:chExt cx="1093443" cy="294143"/>
              </a:xfrm>
            </p:grpSpPr>
            <p:sp>
              <p:nvSpPr>
                <p:cNvPr id="2237" name="Retângulo 2236">
                  <a:extLst>
                    <a:ext uri="{FF2B5EF4-FFF2-40B4-BE49-F238E27FC236}">
                      <a16:creationId xmlns:a16="http://schemas.microsoft.com/office/drawing/2014/main" id="{934F309C-FC8E-5785-00E3-52E166E83F8D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>
                      <a:latin typeface="Consolas" panose="020B0609020204030204" pitchFamily="49" charset="0"/>
                    </a:rPr>
                    <a:t>Teste Unitários</a:t>
                  </a:r>
                </a:p>
              </p:txBody>
            </p:sp>
            <p:sp>
              <p:nvSpPr>
                <p:cNvPr id="2238" name="Retângulo 2237">
                  <a:extLst>
                    <a:ext uri="{FF2B5EF4-FFF2-40B4-BE49-F238E27FC236}">
                      <a16:creationId xmlns:a16="http://schemas.microsoft.com/office/drawing/2014/main" id="{B8C27740-DDE1-DF6D-63B2-CE832D9D04A9}"/>
                    </a:ext>
                  </a:extLst>
                </p:cNvPr>
                <p:cNvSpPr/>
                <p:nvPr/>
              </p:nvSpPr>
              <p:spPr>
                <a:xfrm>
                  <a:off x="4305033" y="1726489"/>
                  <a:ext cx="27336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6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9" name="Retângulo 2238">
                  <a:extLst>
                    <a:ext uri="{FF2B5EF4-FFF2-40B4-BE49-F238E27FC236}">
                      <a16:creationId xmlns:a16="http://schemas.microsoft.com/office/drawing/2014/main" id="{80686E35-6404-7352-2B75-1049B3D75FE1}"/>
                    </a:ext>
                  </a:extLst>
                </p:cNvPr>
                <p:cNvSpPr/>
                <p:nvPr/>
              </p:nvSpPr>
              <p:spPr>
                <a:xfrm>
                  <a:off x="4305035" y="1859708"/>
                  <a:ext cx="273360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60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213" name="Conector: Angulado 38">
                <a:extLst>
                  <a:ext uri="{FF2B5EF4-FFF2-40B4-BE49-F238E27FC236}">
                    <a16:creationId xmlns:a16="http://schemas.microsoft.com/office/drawing/2014/main" id="{104DED60-767B-4CFD-3738-8C81F57CFF56}"/>
                  </a:ext>
                </a:extLst>
              </p:cNvPr>
              <p:cNvCxnSpPr>
                <a:cxnSpLocks/>
                <a:stCxn id="2255" idx="2"/>
                <a:endCxn id="2249" idx="0"/>
              </p:cNvCxnSpPr>
              <p:nvPr/>
            </p:nvCxnSpPr>
            <p:spPr>
              <a:xfrm>
                <a:off x="4012895" y="1845684"/>
                <a:ext cx="9503" cy="3517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14" name="Conector: Angulado 38">
                <a:extLst>
                  <a:ext uri="{FF2B5EF4-FFF2-40B4-BE49-F238E27FC236}">
                    <a16:creationId xmlns:a16="http://schemas.microsoft.com/office/drawing/2014/main" id="{9AC74B9B-FAE5-1534-CEB8-A2B644124A3D}"/>
                  </a:ext>
                </a:extLst>
              </p:cNvPr>
              <p:cNvCxnSpPr>
                <a:cxnSpLocks/>
                <a:stCxn id="2249" idx="2"/>
                <a:endCxn id="2246" idx="0"/>
              </p:cNvCxnSpPr>
              <p:nvPr/>
            </p:nvCxnSpPr>
            <p:spPr>
              <a:xfrm rot="5400000">
                <a:off x="3423832" y="2317606"/>
                <a:ext cx="424579" cy="77255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15" name="Conector: Angulado 38">
                <a:extLst>
                  <a:ext uri="{FF2B5EF4-FFF2-40B4-BE49-F238E27FC236}">
                    <a16:creationId xmlns:a16="http://schemas.microsoft.com/office/drawing/2014/main" id="{B1067AE3-2103-EE00-D102-EE5544B2FD50}"/>
                  </a:ext>
                </a:extLst>
              </p:cNvPr>
              <p:cNvCxnSpPr>
                <a:cxnSpLocks/>
                <a:stCxn id="2249" idx="2"/>
                <a:endCxn id="2243" idx="0"/>
              </p:cNvCxnSpPr>
              <p:nvPr/>
            </p:nvCxnSpPr>
            <p:spPr>
              <a:xfrm rot="16200000" flipH="1">
                <a:off x="4134625" y="2379366"/>
                <a:ext cx="419351" cy="64380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16" name="Conector reto 2215">
                <a:extLst>
                  <a:ext uri="{FF2B5EF4-FFF2-40B4-BE49-F238E27FC236}">
                    <a16:creationId xmlns:a16="http://schemas.microsoft.com/office/drawing/2014/main" id="{A0E0730C-6F0E-07A3-C665-EB7092DE7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1717" y="898201"/>
                <a:ext cx="9503" cy="245460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7" name="CaixaDeTexto 2216">
                <a:extLst>
                  <a:ext uri="{FF2B5EF4-FFF2-40B4-BE49-F238E27FC236}">
                    <a16:creationId xmlns:a16="http://schemas.microsoft.com/office/drawing/2014/main" id="{B11D475C-247E-5AE0-CB39-027E99469EAE}"/>
                  </a:ext>
                </a:extLst>
              </p:cNvPr>
              <p:cNvSpPr txBox="1"/>
              <p:nvPr/>
            </p:nvSpPr>
            <p:spPr>
              <a:xfrm>
                <a:off x="1574488" y="1030285"/>
                <a:ext cx="105722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Consolas" panose="020B0609020204030204" pitchFamily="49" charset="0"/>
                  </a:rPr>
                  <a:t>Testes</a:t>
                </a:r>
              </a:p>
            </p:txBody>
          </p:sp>
          <p:sp>
            <p:nvSpPr>
              <p:cNvPr id="2218" name="CaixaDeTexto 2217">
                <a:extLst>
                  <a:ext uri="{FF2B5EF4-FFF2-40B4-BE49-F238E27FC236}">
                    <a16:creationId xmlns:a16="http://schemas.microsoft.com/office/drawing/2014/main" id="{73493903-39E9-3723-FE8B-EC22C13C637E}"/>
                  </a:ext>
                </a:extLst>
              </p:cNvPr>
              <p:cNvSpPr txBox="1"/>
              <p:nvPr/>
            </p:nvSpPr>
            <p:spPr>
              <a:xfrm>
                <a:off x="2631717" y="1049560"/>
                <a:ext cx="27682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Consolas" panose="020B0609020204030204" pitchFamily="49" charset="0"/>
                  </a:rPr>
                  <a:t>Componentes</a:t>
                </a:r>
              </a:p>
            </p:txBody>
          </p:sp>
          <p:cxnSp>
            <p:nvCxnSpPr>
              <p:cNvPr id="2219" name="Conector reto 2218">
                <a:extLst>
                  <a:ext uri="{FF2B5EF4-FFF2-40B4-BE49-F238E27FC236}">
                    <a16:creationId xmlns:a16="http://schemas.microsoft.com/office/drawing/2014/main" id="{8353ADC0-D915-029C-F129-FEF2A37F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998" y="898201"/>
                <a:ext cx="0" cy="245460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0" name="CaixaDeTexto 2219">
                <a:extLst>
                  <a:ext uri="{FF2B5EF4-FFF2-40B4-BE49-F238E27FC236}">
                    <a16:creationId xmlns:a16="http://schemas.microsoft.com/office/drawing/2014/main" id="{215F3436-11B5-2AE9-6607-6B0F319E742E}"/>
                  </a:ext>
                </a:extLst>
              </p:cNvPr>
              <p:cNvSpPr txBox="1"/>
              <p:nvPr/>
            </p:nvSpPr>
            <p:spPr>
              <a:xfrm>
                <a:off x="5401442" y="898202"/>
                <a:ext cx="9929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Consolas" panose="020B0609020204030204" pitchFamily="49" charset="0"/>
                  </a:rPr>
                  <a:t>Componentes Cross</a:t>
                </a:r>
              </a:p>
            </p:txBody>
          </p:sp>
          <p:grpSp>
            <p:nvGrpSpPr>
              <p:cNvPr id="2221" name="Agrupar 2220">
                <a:extLst>
                  <a:ext uri="{FF2B5EF4-FFF2-40B4-BE49-F238E27FC236}">
                    <a16:creationId xmlns:a16="http://schemas.microsoft.com/office/drawing/2014/main" id="{5783F5A1-F971-1EC5-2956-C58C1F2C6689}"/>
                  </a:ext>
                </a:extLst>
              </p:cNvPr>
              <p:cNvGrpSpPr/>
              <p:nvPr/>
            </p:nvGrpSpPr>
            <p:grpSpPr>
              <a:xfrm rot="5400000">
                <a:off x="5222027" y="2235079"/>
                <a:ext cx="1725493" cy="294143"/>
                <a:chOff x="3484952" y="1694518"/>
                <a:chExt cx="1061193" cy="294143"/>
              </a:xfrm>
            </p:grpSpPr>
            <p:sp>
              <p:nvSpPr>
                <p:cNvPr id="2234" name="Retângulo 2233">
                  <a:extLst>
                    <a:ext uri="{FF2B5EF4-FFF2-40B4-BE49-F238E27FC236}">
                      <a16:creationId xmlns:a16="http://schemas.microsoft.com/office/drawing/2014/main" id="{A9E5E6BD-0B56-CA21-BEBE-E5B949CEE5A1}"/>
                    </a:ext>
                  </a:extLst>
                </p:cNvPr>
                <p:cNvSpPr/>
                <p:nvPr/>
              </p:nvSpPr>
              <p:spPr>
                <a:xfrm>
                  <a:off x="3484952" y="1694518"/>
                  <a:ext cx="991133" cy="2941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900" dirty="0" err="1">
                      <a:latin typeface="Consolas" panose="020B0609020204030204" pitchFamily="49" charset="0"/>
                    </a:rPr>
                    <a:t>Logging</a:t>
                  </a:r>
                  <a:endParaRPr lang="pt-BR" sz="9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5" name="Retângulo 2234">
                  <a:extLst>
                    <a:ext uri="{FF2B5EF4-FFF2-40B4-BE49-F238E27FC236}">
                      <a16:creationId xmlns:a16="http://schemas.microsoft.com/office/drawing/2014/main" id="{AA8D1308-716D-B52B-679F-FEF43D6E2F9F}"/>
                    </a:ext>
                  </a:extLst>
                </p:cNvPr>
                <p:cNvSpPr/>
                <p:nvPr/>
              </p:nvSpPr>
              <p:spPr>
                <a:xfrm>
                  <a:off x="4405941" y="1726491"/>
                  <a:ext cx="14020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6" name="Retângulo 2235">
                  <a:extLst>
                    <a:ext uri="{FF2B5EF4-FFF2-40B4-BE49-F238E27FC236}">
                      <a16:creationId xmlns:a16="http://schemas.microsoft.com/office/drawing/2014/main" id="{B1D1D006-FBED-AB27-A90C-069C657A089C}"/>
                    </a:ext>
                  </a:extLst>
                </p:cNvPr>
                <p:cNvSpPr/>
                <p:nvPr/>
              </p:nvSpPr>
              <p:spPr>
                <a:xfrm>
                  <a:off x="4405943" y="1859709"/>
                  <a:ext cx="140202" cy="9591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 sz="900"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222" name="Conector reto 2221">
                <a:extLst>
                  <a:ext uri="{FF2B5EF4-FFF2-40B4-BE49-F238E27FC236}">
                    <a16:creationId xmlns:a16="http://schemas.microsoft.com/office/drawing/2014/main" id="{4A9A6AAD-3ABF-59D8-12A2-5735DB525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809" y="898201"/>
                <a:ext cx="0" cy="245460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3" name="CaixaDeTexto 2222">
                <a:extLst>
                  <a:ext uri="{FF2B5EF4-FFF2-40B4-BE49-F238E27FC236}">
                    <a16:creationId xmlns:a16="http://schemas.microsoft.com/office/drawing/2014/main" id="{ED6E8F7F-CED1-FA3D-E1B8-429DD9A49B86}"/>
                  </a:ext>
                </a:extLst>
              </p:cNvPr>
              <p:cNvSpPr txBox="1"/>
              <p:nvPr/>
            </p:nvSpPr>
            <p:spPr>
              <a:xfrm>
                <a:off x="873331" y="1052685"/>
                <a:ext cx="7784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Consolas" panose="020B0609020204030204" pitchFamily="49" charset="0"/>
                  </a:rPr>
                  <a:t>Camadas</a:t>
                </a:r>
              </a:p>
            </p:txBody>
          </p:sp>
          <p:sp>
            <p:nvSpPr>
              <p:cNvPr id="2224" name="CaixaDeTexto 2223">
                <a:extLst>
                  <a:ext uri="{FF2B5EF4-FFF2-40B4-BE49-F238E27FC236}">
                    <a16:creationId xmlns:a16="http://schemas.microsoft.com/office/drawing/2014/main" id="{E2DAA8C5-4F92-D2FB-F879-6BD9F821D67C}"/>
                  </a:ext>
                </a:extLst>
              </p:cNvPr>
              <p:cNvSpPr txBox="1"/>
              <p:nvPr/>
            </p:nvSpPr>
            <p:spPr>
              <a:xfrm>
                <a:off x="733615" y="1272927"/>
                <a:ext cx="10618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bg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APRESENTAÇÃO</a:t>
                </a:r>
              </a:p>
            </p:txBody>
          </p:sp>
          <p:sp>
            <p:nvSpPr>
              <p:cNvPr id="2225" name="CaixaDeTexto 2224">
                <a:extLst>
                  <a:ext uri="{FF2B5EF4-FFF2-40B4-BE49-F238E27FC236}">
                    <a16:creationId xmlns:a16="http://schemas.microsoft.com/office/drawing/2014/main" id="{5FCCA19E-575C-F909-31D7-B3BB0913E504}"/>
                  </a:ext>
                </a:extLst>
              </p:cNvPr>
              <p:cNvSpPr txBox="1"/>
              <p:nvPr/>
            </p:nvSpPr>
            <p:spPr>
              <a:xfrm>
                <a:off x="739558" y="1976114"/>
                <a:ext cx="69368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bg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NEGÓCIO</a:t>
                </a:r>
              </a:p>
            </p:txBody>
          </p:sp>
          <p:sp>
            <p:nvSpPr>
              <p:cNvPr id="2226" name="CaixaDeTexto 2225">
                <a:extLst>
                  <a:ext uri="{FF2B5EF4-FFF2-40B4-BE49-F238E27FC236}">
                    <a16:creationId xmlns:a16="http://schemas.microsoft.com/office/drawing/2014/main" id="{460F57DF-8355-95B6-4989-6540D9041AC0}"/>
                  </a:ext>
                </a:extLst>
              </p:cNvPr>
              <p:cNvSpPr txBox="1"/>
              <p:nvPr/>
            </p:nvSpPr>
            <p:spPr>
              <a:xfrm>
                <a:off x="502278" y="2728276"/>
                <a:ext cx="10618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bg2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DADOS</a:t>
                </a:r>
              </a:p>
            </p:txBody>
          </p:sp>
          <p:cxnSp>
            <p:nvCxnSpPr>
              <p:cNvPr id="2227" name="Conector reto 2226">
                <a:extLst>
                  <a:ext uri="{FF2B5EF4-FFF2-40B4-BE49-F238E27FC236}">
                    <a16:creationId xmlns:a16="http://schemas.microsoft.com/office/drawing/2014/main" id="{41FCF2FC-2CFA-8FC9-65EE-B190D9949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408" y="898201"/>
                <a:ext cx="13845" cy="2454600"/>
              </a:xfrm>
              <a:prstGeom prst="line">
                <a:avLst/>
              </a:prstGeom>
              <a:ln w="3175"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8" name="CaixaDeTexto 2227">
                <a:extLst>
                  <a:ext uri="{FF2B5EF4-FFF2-40B4-BE49-F238E27FC236}">
                    <a16:creationId xmlns:a16="http://schemas.microsoft.com/office/drawing/2014/main" id="{39E6C10A-CB45-2632-7C99-C27A7ED3D246}"/>
                  </a:ext>
                </a:extLst>
              </p:cNvPr>
              <p:cNvSpPr txBox="1"/>
              <p:nvPr/>
            </p:nvSpPr>
            <p:spPr>
              <a:xfrm>
                <a:off x="733809" y="3343330"/>
                <a:ext cx="95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Consolas" panose="020B0609020204030204" pitchFamily="49" charset="0"/>
                  </a:rPr>
                  <a:t>Integrações Externas</a:t>
                </a:r>
              </a:p>
            </p:txBody>
          </p:sp>
          <p:sp>
            <p:nvSpPr>
              <p:cNvPr id="2229" name="CaixaDeTexto 2228">
                <a:extLst>
                  <a:ext uri="{FF2B5EF4-FFF2-40B4-BE49-F238E27FC236}">
                    <a16:creationId xmlns:a16="http://schemas.microsoft.com/office/drawing/2014/main" id="{6FC37B54-1D5A-A91B-D18E-2A8909D960CF}"/>
                  </a:ext>
                </a:extLst>
              </p:cNvPr>
              <p:cNvSpPr txBox="1"/>
              <p:nvPr/>
            </p:nvSpPr>
            <p:spPr>
              <a:xfrm>
                <a:off x="754205" y="697194"/>
                <a:ext cx="56540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Micro Serviço – regional-</a:t>
                </a:r>
                <a:r>
                  <a:rPr lang="pt-BR" sz="1000" dirty="0" err="1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contacts</a:t>
                </a:r>
                <a:r>
                  <a:rPr lang="pt-BR" sz="10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-api - </a:t>
                </a:r>
                <a:r>
                  <a:rPr lang="pt-BR" sz="1000" dirty="0" err="1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.net</a:t>
                </a:r>
                <a:r>
                  <a:rPr lang="pt-BR" sz="10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 Core 8 – Arquitetura em Camadas</a:t>
                </a:r>
              </a:p>
            </p:txBody>
          </p:sp>
          <p:cxnSp>
            <p:nvCxnSpPr>
              <p:cNvPr id="2230" name="Conector: Angulado 38">
                <a:extLst>
                  <a:ext uri="{FF2B5EF4-FFF2-40B4-BE49-F238E27FC236}">
                    <a16:creationId xmlns:a16="http://schemas.microsoft.com/office/drawing/2014/main" id="{7D334EA6-E0AE-CFA6-DBFE-F34102F0F574}"/>
                  </a:ext>
                </a:extLst>
              </p:cNvPr>
              <p:cNvCxnSpPr>
                <a:cxnSpLocks/>
                <a:stCxn id="2246" idx="2"/>
                <a:endCxn id="2260" idx="0"/>
              </p:cNvCxnSpPr>
              <p:nvPr/>
            </p:nvCxnSpPr>
            <p:spPr>
              <a:xfrm rot="16200000" flipH="1">
                <a:off x="3915525" y="2544634"/>
                <a:ext cx="644134" cy="1975497"/>
              </a:xfrm>
              <a:prstGeom prst="bentConnector3">
                <a:avLst>
                  <a:gd name="adj1" fmla="val 50000"/>
                </a:avLst>
              </a:prstGeom>
              <a:ln w="9525"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1" name="Conector: Angulado 38">
                <a:extLst>
                  <a:ext uri="{FF2B5EF4-FFF2-40B4-BE49-F238E27FC236}">
                    <a16:creationId xmlns:a16="http://schemas.microsoft.com/office/drawing/2014/main" id="{DAF7C31B-2C74-344B-FE26-53C93B096520}"/>
                  </a:ext>
                </a:extLst>
              </p:cNvPr>
              <p:cNvCxnSpPr>
                <a:cxnSpLocks/>
                <a:stCxn id="2243" idx="2"/>
                <a:endCxn id="2259" idx="0"/>
              </p:cNvCxnSpPr>
              <p:nvPr/>
            </p:nvCxnSpPr>
            <p:spPr>
              <a:xfrm rot="16200000" flipH="1">
                <a:off x="5056658" y="2814632"/>
                <a:ext cx="619540" cy="1400451"/>
              </a:xfrm>
              <a:prstGeom prst="bentConnector3">
                <a:avLst>
                  <a:gd name="adj1" fmla="val 50000"/>
                </a:avLst>
              </a:prstGeom>
              <a:ln w="9525">
                <a:prstDash val="sys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32" name="CaixaDeTexto 2231">
                <a:extLst>
                  <a:ext uri="{FF2B5EF4-FFF2-40B4-BE49-F238E27FC236}">
                    <a16:creationId xmlns:a16="http://schemas.microsoft.com/office/drawing/2014/main" id="{88D8740B-780B-D174-E76E-52E5D0698098}"/>
                  </a:ext>
                </a:extLst>
              </p:cNvPr>
              <p:cNvSpPr txBox="1"/>
              <p:nvPr/>
            </p:nvSpPr>
            <p:spPr>
              <a:xfrm>
                <a:off x="-398843" y="-89138"/>
                <a:ext cx="352308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Consolas" panose="020B0609020204030204" pitchFamily="49" charset="0"/>
                  </a:rPr>
                  <a:t>Infraestrutura Conteinerizada On-</a:t>
                </a:r>
                <a:r>
                  <a:rPr lang="pt-BR" sz="1000" dirty="0" err="1">
                    <a:latin typeface="Consolas" panose="020B0609020204030204" pitchFamily="49" charset="0"/>
                  </a:rPr>
                  <a:t>Premise</a:t>
                </a:r>
                <a:endParaRPr lang="pt-BR" sz="1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33" name="CaixaDeTexto 2232">
                <a:extLst>
                  <a:ext uri="{FF2B5EF4-FFF2-40B4-BE49-F238E27FC236}">
                    <a16:creationId xmlns:a16="http://schemas.microsoft.com/office/drawing/2014/main" id="{4C609365-7C7E-C220-A706-D33DAA6A8F27}"/>
                  </a:ext>
                </a:extLst>
              </p:cNvPr>
              <p:cNvSpPr txBox="1"/>
              <p:nvPr/>
            </p:nvSpPr>
            <p:spPr>
              <a:xfrm>
                <a:off x="388297" y="275949"/>
                <a:ext cx="11861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latin typeface="Consolas" panose="020B0609020204030204" pitchFamily="49" charset="0"/>
                  </a:rPr>
                  <a:t>Docker-</a:t>
                </a:r>
                <a:r>
                  <a:rPr lang="pt-BR" sz="1000" dirty="0" err="1">
                    <a:latin typeface="Consolas" panose="020B0609020204030204" pitchFamily="49" charset="0"/>
                  </a:rPr>
                  <a:t>Compose</a:t>
                </a:r>
                <a:endParaRPr lang="pt-BR" sz="1000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58" name="Retângulo 2257">
            <a:extLst>
              <a:ext uri="{FF2B5EF4-FFF2-40B4-BE49-F238E27FC236}">
                <a16:creationId xmlns:a16="http://schemas.microsoft.com/office/drawing/2014/main" id="{41D19D55-6399-56D5-867E-358AEF2D8021}"/>
              </a:ext>
            </a:extLst>
          </p:cNvPr>
          <p:cNvSpPr/>
          <p:nvPr/>
        </p:nvSpPr>
        <p:spPr>
          <a:xfrm>
            <a:off x="5190334" y="4502037"/>
            <a:ext cx="5562911" cy="80599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59" name="Imagem 2258" descr="Logotipo, Ícone&#10;&#10;Descrição gerada automaticamente">
            <a:extLst>
              <a:ext uri="{FF2B5EF4-FFF2-40B4-BE49-F238E27FC236}">
                <a16:creationId xmlns:a16="http://schemas.microsoft.com/office/drawing/2014/main" id="{6C101310-187D-4B4D-21FB-922863790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26912" y="4638444"/>
            <a:ext cx="569467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0" name="Imagem 2259" descr="Uma imagem contendo Forma&#10;&#10;Descrição gerada automaticamente">
            <a:extLst>
              <a:ext uri="{FF2B5EF4-FFF2-40B4-BE49-F238E27FC236}">
                <a16:creationId xmlns:a16="http://schemas.microsoft.com/office/drawing/2014/main" id="{501A4310-D0EE-C83F-3657-F699847AF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887" y="4668266"/>
            <a:ext cx="596892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61" name="Retângulo 2260">
            <a:extLst>
              <a:ext uri="{FF2B5EF4-FFF2-40B4-BE49-F238E27FC236}">
                <a16:creationId xmlns:a16="http://schemas.microsoft.com/office/drawing/2014/main" id="{C669F568-633A-0C59-A74A-FE96BD912263}"/>
              </a:ext>
            </a:extLst>
          </p:cNvPr>
          <p:cNvSpPr/>
          <p:nvPr/>
        </p:nvSpPr>
        <p:spPr>
          <a:xfrm rot="5400000">
            <a:off x="9657509" y="3064722"/>
            <a:ext cx="3621968" cy="8646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C2E07952-1BAC-09AC-C582-2F9D5365B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302117" y="3112753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Logotipo&#10;&#10;Descrição gerada automaticamente">
            <a:extLst>
              <a:ext uri="{FF2B5EF4-FFF2-40B4-BE49-F238E27FC236}">
                <a16:creationId xmlns:a16="http://schemas.microsoft.com/office/drawing/2014/main" id="{B0B37C1F-A031-154D-771B-C9418C3B4D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69" y="1013511"/>
            <a:ext cx="777240" cy="516416"/>
          </a:xfrm>
          <a:prstGeom prst="rect">
            <a:avLst/>
          </a:prstGeom>
        </p:spPr>
      </p:pic>
      <p:sp>
        <p:nvSpPr>
          <p:cNvPr id="2264" name="CaixaDeTexto 2263">
            <a:extLst>
              <a:ext uri="{FF2B5EF4-FFF2-40B4-BE49-F238E27FC236}">
                <a16:creationId xmlns:a16="http://schemas.microsoft.com/office/drawing/2014/main" id="{4480469D-98C3-104D-BBA8-72038929F261}"/>
              </a:ext>
            </a:extLst>
          </p:cNvPr>
          <p:cNvSpPr txBox="1"/>
          <p:nvPr/>
        </p:nvSpPr>
        <p:spPr>
          <a:xfrm>
            <a:off x="10935156" y="1454602"/>
            <a:ext cx="96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Monitoração</a:t>
            </a:r>
          </a:p>
        </p:txBody>
      </p:sp>
      <p:sp>
        <p:nvSpPr>
          <p:cNvPr id="2265" name="Retângulo 2264">
            <a:extLst>
              <a:ext uri="{FF2B5EF4-FFF2-40B4-BE49-F238E27FC236}">
                <a16:creationId xmlns:a16="http://schemas.microsoft.com/office/drawing/2014/main" id="{EAD76494-6AB5-ED6A-97B0-8B79F23BEDB1}"/>
              </a:ext>
            </a:extLst>
          </p:cNvPr>
          <p:cNvSpPr/>
          <p:nvPr/>
        </p:nvSpPr>
        <p:spPr>
          <a:xfrm>
            <a:off x="4043658" y="5825281"/>
            <a:ext cx="8058172" cy="6540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6" name="CaixaDeTexto 2265">
            <a:extLst>
              <a:ext uri="{FF2B5EF4-FFF2-40B4-BE49-F238E27FC236}">
                <a16:creationId xmlns:a16="http://schemas.microsoft.com/office/drawing/2014/main" id="{5F0B1C2E-1BB1-5685-53B2-5AD318F8DB36}"/>
              </a:ext>
            </a:extLst>
          </p:cNvPr>
          <p:cNvSpPr txBox="1"/>
          <p:nvPr/>
        </p:nvSpPr>
        <p:spPr>
          <a:xfrm>
            <a:off x="3959232" y="5598298"/>
            <a:ext cx="250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Consolas" panose="020B0609020204030204" pitchFamily="49" charset="0"/>
              </a:rPr>
              <a:t>Gerenciamento de código e CI/ID</a:t>
            </a:r>
          </a:p>
        </p:txBody>
      </p:sp>
      <p:grpSp>
        <p:nvGrpSpPr>
          <p:cNvPr id="2267" name="Agrupar 2266">
            <a:extLst>
              <a:ext uri="{FF2B5EF4-FFF2-40B4-BE49-F238E27FC236}">
                <a16:creationId xmlns:a16="http://schemas.microsoft.com/office/drawing/2014/main" id="{9B9C98FB-FACA-EA3D-C208-575CCC8863C4}"/>
              </a:ext>
            </a:extLst>
          </p:cNvPr>
          <p:cNvGrpSpPr/>
          <p:nvPr/>
        </p:nvGrpSpPr>
        <p:grpSpPr>
          <a:xfrm>
            <a:off x="4127929" y="5923553"/>
            <a:ext cx="818401" cy="546882"/>
            <a:chOff x="2145459" y="5714590"/>
            <a:chExt cx="818401" cy="546882"/>
          </a:xfrm>
        </p:grpSpPr>
        <p:pic>
          <p:nvPicPr>
            <p:cNvPr id="2268" name="Imagem 226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4412891-5FAE-2054-CBEA-B56F7028F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9" name="CaixaDeTexto 2268">
              <a:extLst>
                <a:ext uri="{FF2B5EF4-FFF2-40B4-BE49-F238E27FC236}">
                  <a16:creationId xmlns:a16="http://schemas.microsoft.com/office/drawing/2014/main" id="{B8544E10-7DAD-336E-F6F6-D3E7C4F682A3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270" name="Retângulo 2269">
            <a:extLst>
              <a:ext uri="{FF2B5EF4-FFF2-40B4-BE49-F238E27FC236}">
                <a16:creationId xmlns:a16="http://schemas.microsoft.com/office/drawing/2014/main" id="{18635746-B40C-5297-27BC-2526304B3D85}"/>
              </a:ext>
            </a:extLst>
          </p:cNvPr>
          <p:cNvSpPr/>
          <p:nvPr/>
        </p:nvSpPr>
        <p:spPr>
          <a:xfrm>
            <a:off x="66675" y="810403"/>
            <a:ext cx="3819831" cy="5691936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</p:txBody>
      </p:sp>
      <p:sp>
        <p:nvSpPr>
          <p:cNvPr id="2272" name="CaixaDeTexto 2271">
            <a:extLst>
              <a:ext uri="{FF2B5EF4-FFF2-40B4-BE49-F238E27FC236}">
                <a16:creationId xmlns:a16="http://schemas.microsoft.com/office/drawing/2014/main" id="{083C9D09-3CE8-7CD2-FED7-7D9248A85BA2}"/>
              </a:ext>
            </a:extLst>
          </p:cNvPr>
          <p:cNvSpPr txBox="1"/>
          <p:nvPr/>
        </p:nvSpPr>
        <p:spPr>
          <a:xfrm>
            <a:off x="65232" y="871408"/>
            <a:ext cx="3806837" cy="540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Estrutura da Aplicação</a:t>
            </a:r>
            <a:endParaRPr lang="pt-BR" sz="1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Camada de Apresentação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Responsável por receber as requisições HTTPS, tratar as entradas e encaminhar para a camada de serviços.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Camada de Servi</a:t>
            </a:r>
            <a:r>
              <a:rPr lang="pt-BR" sz="9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ço</a:t>
            </a:r>
            <a:endParaRPr lang="pt-BR" sz="9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Contém a lógica de negócios e realiza a coordenação entre os repositórios e os </a:t>
            </a:r>
            <a:r>
              <a:rPr lang="pt-BR" sz="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controllers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 camada de apresentação.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Camada de Repositório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 a persistência de dados usando Entity Framework (EF) com SQL Server e cache com Redis.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Tecnologias Utilizadas</a:t>
            </a:r>
            <a:endParaRPr lang="pt-BR" sz="1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.NET Core 8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Entity Framework Core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acesso a dados com SQL Server 2019)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Redis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cache)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conteinerização)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Prometheus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monitoramento)</a:t>
            </a: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pt-BR" sz="9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Grafana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(para visualização de métricas)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 </a:t>
            </a:r>
            <a:r>
              <a:rPr lang="pt-BR" sz="10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Compose</a:t>
            </a:r>
            <a:endParaRPr lang="pt-BR" sz="1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Arquivo </a:t>
            </a:r>
            <a:r>
              <a:rPr lang="pt-BR" sz="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docker-compose.yml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definir os serviços (API, SQL Server, Redis, </a:t>
            </a:r>
            <a:r>
              <a:rPr lang="pt-BR" sz="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Prometheus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Grafana</a:t>
            </a:r>
            <a:r>
              <a:rPr lang="pt-BR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000" b="1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Repositório e CI/ID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pt-BR" sz="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Repositório de código GitHub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pt-BR" sz="9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Pipeline CI/CD com GitHub </a:t>
            </a:r>
            <a:r>
              <a:rPr lang="pt-BR" sz="9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Actions</a:t>
            </a:r>
            <a:endParaRPr lang="pt-BR" sz="1200" dirty="0"/>
          </a:p>
        </p:txBody>
      </p:sp>
      <p:grpSp>
        <p:nvGrpSpPr>
          <p:cNvPr id="2273" name="Agrupar 2272">
            <a:extLst>
              <a:ext uri="{FF2B5EF4-FFF2-40B4-BE49-F238E27FC236}">
                <a16:creationId xmlns:a16="http://schemas.microsoft.com/office/drawing/2014/main" id="{74E070A8-4AAE-6EFD-B97B-1E56070DF320}"/>
              </a:ext>
            </a:extLst>
          </p:cNvPr>
          <p:cNvGrpSpPr/>
          <p:nvPr/>
        </p:nvGrpSpPr>
        <p:grpSpPr>
          <a:xfrm>
            <a:off x="4810180" y="5923553"/>
            <a:ext cx="818401" cy="546882"/>
            <a:chOff x="2097834" y="5714590"/>
            <a:chExt cx="818401" cy="546882"/>
          </a:xfrm>
        </p:grpSpPr>
        <p:pic>
          <p:nvPicPr>
            <p:cNvPr id="2274" name="Imagem 227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213D99C1-F084-DB33-9AC7-6D287EE0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75" name="CaixaDeTexto 2274">
              <a:extLst>
                <a:ext uri="{FF2B5EF4-FFF2-40B4-BE49-F238E27FC236}">
                  <a16:creationId xmlns:a16="http://schemas.microsoft.com/office/drawing/2014/main" id="{BDE66A72-69F4-23B2-1722-DC6FF3786694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sp>
        <p:nvSpPr>
          <p:cNvPr id="2276" name="CaixaDeTexto 2275">
            <a:extLst>
              <a:ext uri="{FF2B5EF4-FFF2-40B4-BE49-F238E27FC236}">
                <a16:creationId xmlns:a16="http://schemas.microsoft.com/office/drawing/2014/main" id="{106ABFF1-7B29-D29C-8337-E0B8CD96D438}"/>
              </a:ext>
            </a:extLst>
          </p:cNvPr>
          <p:cNvSpPr txBox="1"/>
          <p:nvPr/>
        </p:nvSpPr>
        <p:spPr>
          <a:xfrm>
            <a:off x="5395001" y="5060576"/>
            <a:ext cx="960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>
                <a:latin typeface="Consolas" panose="020B0609020204030204" pitchFamily="49" charset="0"/>
              </a:rPr>
              <a:t>server:2019-latest</a:t>
            </a:r>
          </a:p>
          <a:p>
            <a:pPr algn="ctr"/>
            <a:r>
              <a:rPr lang="pt-BR" sz="600" dirty="0">
                <a:latin typeface="Consolas" panose="020B0609020204030204" pitchFamily="49" charset="0"/>
              </a:rPr>
              <a:t>Somente de teste</a:t>
            </a:r>
          </a:p>
        </p:txBody>
      </p:sp>
      <p:sp>
        <p:nvSpPr>
          <p:cNvPr id="2277" name="CaixaDeTexto 2276">
            <a:extLst>
              <a:ext uri="{FF2B5EF4-FFF2-40B4-BE49-F238E27FC236}">
                <a16:creationId xmlns:a16="http://schemas.microsoft.com/office/drawing/2014/main" id="{D3CF41B3-BC39-C248-B4EB-9E2387CD9221}"/>
              </a:ext>
            </a:extLst>
          </p:cNvPr>
          <p:cNvSpPr txBox="1"/>
          <p:nvPr/>
        </p:nvSpPr>
        <p:spPr>
          <a:xfrm>
            <a:off x="10079901" y="5060001"/>
            <a:ext cx="7124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redis:latest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78" name="CaixaDeTexto 2277">
            <a:extLst>
              <a:ext uri="{FF2B5EF4-FFF2-40B4-BE49-F238E27FC236}">
                <a16:creationId xmlns:a16="http://schemas.microsoft.com/office/drawing/2014/main" id="{AD2F1EA3-D650-8AF9-5629-C88376362140}"/>
              </a:ext>
            </a:extLst>
          </p:cNvPr>
          <p:cNvSpPr txBox="1"/>
          <p:nvPr/>
        </p:nvSpPr>
        <p:spPr>
          <a:xfrm>
            <a:off x="11060897" y="2259036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79" name="CaixaDeTexto 2278">
            <a:extLst>
              <a:ext uri="{FF2B5EF4-FFF2-40B4-BE49-F238E27FC236}">
                <a16:creationId xmlns:a16="http://schemas.microsoft.com/office/drawing/2014/main" id="{18141150-9AFD-59E6-CFD9-E3A9DA596983}"/>
              </a:ext>
            </a:extLst>
          </p:cNvPr>
          <p:cNvSpPr txBox="1"/>
          <p:nvPr/>
        </p:nvSpPr>
        <p:spPr>
          <a:xfrm>
            <a:off x="11098992" y="3481451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80" name="CaixaDeTexto 2279">
            <a:extLst>
              <a:ext uri="{FF2B5EF4-FFF2-40B4-BE49-F238E27FC236}">
                <a16:creationId xmlns:a16="http://schemas.microsoft.com/office/drawing/2014/main" id="{BB1306C0-B00D-C105-B445-CAFC5749EAF7}"/>
              </a:ext>
            </a:extLst>
          </p:cNvPr>
          <p:cNvSpPr txBox="1"/>
          <p:nvPr/>
        </p:nvSpPr>
        <p:spPr>
          <a:xfrm>
            <a:off x="9127647" y="4334393"/>
            <a:ext cx="550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TCP:1433</a:t>
            </a:r>
          </a:p>
        </p:txBody>
      </p:sp>
      <p:sp>
        <p:nvSpPr>
          <p:cNvPr id="2281" name="CaixaDeTexto 2280">
            <a:extLst>
              <a:ext uri="{FF2B5EF4-FFF2-40B4-BE49-F238E27FC236}">
                <a16:creationId xmlns:a16="http://schemas.microsoft.com/office/drawing/2014/main" id="{F430BB22-9681-F086-D574-2DDEAC8B42A8}"/>
              </a:ext>
            </a:extLst>
          </p:cNvPr>
          <p:cNvSpPr txBox="1"/>
          <p:nvPr/>
        </p:nvSpPr>
        <p:spPr>
          <a:xfrm>
            <a:off x="9963549" y="4291980"/>
            <a:ext cx="550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TCP:6379</a:t>
            </a:r>
          </a:p>
        </p:txBody>
      </p:sp>
      <p:cxnSp>
        <p:nvCxnSpPr>
          <p:cNvPr id="2282" name="Conector: Angulado 38">
            <a:extLst>
              <a:ext uri="{FF2B5EF4-FFF2-40B4-BE49-F238E27FC236}">
                <a16:creationId xmlns:a16="http://schemas.microsoft.com/office/drawing/2014/main" id="{A66F290D-DF76-6FBF-319B-580BF326B6D0}"/>
              </a:ext>
            </a:extLst>
          </p:cNvPr>
          <p:cNvCxnSpPr>
            <a:cxnSpLocks/>
            <a:stCxn id="2240" idx="1"/>
            <a:endCxn id="2285" idx="3"/>
          </p:cNvCxnSpPr>
          <p:nvPr/>
        </p:nvCxnSpPr>
        <p:spPr>
          <a:xfrm rot="5400000">
            <a:off x="5813670" y="4412482"/>
            <a:ext cx="843532" cy="168500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3" name="CaixaDeTexto 2282">
            <a:extLst>
              <a:ext uri="{FF2B5EF4-FFF2-40B4-BE49-F238E27FC236}">
                <a16:creationId xmlns:a16="http://schemas.microsoft.com/office/drawing/2014/main" id="{208CB529-AF58-C01C-999D-9C6EDF51AA86}"/>
              </a:ext>
            </a:extLst>
          </p:cNvPr>
          <p:cNvSpPr txBox="1"/>
          <p:nvPr/>
        </p:nvSpPr>
        <p:spPr>
          <a:xfrm rot="5400000">
            <a:off x="6006424" y="4659506"/>
            <a:ext cx="550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TCP:1533</a:t>
            </a:r>
          </a:p>
        </p:txBody>
      </p:sp>
      <p:pic>
        <p:nvPicPr>
          <p:cNvPr id="2284" name="Imagem 2283" descr="Logotipo, Ícone&#10;&#10;Descrição gerada automaticamente">
            <a:extLst>
              <a:ext uri="{FF2B5EF4-FFF2-40B4-BE49-F238E27FC236}">
                <a16:creationId xmlns:a16="http://schemas.microsoft.com/office/drawing/2014/main" id="{0F4DC875-822E-C968-89AD-779EA8134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2628" y="4674529"/>
            <a:ext cx="569467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85" name="Imagem 2284" descr="Uma imagem contendo Forma&#10;&#10;Descrição gerada automaticamente">
            <a:extLst>
              <a:ext uri="{FF2B5EF4-FFF2-40B4-BE49-F238E27FC236}">
                <a16:creationId xmlns:a16="http://schemas.microsoft.com/office/drawing/2014/main" id="{CE9C0445-2D6D-3DFA-14BC-B2F18D0A1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94" y="4678138"/>
            <a:ext cx="596892" cy="480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86" name="Conector: Angulado 38">
            <a:extLst>
              <a:ext uri="{FF2B5EF4-FFF2-40B4-BE49-F238E27FC236}">
                <a16:creationId xmlns:a16="http://schemas.microsoft.com/office/drawing/2014/main" id="{E1DE9275-810E-E5F2-71DA-D05D8B4E4904}"/>
              </a:ext>
            </a:extLst>
          </p:cNvPr>
          <p:cNvCxnSpPr>
            <a:cxnSpLocks/>
            <a:endCxn id="2284" idx="1"/>
          </p:cNvCxnSpPr>
          <p:nvPr/>
        </p:nvCxnSpPr>
        <p:spPr>
          <a:xfrm rot="16200000" flipH="1">
            <a:off x="6180245" y="4252506"/>
            <a:ext cx="839924" cy="484842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7" name="CaixaDeTexto 2286">
            <a:extLst>
              <a:ext uri="{FF2B5EF4-FFF2-40B4-BE49-F238E27FC236}">
                <a16:creationId xmlns:a16="http://schemas.microsoft.com/office/drawing/2014/main" id="{DC38DC6E-CF6F-E150-377B-CE5C3536FBC5}"/>
              </a:ext>
            </a:extLst>
          </p:cNvPr>
          <p:cNvSpPr txBox="1"/>
          <p:nvPr/>
        </p:nvSpPr>
        <p:spPr>
          <a:xfrm>
            <a:off x="6685339" y="5064633"/>
            <a:ext cx="91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 err="1">
                <a:latin typeface="Consolas" panose="020B0609020204030204" pitchFamily="49" charset="0"/>
              </a:rPr>
              <a:t>redis:latest</a:t>
            </a:r>
            <a:endParaRPr lang="pt-BR" sz="600" dirty="0">
              <a:latin typeface="Consolas" panose="020B0609020204030204" pitchFamily="49" charset="0"/>
            </a:endParaRPr>
          </a:p>
          <a:p>
            <a:pPr algn="ctr"/>
            <a:r>
              <a:rPr lang="pt-BR" sz="600" dirty="0">
                <a:latin typeface="Consolas" panose="020B0609020204030204" pitchFamily="49" charset="0"/>
              </a:rPr>
              <a:t>Somente de teste</a:t>
            </a:r>
          </a:p>
        </p:txBody>
      </p:sp>
      <p:sp>
        <p:nvSpPr>
          <p:cNvPr id="2288" name="CaixaDeTexto 2287">
            <a:extLst>
              <a:ext uri="{FF2B5EF4-FFF2-40B4-BE49-F238E27FC236}">
                <a16:creationId xmlns:a16="http://schemas.microsoft.com/office/drawing/2014/main" id="{DEBAF5C4-4334-9B40-59CE-B9170380C32A}"/>
              </a:ext>
            </a:extLst>
          </p:cNvPr>
          <p:cNvSpPr txBox="1"/>
          <p:nvPr/>
        </p:nvSpPr>
        <p:spPr>
          <a:xfrm>
            <a:off x="9093786" y="5070249"/>
            <a:ext cx="9603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>
                <a:latin typeface="Consolas" panose="020B0609020204030204" pitchFamily="49" charset="0"/>
              </a:rPr>
              <a:t>server:2019-latest</a:t>
            </a:r>
          </a:p>
        </p:txBody>
      </p:sp>
      <p:sp>
        <p:nvSpPr>
          <p:cNvPr id="2289" name="CaixaDeTexto 2288">
            <a:extLst>
              <a:ext uri="{FF2B5EF4-FFF2-40B4-BE49-F238E27FC236}">
                <a16:creationId xmlns:a16="http://schemas.microsoft.com/office/drawing/2014/main" id="{86E477E5-0F7B-6737-CEAE-BB3EE4CD37D4}"/>
              </a:ext>
            </a:extLst>
          </p:cNvPr>
          <p:cNvSpPr txBox="1"/>
          <p:nvPr/>
        </p:nvSpPr>
        <p:spPr>
          <a:xfrm rot="5400000">
            <a:off x="6130247" y="4664265"/>
            <a:ext cx="550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TCP:6380</a:t>
            </a:r>
          </a:p>
        </p:txBody>
      </p:sp>
      <p:cxnSp>
        <p:nvCxnSpPr>
          <p:cNvPr id="2290" name="Conector: Angulado 38">
            <a:extLst>
              <a:ext uri="{FF2B5EF4-FFF2-40B4-BE49-F238E27FC236}">
                <a16:creationId xmlns:a16="http://schemas.microsoft.com/office/drawing/2014/main" id="{4DC210B5-0AA6-2D3B-C6EC-086F70A678C0}"/>
              </a:ext>
            </a:extLst>
          </p:cNvPr>
          <p:cNvCxnSpPr>
            <a:cxnSpLocks/>
            <a:stCxn id="2278" idx="2"/>
            <a:endCxn id="2262" idx="0"/>
          </p:cNvCxnSpPr>
          <p:nvPr/>
        </p:nvCxnSpPr>
        <p:spPr>
          <a:xfrm rot="16200000" flipH="1">
            <a:off x="11173865" y="2777842"/>
            <a:ext cx="669051" cy="769"/>
          </a:xfrm>
          <a:prstGeom prst="bentConnector3">
            <a:avLst>
              <a:gd name="adj1" fmla="val 50000"/>
            </a:avLst>
          </a:prstGeom>
          <a:ln w="9525">
            <a:prstDash val="sysDash"/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1" name="CaixaDeTexto 2290">
            <a:extLst>
              <a:ext uri="{FF2B5EF4-FFF2-40B4-BE49-F238E27FC236}">
                <a16:creationId xmlns:a16="http://schemas.microsoft.com/office/drawing/2014/main" id="{CA0CC70A-8076-3CEF-6784-F370DD76BE50}"/>
              </a:ext>
            </a:extLst>
          </p:cNvPr>
          <p:cNvSpPr txBox="1"/>
          <p:nvPr/>
        </p:nvSpPr>
        <p:spPr>
          <a:xfrm rot="16200000">
            <a:off x="11157752" y="2665582"/>
            <a:ext cx="616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HTTP:9090</a:t>
            </a:r>
          </a:p>
        </p:txBody>
      </p:sp>
      <p:cxnSp>
        <p:nvCxnSpPr>
          <p:cNvPr id="2292" name="Conector: Angulado 38">
            <a:extLst>
              <a:ext uri="{FF2B5EF4-FFF2-40B4-BE49-F238E27FC236}">
                <a16:creationId xmlns:a16="http://schemas.microsoft.com/office/drawing/2014/main" id="{6F3097FF-CB65-7B89-9719-E528F2BC65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42525" y="2174272"/>
            <a:ext cx="3062296" cy="200730"/>
          </a:xfrm>
          <a:prstGeom prst="bentConnector2">
            <a:avLst/>
          </a:prstGeom>
          <a:ln w="952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293" name="Imagem 2292" descr="Ícone&#10;&#10;Descrição gerada automaticamente">
            <a:extLst>
              <a:ext uri="{FF2B5EF4-FFF2-40B4-BE49-F238E27FC236}">
                <a16:creationId xmlns:a16="http://schemas.microsoft.com/office/drawing/2014/main" id="{6DB711EF-0A8E-5060-5D51-FE9830F40F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141792" y="1886120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94" name="CaixaDeTexto 2293">
            <a:extLst>
              <a:ext uri="{FF2B5EF4-FFF2-40B4-BE49-F238E27FC236}">
                <a16:creationId xmlns:a16="http://schemas.microsoft.com/office/drawing/2014/main" id="{82D55A80-E3D0-782C-B3CE-4216F3A53AF1}"/>
              </a:ext>
            </a:extLst>
          </p:cNvPr>
          <p:cNvSpPr txBox="1"/>
          <p:nvPr/>
        </p:nvSpPr>
        <p:spPr>
          <a:xfrm>
            <a:off x="8319683" y="2143007"/>
            <a:ext cx="616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Consolas" panose="020B0609020204030204" pitchFamily="49" charset="0"/>
              </a:rPr>
              <a:t>HTTP:5001</a:t>
            </a:r>
          </a:p>
        </p:txBody>
      </p:sp>
      <p:cxnSp>
        <p:nvCxnSpPr>
          <p:cNvPr id="2295" name="Conector: Angulado 38">
            <a:extLst>
              <a:ext uri="{FF2B5EF4-FFF2-40B4-BE49-F238E27FC236}">
                <a16:creationId xmlns:a16="http://schemas.microsoft.com/office/drawing/2014/main" id="{F785502C-1993-9891-C1C5-F18D9410B026}"/>
              </a:ext>
            </a:extLst>
          </p:cNvPr>
          <p:cNvCxnSpPr>
            <a:cxnSpLocks/>
            <a:endCxn id="2262" idx="3"/>
          </p:cNvCxnSpPr>
          <p:nvPr/>
        </p:nvCxnSpPr>
        <p:spPr>
          <a:xfrm>
            <a:off x="4732298" y="1410090"/>
            <a:ext cx="6983134" cy="1906959"/>
          </a:xfrm>
          <a:prstGeom prst="bentConnector3">
            <a:avLst>
              <a:gd name="adj1" fmla="val 103615"/>
            </a:avLst>
          </a:prstGeom>
          <a:ln w="9525">
            <a:prstDash val="dashDot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813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73</TotalTime>
  <Words>297</Words>
  <Application>Microsoft Office PowerPoint</Application>
  <PresentationFormat>Widescreen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Aharoni</vt:lpstr>
      <vt:lpstr>Aptos</vt:lpstr>
      <vt:lpstr>Arial</vt:lpstr>
      <vt:lpstr>Calibri</vt:lpstr>
      <vt:lpstr>Consolas</vt:lpstr>
      <vt:lpstr>Gill Sans MT</vt:lpstr>
      <vt:lpstr>Verdana</vt:lpstr>
      <vt:lpstr>Wingdings</vt:lpstr>
      <vt:lpstr>Wingdings 2</vt:lpstr>
      <vt:lpstr>Personalizado</vt:lpstr>
      <vt:lpstr>DESENHO DE ARQUITETURA</vt:lpstr>
      <vt:lpstr>Agenda da apresentação</vt:lpstr>
      <vt:lpstr>Pós tech fiap - Tech Challenge fase 2 grupo 19</vt:lpstr>
      <vt:lpstr>STACKS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Eduardo Neto</cp:lastModifiedBy>
  <cp:revision>1</cp:revision>
  <dcterms:created xsi:type="dcterms:W3CDTF">2024-07-27T16:23:09Z</dcterms:created>
  <dcterms:modified xsi:type="dcterms:W3CDTF">2024-07-27T23:56:35Z</dcterms:modified>
</cp:coreProperties>
</file>