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1" r:id="rId5"/>
    <p:sldId id="275" r:id="rId6"/>
    <p:sldId id="267" r:id="rId7"/>
    <p:sldId id="260" r:id="rId8"/>
    <p:sldId id="263" r:id="rId9"/>
    <p:sldId id="269" r:id="rId10"/>
    <p:sldId id="270" r:id="rId11"/>
    <p:sldId id="271" r:id="rId12"/>
    <p:sldId id="272" r:id="rId13"/>
    <p:sldId id="273" r:id="rId14"/>
    <p:sldId id="265" r:id="rId15"/>
    <p:sldId id="274" r:id="rId16"/>
    <p:sldId id="266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1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63"/>
            <p14:sldId id="269"/>
            <p14:sldId id="270"/>
            <p14:sldId id="271"/>
            <p14:sldId id="272"/>
            <p14:sldId id="273"/>
            <p14:sldId id="265"/>
            <p14:sldId id="27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novas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18" Type="http://schemas.openxmlformats.org/officeDocument/2006/relationships/image" Target="../media/image11.jpg"/><Relationship Id="rId3" Type="http://schemas.openxmlformats.org/officeDocument/2006/relationships/image" Target="../media/image24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30.svg"/><Relationship Id="rId15" Type="http://schemas.openxmlformats.org/officeDocument/2006/relationships/image" Target="../media/image17.png"/><Relationship Id="rId10" Type="http://schemas.openxmlformats.org/officeDocument/2006/relationships/image" Target="../media/image27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commons.wikimedia.org/wiki/File:.NET_Core_Logo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jpg"/><Relationship Id="rId18" Type="http://schemas.openxmlformats.org/officeDocument/2006/relationships/image" Target="../media/image15.jpeg"/><Relationship Id="rId3" Type="http://schemas.openxmlformats.org/officeDocument/2006/relationships/image" Target="../media/image6.png"/><Relationship Id="rId21" Type="http://schemas.openxmlformats.org/officeDocument/2006/relationships/image" Target="../media/image18.jpeg"/><Relationship Id="rId7" Type="http://schemas.openxmlformats.org/officeDocument/2006/relationships/image" Target="../media/image8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6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7CEBFF"/>
                </a:solidFill>
              </a:rPr>
              <a:t>FASE 4 </a:t>
            </a:r>
            <a:r>
              <a:rPr lang="pt-BR" dirty="0">
                <a:solidFill>
                  <a:srgbClr val="7CEBFF"/>
                </a:solidFill>
              </a:rPr>
              <a:t>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9887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4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9481338" y="2507489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214</TotalTime>
  <Words>408</Words>
  <Application>Microsoft Office PowerPoint</Application>
  <PresentationFormat>Widescreen</PresentationFormat>
  <Paragraphs>180</Paragraphs>
  <Slides>16</Slides>
  <Notes>16</Notes>
  <HiddenSlides>9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4 grupo 19</vt:lpstr>
      <vt:lpstr>Apresentação do PowerPoint</vt:lpstr>
      <vt:lpstr>Apresentação do PowerPoint</vt:lpstr>
      <vt:lpstr>Apresentação do PowerPoint</vt:lpstr>
      <vt:lpstr>Obrigado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12</cp:revision>
  <dcterms:created xsi:type="dcterms:W3CDTF">2024-07-27T16:23:09Z</dcterms:created>
  <dcterms:modified xsi:type="dcterms:W3CDTF">2024-11-30T21:44:47Z</dcterms:modified>
</cp:coreProperties>
</file>