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8" r:id="rId4"/>
    <p:sldId id="263" r:id="rId5"/>
    <p:sldId id="276" r:id="rId6"/>
    <p:sldId id="278" r:id="rId7"/>
    <p:sldId id="261" r:id="rId8"/>
    <p:sldId id="269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5" r:id="rId21"/>
    <p:sldId id="274" r:id="rId22"/>
    <p:sldId id="266" r:id="rId23"/>
    <p:sldId id="275" r:id="rId24"/>
    <p:sldId id="267" r:id="rId25"/>
    <p:sldId id="260" r:id="rId26"/>
    <p:sldId id="281" r:id="rId2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3"/>
            <p14:sldId id="276"/>
            <p14:sldId id="278"/>
            <p14:sldId id="261"/>
            <p14:sldId id="269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5"/>
            <p14:sldId id="274"/>
            <p14:sldId id="266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06"/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27/01/2025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27/01/2025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2D85-AA5B-CA9B-A3E4-C565730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3A7D1D-D98B-BAE6-8B9A-C2A963DC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C40E4D-F8EA-68E7-64D1-2A0F604E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7A5BAB-085A-42BD-BFF2-BA36BC6F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0812-E37E-8B71-1BCB-2E921BB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B42124-BE15-0C3E-F1D5-233C1E7D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18411A2-872C-0B62-B169-BBBE98D5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59A3F5-3A2A-18B7-8DE3-7F7ACD33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9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78AF-8653-6170-6865-B2B133E9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DBAC98-B981-5E7B-626A-A639AD41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06CBB0A-F04E-19F2-A839-265CD575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1DEDB5-B131-E6E4-A419-2C20C953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16FE-343F-3784-1D2F-FFE3502A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E7FC74-21C1-5D83-7AC4-CE74FA4D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A969E0-B79B-A8B1-F45F-262A5548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782972-C5F2-ED70-F7D1-BCE2ABCF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EA4A-EFD7-9223-F6C2-8EB56BF8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7129EF-2B1F-2F9F-9BF3-35F45C2CC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BACDE4-78A5-E5E8-FADB-627B40D9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F55235-D34F-3A3D-1AD7-9D45D93C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5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6D58-8F59-B2FC-6CD5-1AB00B73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11E2BA-AE90-7520-0829-325620C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909843-AC3E-D6AB-F97C-A5D48E5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817044-A102-F7C7-187B-F522331F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36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6CB2-446F-BBE6-256C-D0BD2DF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AE4583-BE5B-EE6F-68CC-D3E907E7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688C6E-D6F0-7B0B-7884-BD12B2D4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ACCA6A-47F5-6F2A-4347-EC81E964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C5EF-1249-246A-D0F3-2401589D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4FA09-7C52-73A7-5FE5-E2AA78A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AA0CB9-12A4-12EE-2022-539A6602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31C499-718A-F504-3145-B3AF14FC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8D23-EC5D-5858-C0B2-408CA2A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8A7B5-EA22-4019-B197-66D5438F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0645D8-8AEF-D356-E682-8A15E12A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C38C60-737F-662C-D036-3BB19D01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B9F5-7BEC-E121-EA7C-C19653D2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2247D0-29D6-CE2F-37CD-950C675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6D7E7C7-1BB2-0EA9-615B-4787C9E3B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220871-BA4A-7A8D-3B78-B73AA550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2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AF16-7F77-1ECE-EE36-4A50D98E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ECEFAB-B46E-513A-5538-7B9B44E2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3B228F-9BAE-63A6-3391-0BFFC996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2B9547-FDCC-5111-3E04-7EE5E4CED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C50-7A8E-FF2C-0305-BE6595E1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6D8FD1-CAF8-B948-12C7-EA559A00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CF014DF-C7B8-91CA-DC6D-E8393CA20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DAE8BD6-0B4A-19ED-5316-B2138C46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D67E-79B8-B21E-45F9-20E3CFA3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8985F4-4FFB-FEB1-3B7D-902D67A3C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15B4A3-7C56-CB23-37FF-C9B2C5837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6D9107-E7AD-473C-B056-A2A291438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E4A9-637C-2291-BEF6-33CB8229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DBACA1C-8F7D-F0A1-BC3C-6AA1A6B5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0B01BC-2DEA-2CBD-FA41-0AD016F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FB75DD-BD48-5BC0-D85B-4A37EF5F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27/01/2025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programandoamedianoche.com/category/base-de-datos/sql-server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image" Target="../media/image13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commons.wikimedia.org/wiki/File:.NET_Core_Logo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ru.wikipedia.org/wiki/Grafan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jpeg"/><Relationship Id="rId3" Type="http://schemas.openxmlformats.org/officeDocument/2006/relationships/image" Target="../media/image8.png"/><Relationship Id="rId21" Type="http://schemas.openxmlformats.org/officeDocument/2006/relationships/image" Target="../media/image20.jpeg"/><Relationship Id="rId7" Type="http://schemas.openxmlformats.org/officeDocument/2006/relationships/image" Target="../media/image10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8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5 [HACKATHON] - Sistema PARA AGENDAMENTO MÉDICO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9670-D5B6-8FCD-249B-FE3355C5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67408E7-054F-07E2-2352-3EBC4E4A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43BB1B-86FF-6E40-19CA-0195F4F2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C5F95D0-093A-A07C-1398-38D9B0543A1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6F364A5-BEEF-2585-2654-2966FB2F7AE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F446126-C644-870F-ECD7-4A386EE095B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EC435C-D42D-9A92-E685-2520A8631CA3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739228-A7B4-E585-F2B4-3D0193CF518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70410-AADD-8895-6A62-A79177B590D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A42745-7A40-0AA5-6D96-B37E798248ED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6814E1-B3FD-09E2-1729-AC491A9394D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35A611-5CDC-5922-07CE-8DC42883C662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3D6D59-68B1-602B-8979-E0B4B1CB05F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30AAF2A-6FDD-8FEC-ECA2-65019F97B93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10AB35-EDC4-80F5-D58D-FB2BB574BB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4DADCF-165B-DB7C-7273-0630DE2C470A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304CAE-0FE0-AD04-7731-6AFC917B5EF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C351F5-9451-9CD1-BD9D-DDEB7D17457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9BCC91-CCC0-0DDB-A256-62698A03E8B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BE5D12-15F4-0653-C620-5D2D35E9DAF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02C25E-A98F-AEBB-A2AD-3EAE3525D7F3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2BCBF06-F352-8C9C-762C-7A5D4E97F459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7EDB3-ACBC-B5DD-012C-0585F8BC13D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2212748-1FCB-0A47-C7EE-4ACBA91655B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CED012-1D2E-2774-B8F5-A5CC8C791AC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AB92E6F-7A04-99C1-0ED4-D6B9DE99C1EF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F0ACA84-A018-E433-FD2E-E29396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DC755E-B0BA-C393-F7D0-CE083B84BD5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1C975AF-99B6-347F-5ACE-B8A349F68EC4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E5343D-82ED-1923-DF66-3EA570F019BB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E5482E0-9DB2-0CAB-7654-A661084B8B85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0F66805-5FE4-5D2F-6BEE-D3F76C22C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3B03B5-321C-33EE-F912-19BD24DAF070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A1161F-40ED-D020-B04D-4681CD22A17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6EBCF25-CFB9-AEA5-92B3-46102ABA4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744D5D9-3BB1-610F-7AC0-5A1C692652B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ABFFEF-59DC-013A-8016-0378C5646E2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6224A0D-266A-21C6-2972-28B5FD88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4D664CC-B796-CE38-B997-5866B95BFA1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56965EA-99FB-180C-03F3-CDB30345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DF018C8-59B7-4BBB-9D09-1E59BFCB27D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427268-A49B-0293-F413-6A7121AA88A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7388B3E-06A1-D240-5C10-8D2ADAF6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FB83B3B0-43C8-8CB1-E051-B5774B1ACB9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0A53CE1-2EB8-EF00-E55E-2507146E3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ADFD03E9-9A56-D0DC-FA06-9FFE1C8174F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4D00D98-87C7-795B-5B00-6284B66F0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0D934771-FFE1-D56E-3E1B-CA50EE20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BFFDA-0B9F-F19F-5306-43DA9F252CD4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1C6A0B4-A444-D5A4-562C-A0DC2423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BE1258-94DC-C368-80FC-6D5DC45973B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92F5A3EB-C325-9144-AE77-CE26B84EA432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F0EC0F8-0730-35DB-BF49-E86884F7AE5A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56620BA7-AD23-786A-5665-C574FE866E06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0D0E97-DC50-83BD-B0EA-2181AA60948F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1C3622A-59BB-CA2C-22FD-1301A9C24DFB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USERS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5D5667B8-1C0B-EB4A-4CEF-6692ACAB8AE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A6414389-0E61-7781-FBBB-ED7012110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33A2B-F4DD-EEBD-F244-C0DCAEEF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DF99B1A-070F-B989-CDC9-330F5B54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6426F0-7A8D-4245-6E34-3F40E828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99FC043-11B2-8606-2130-5198EC08927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B0F867E-F9FE-3106-13BF-D472EFD9408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6BB4122-3E44-8C91-146D-3BCC579528C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E4F699-BF9D-3753-3ED6-3EAE6AD9A8ED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3C433-1A67-D87E-57CC-C7288F6C5D5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EEF2B8-2757-5B13-8A70-11AA668BE7A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8AF121-45F6-E760-76CE-FC2B80A54DA6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CE52C0A-395B-AF91-C17B-23C1CE0036BE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205427-9F2E-8323-CAC3-1C15231DFF5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D7FBCA3-D5A6-08B5-2868-C7AB2D05D7A0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137FE0-AE26-F94E-0D3F-3201C491790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32771C6-8C69-2E9A-974C-8425A3F73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A2892C-46E1-70EA-CEDA-A6CF31C9D6A4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Horários dos Médicos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4C20-E001-461C-1E2F-35BBF482366C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FC85C72D-171E-BDB2-EE66-86988592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4E2FB15-C7AB-2E3B-714C-BD29D373C1A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3D010C7-4A8E-D625-EC0F-F1384CE631D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18F5B8-F1B5-74D1-058A-02E67E06383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F55C2D-9476-CBCD-464B-B55ED2BAA3D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907437-187F-E6F7-ECDB-ED030EAFB5E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B59F1D-4583-6754-21D5-345277844807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88796E-42B4-90E9-985F-68B9A19E032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20513A-C5B3-73B8-54FA-92A3F7E9D7F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EFF9E9-92E2-D5A2-D0AE-D903E9EC4D8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BDD5EB-6506-1CD1-A282-F153F9D1B50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7E57BFC-8FF6-FA7E-1C02-B6C3D1CE24A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DB4B4D6-3DBF-2230-13F5-B46B45ABE89A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F3BA54-F91B-1EE0-59BB-235DEB41F66E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7924646-CD9C-A601-5A8C-E18417228E2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2ACEA3-163E-FDCA-E655-9EBA352201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49AC5B9B-3539-DD55-2C11-F946122BF749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18E89C4B-310C-1735-7638-4F0846A9D736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64BBE572-9920-960F-B615-D2A1AA2AE917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5F49B296-16CF-FF4D-6555-6EDE748AFC8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2FF8C1C3-3070-9912-B0A0-E2FAC240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E5A83D2-993C-127F-2F49-EF5400DA6E1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4AC785E7-CC3A-8448-6D11-8AA0D2B631A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9889C75-9907-FF32-C246-A0BA8E8C9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D802D650-6B04-906D-E729-7FCC0D29F17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7B058BD-32E5-469E-2AC4-E88E4ED5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88B31D10-F03E-2ED2-C564-1FF0DF4C58C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5F7EACF6-5ACD-F05E-36FE-948B23BEF47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FED4BB9-C2A3-D31A-8779-FF7522CA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FE907A9C-BD6A-D07A-EFF2-EE0B19E7850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FCFC3476-CFC8-C793-5A34-624C59AC1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15EC713E-5C34-5FB2-2A27-00A6AD8F628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34F5A9A3-E596-DD58-445D-6E12CEBC8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8236F7AE-5620-AE41-4A96-FC7C7CB02C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2DD26354-EF71-54E2-CBAD-F16E4F003D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E89F5F0D-ADB7-9FE5-462B-C58FA81801A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5243A0-9264-5735-6870-0E8FA99E2DF7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http://{host}/doctorstimetables/{crm}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4DDD-AED0-0010-2042-505AC263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6148558A-633A-01B5-B905-3D7A5D3F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F1DE92-A636-33F3-59CD-B58526A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3A1D3E3-F348-A93D-0530-3ED030EFF1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22C4D78-068D-D612-3FC3-9B1A17A4F8F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262953B-7DD8-CC92-4829-E3E7E9A5B0D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22FC89-65C7-EBB6-28B3-57D2D1390CF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EE7728-F41E-F90C-2321-8682CC4FC7F5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9099E-F371-BCCC-D1B0-1E65685C853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318FC5-6E0B-772C-E5D7-A932C790AE28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5913A7-9455-F2E6-4203-2D737E9578F3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5A7D7A-123C-21D2-A39D-EAB1662713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C7ED69-9603-21CC-C702-15B29C1ED2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86DE87E-119E-6142-EA35-81E97B7C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DFD63D-3F23-D61C-D300-94324CB88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9CC4-F698-2CA5-4811-7B9F4BBE774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0CFEE4-1A10-5A51-C418-9AB5B9861B4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8C2217-0BDC-EFA6-E604-37EAC7E6538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679558-FE1E-CCA8-38C6-FDF1F518A92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A639B4-AAAC-A0C4-8D36-7AE451D5CDE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201B2C-5D9A-B6C0-9912-9FDAB8C08B3B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D59BC7A-E6A9-C9D9-1522-2E30B8409BD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397D37-9E46-9AD8-F4E8-1C25B50812E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5F8EAAD-40BA-079E-BEC6-9E01532FC1B2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E600F6-975E-9E22-8FA1-8FF5384E1A5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87202B7-5176-19F4-24D4-40E72C4947AD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24E20A07-3CFA-6625-9504-B3FFFE04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BDEA89-168F-1414-A57F-6F632848102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384CB2D-A5D2-F069-5373-868C04996E6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5CF2C9-CB80-EDFC-1DAA-93EBB2C232B2}"/>
              </a:ext>
            </a:extLst>
          </p:cNvPr>
          <p:cNvSpPr txBox="1"/>
          <p:nvPr/>
        </p:nvSpPr>
        <p:spPr>
          <a:xfrm>
            <a:off x="8207780" y="1568335"/>
            <a:ext cx="3710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http://{host}/doctorstimetables/{crm}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2822BC3-98FE-00B3-4446-56053EBD868E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A267F2-0D99-15D2-7F66-F41265180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780CFB0-81E6-F085-BFBF-D845B274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831CE2C-26A8-8FEA-9BE4-FB1B6D373E6D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Criar Novo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E7C5AF-9EFF-38EE-9182-3ED3848B5446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DFC7654A-DDC4-6D18-D81C-775D1D1ABFE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AD4A29-6E88-9939-FD98-CCCFAC789FD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7D35D806-1CCB-4A21-DC8D-C40EA1B96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2AC78-DB84-3DAD-103E-AB6AFE3BE4F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6A484B-CCE7-A6AC-2906-6C45A51F97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03AAECD-008D-7377-B701-4935F18CF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ADF6F19-32D0-D933-58D5-71DEA775EA31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FE0ED9-4C49-A043-53C4-16B1234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1D0122F-16E5-3336-E8C6-5CB0EFB62CF6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EA480E1-4D2F-F668-85DD-0796A2D654E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658F4A1-85FC-8103-9013-15FF6439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1B2506A0-9109-9523-90AA-7661DC7B19E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2A180D61-B22C-54D0-C6BA-2186802DB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954D486-FF12-503D-2756-58A6E2B0212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78367E6-9038-CFF6-F0D4-E444D876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FF0892BD-BA9F-6DE8-071F-C757688AC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66989E21-FCBE-B9F4-3069-BBB16A9C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5378-8C78-CD05-2112-7FBA7C4E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1BA9B43-62CB-0F9A-956E-237A67BF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3D9080-529A-2058-6C9D-B91346377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5438BEF-B939-5782-370E-1D4E9A6B6F9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6F4D5AF-D861-E43A-5825-6C4DC57A3B0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9A0B52C-3123-2C34-72CC-D99649A8E098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F07108-23BB-E76B-C5B5-F2DBBC95F7B1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59955-DAA4-D570-748C-21657403A0BE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D8B8FE-A07B-7B9A-3453-7BD71ACC0D8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DA0BE4-7FC5-3B9B-D7C9-EBF644BA01D0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D2CC0-7BD2-CB9E-66E9-817978358C6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E005E-F0D9-6323-E557-9F05E171BDF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FF3124-4069-9116-792E-018C3F5C0B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2D05F5-BBB4-8B06-8DDB-CF1C1193D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FE6131-D62E-66E9-6543-35D23BE4B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CA72F0-5582-B5B3-5D63-17C386A78289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E883E4-9AEE-ACF6-8A8C-E7181175AD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5D3F70-7867-73DA-157C-08F3329018F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6387F6-1BD8-BC02-CD25-3BCD98D95B40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2947ED-AAAE-D317-4ECE-36EDA17A660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D06364-754A-59A1-6A9E-0F8CC02186A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120A41-221F-60FB-3961-3E5B8120593C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465782-02EB-3EAA-6A59-0B12920AC4F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7353ABE-17F8-656D-FDDA-5BB21E4681E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919207-2586-8DEC-DD94-C4D4BB1C950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61C9EB2-0027-BEAF-A99A-5C2593F50C08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1924708-DC70-25B8-4E94-0EE0EED8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825BFA-C9C5-4D14-5A4C-CAF6E15A162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C78F390-BCB0-64FC-061A-EE67A0B19C2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3609FD-E9B5-B72C-2E1C-4F76DCE7A214}"/>
              </a:ext>
            </a:extLst>
          </p:cNvPr>
          <p:cNvSpPr txBox="1"/>
          <p:nvPr/>
        </p:nvSpPr>
        <p:spPr>
          <a:xfrm>
            <a:off x="8307979" y="1568335"/>
            <a:ext cx="3593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97C06"/>
                </a:solidFill>
                <a:effectLst/>
                <a:latin typeface="Gill Sans MT" panose="020B0502020104020203" pitchFamily="34" charset="0"/>
              </a:rPr>
              <a:t>API PUT http://{host}/doctorstimetables/{id}</a:t>
            </a:r>
            <a:endParaRPr lang="pt-BR" sz="1400" dirty="0">
              <a:solidFill>
                <a:srgbClr val="797C06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1728CA6-199F-36F1-25D6-669883CCA88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51D42-7E28-06B8-A235-31609161014E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1CEB846-8348-911F-5707-3AFAB3353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DF6CF2-71A5-5597-D689-A569AAE7D954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23155C-CEA4-8AA8-AE4D-DBAA09CE2708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B26172D3-2C24-05CE-C06C-397BA88818D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ED211-9CFF-C01D-6DBB-300DA8A284C0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10AC20C-037D-4D81-59D8-162CBD7C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EE4EAE-7E70-ADAA-192B-863E02139AE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059627-0981-C866-70EC-F166FEAF2BA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9CCB7A2-7281-2BB1-92FA-41649F9E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AAE0582-A30A-0BB6-F1FA-A139F9A417B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D79F9EE-8AC6-344D-FE47-8D7ED90E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095EB02-E0E8-5D22-92B8-40DD5867264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F7E149A-9FA3-9E9D-CD20-87C9CBC92D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E93F18F-790C-2775-5041-AA33FC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87FFF16-C2B9-17BC-265F-E221F52FD8D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0D8F828-52F8-B0F6-EB26-356309594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2406F7AE-B23E-6B72-F9CB-05FFA3626F3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F56914F6-BF53-BE66-6A0E-AC169862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13D8ABBC-9557-67C5-D232-123C835B5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1B75E98-6A13-5CCB-2217-31DB3A4F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4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30125-9CC1-1CFC-9C30-5AC3AE54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1C8B308-D8F1-D467-102C-A064A5E6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48E316-A8E8-01A0-72CC-82F388B7E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BB5AFF-73B4-7553-4929-D80D5456517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1B197EC-1048-9FB5-B13A-8AA0F729E9B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3EC39A7-9222-3C6B-E921-3AB9223B74CE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8DF825-1F16-859D-E934-83AA7E18E25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2DAC4-123F-493B-3472-82C87A37EBE4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E6FFE7-93F6-1ADD-B1C2-780F287578AA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F9F11E-27B5-8B43-2BE9-DD946DD719D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EE364-D80A-D738-A6DE-82689813619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B7B002-96E1-63E1-6C90-6E69136005E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B60E75-113E-ED74-27A1-51B51EEA688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17F22B5-E502-EAB8-9744-85BA545067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212394B-D54C-1DDC-1BDC-57B1942DEF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4845CA-C484-5972-E130-7C894337877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540B-5A46-0676-60ED-82EE3BE3EB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7AC1E5-C88C-C0AD-B6D6-7DF1D05C1D5A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E7DADF-253E-BDB4-90B7-F6167D365202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E88744-A33F-2910-39FE-43FB35C972B6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42FF53-3761-4D45-B2BB-C478164D82C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AF9705-66D0-B9F8-4DDF-C28D6A5B4E85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6B3EE0-5806-9E76-2135-0A9C58FEBA8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E25120-C406-870F-EB73-59DDB3E64087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9D8500-23CA-4188-062F-F42635CB97A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BF84699-D823-F1F3-03B3-6EF260446B19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DA55967-2130-E9B2-D885-7F22BBBA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5F02899-C2C4-8CAB-AFD2-8DDB68549382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2ED4FBA6-7296-9C2D-8175-0B5F7C2405DA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3DD9A5-363C-0BC2-1A8B-BBF3A72ADE05}"/>
              </a:ext>
            </a:extLst>
          </p:cNvPr>
          <p:cNvSpPr txBox="1"/>
          <p:nvPr/>
        </p:nvSpPr>
        <p:spPr>
          <a:xfrm>
            <a:off x="8169229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API DELETE http://{host}/doctorstimetables/{id}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4150E5-DD2E-5510-CCD3-5EC2B02018B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F3153C-AC0E-075E-CB92-A1F23123A41F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69956F5-E196-7D55-AE14-A0E83886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F6DFF2-9BCD-503F-A494-F8B63AE6051F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632412-1DE4-9C8D-3AF3-F4302F5462A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066025E0-DEB3-71DA-0B03-49CF5C18943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BE5D95-8A53-21A3-E114-8E85899456D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6E91649-9EE4-ECA2-7912-8718DA106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863ED5-EB30-33F7-C051-9F6833509B7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05898B-4341-BDBB-937A-9AAAFCD6A63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9D1CC67-5CD7-321A-6627-B373F3E4D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B99A376-38C7-62FE-5402-D64E65D2F93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7335E66-B360-AB22-C368-FC00A781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10C0EE1-8A9F-A77D-9555-8BA9B2A189B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C6115AF-F499-7437-2C8A-46F13EC62D8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BE15B17-66E0-0D65-2AB7-BBD6EE871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6B4BC454-E3C2-F465-B531-ED5D46C0564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FCF4992-80E0-E931-E073-B8901E270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DDD5CEF7-6766-5491-67DD-0EF4AD1B1DF1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66295B71-5129-6B2F-FA9D-1C716B09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82220BE6-483A-D1F1-BFCD-034CAD1B4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6786146-A89C-BAF3-2559-07D6D5B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2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A0B7-E724-E493-7293-48B83C87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281EF79-74C5-F2BA-F073-36132AAF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9E03FC-A6E4-EB2D-D21A-D89DA9CE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E7BED7D6-CA52-F8F8-5D50-D14A59891D4C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0AD4D13-EA9E-DE12-2F73-75CCB1041BD1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89B0B87-CF2A-8F27-557E-2CC0365C86E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F119CEB-BFB2-1BF7-F104-3A81297FD53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9402D7-9009-0665-A865-E2F72F25F115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D72D5-DA8C-6427-BF66-E486481E65D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56A0A-AEC2-A419-C006-2734EC869D5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A15D37-ED70-69E3-FCF0-527C1FA8186B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9A6F5-D932-CB30-F475-EAAD33AF15A6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7B72CA-C159-2702-F42A-720FF32BF58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FBE6BE-6C4D-D052-D209-991094FB7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2222A7A-49E5-69FD-DAC6-AFD7B4CB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47D00-0AE3-C894-4FFB-833546F0FC32}"/>
              </a:ext>
            </a:extLst>
          </p:cNvPr>
          <p:cNvSpPr txBox="1"/>
          <p:nvPr/>
        </p:nvSpPr>
        <p:spPr>
          <a:xfrm>
            <a:off x="6096001" y="-51448"/>
            <a:ext cx="60960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Médicos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93504B7-921D-815E-4015-94DBFDC97956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247A7DC5-8CF2-8F31-6B9E-5E3CEAE5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5332493-5072-337D-8B51-92110B01CC2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A4ECA40-2A05-C6C8-55EF-618352197A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7CB59-F371-7B4E-2245-E286EDC566A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468C4C-F15F-474D-6E3B-1BDFBF2E3F1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DE886C-C9B2-E017-9224-C9AD379BBA3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D3DE77-6CB9-04C7-3D46-8DAC5624531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9B320F4-06A7-0781-B667-605A4511647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8E5A6C-82B9-8861-BAEB-A7722A83892B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C3B70D4-F9F0-2D55-6E0B-DD18F6E193D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5E9553-4EA7-B0D7-DDC1-CC9DD685E50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78F4AA-1DB9-F232-B987-B2B7FD1F7E9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BC54F3-3BD7-CCB6-7ED8-AD69463F7C81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EB5F37-3E9C-4126-C01D-D42092B89C14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F7BBBCE-3C5F-E7CF-17F1-C63CEC489C8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D2696E-F70B-6135-09C1-4C3A0E44A4B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E60507C7-2027-0E9C-21C9-CE9725E4317A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E092F5C8-E09D-F182-F545-B13AF29488CC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D6FED6F9-63D3-CD71-0035-76A9E35C0D16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FDF2AC7D-3AB6-7F2C-AE60-BF286C6AB1C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90D3F180-428A-DECD-069E-D7DE4258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A3F6B742-5949-B78C-D312-C3E231FEA59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B9ACF7F-84E2-1ECF-0247-C53F6CBD970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649019FF-A149-EA3F-A6EE-6BAB3D0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0ADB0B59-FFB0-1F9E-414E-698D7596B32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55D0280-2165-2BAD-5BC6-6845D133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76DAF064-4AE7-8E19-AEA2-B4ABFE55102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00F2C41-8C02-5F2E-4F95-A97516DB5A7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2B528B3-D4C3-F755-AEAD-2E98967B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3B4B6F89-1F2F-7DE4-D192-EB5C9AC4157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1A457CEB-BAE5-AA53-2550-7A50B7326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39267084-2B77-D2DF-BA86-71AA404046E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D90F174F-F203-6AD2-D7EF-BBB9C56D5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7952B6D8-C1D0-A6B4-5206-50444DF3E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5D870D89-29E8-6C0D-E266-C30BE180C3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BEF6027A-C986-25C9-758E-EF2F2DA6AB0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C1B2C7-3C10-59A2-FCF7-C4084F8B5752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http://{host}/appointments/doctors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CACEA-2E02-0B86-3416-1A6CC244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C65DFFFA-4C92-F6CE-7263-D7178E8AF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6E55B6-A730-0613-BC47-AD0590834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67E5912-53CF-5D30-DC44-1D57353A7A4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E656496-467C-F95A-4810-6389C394F6A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5682363-071A-73EC-8079-66D08F9485C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78151E-57E6-3ABE-1274-17BFEDB4EEE5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637563-C506-A104-268B-E75E9E91C6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47E1B6F-A702-4A8F-03A3-4D4DA5EB80F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7A4C15-3F5E-C84F-3F72-9082C24225F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AD0C69-86EC-E108-C523-4CCB005C75B3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6EB079-C670-55FC-7C4E-9886C2B0883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A624ED4-D21B-A137-0F0B-C15CEEB226CA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5F3CA6-8986-A0DF-96B0-7F18680D962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56A7432-AD2A-E3DD-F6A8-1558357D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D5A9D-6100-0F0F-602F-C01DA49CCEB8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Horários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43B544-E64C-2446-2143-D9332B17A863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ECA2CEC-295E-9B80-790D-ED6F465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DAC814C-4842-A094-6DE8-739CF08AADE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3C1511F-1EBA-13CA-2341-123AF5B3A7D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30AC53-7A20-5D39-5804-4D397D4006A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940587-EB50-F940-C429-733854A2FAF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3B2BC3-A4D0-0A02-855D-7B8BD73AB56C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3264CD-3DC8-ACED-C550-FF01007F762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477D3B-3CAB-CDF9-5F99-CE6998540E5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8E60BE9-16B0-1BBC-78A0-220B09FFFD0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17890BD-BAFD-F8E8-77E2-4DED87FBF6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7C1BB-A5EB-75EB-C851-BEE672AF2D3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95E8EDB-6092-C5F5-67FF-47438D36782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3B8B7E-637E-5AFA-F4A6-7D03E02E027C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AC2D689C-B242-BFB6-582D-27B76F79084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EA7CD7E-690B-C64F-C7D3-D44E8D64935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80DC033-90D7-D42D-3B91-F548555DFB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C3CFC20B-E6A7-36BB-239D-EBD951FC3DC2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79E02900-20AB-8589-F5ED-03A58EE2AD8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6362E9B3-465C-C5C2-CA52-2C9D7963F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CEF4CA13-8B7F-5C6F-B6D4-34E6BEA35130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538B972-5635-574B-E18C-6B8244D0525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244F007E-0E05-9A49-BB13-AAF5BB418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B51DDD08-5414-861D-EB19-3D046F3FE855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4032964-11F1-EAA5-2149-0655ACB9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122E2031-F93C-99E2-D5EE-A1D4478EA70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D16559A7-9382-6185-F698-B945E4416C4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F153516-58AF-C2B2-8B6A-864ACC74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CEA0DA15-36FE-8A5B-8C93-4542E2C6C912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B00DE13D-F579-6365-9A27-F6EF524C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B4694278-5CB2-C6F9-BCB3-E335BEE53BF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B68E9D1B-59A5-0CE0-FB02-690F936BC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4206286F-A77F-B61E-E175-8BCD6714F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CB48CD4C-C91D-0F42-66C7-4A42CB6DEC9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33759D-3E4D-7B15-B86E-254A4FF03B77}"/>
              </a:ext>
            </a:extLst>
          </p:cNvPr>
          <p:cNvSpPr txBox="1"/>
          <p:nvPr/>
        </p:nvSpPr>
        <p:spPr>
          <a:xfrm>
            <a:off x="7254240" y="1568335"/>
            <a:ext cx="46032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</a:t>
            </a:r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</a:rPr>
              <a:t>{cmr}/doctorstimetables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7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E5857-B770-5DB0-7E3C-3D24090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C9F4F5A-A013-9A3E-EC67-0850C1FC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1FA56F-4D62-1991-E380-0F626D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9BAA7E-BE4F-A60F-213F-390F7322CB0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7C42C67-FD9B-F387-72DF-3CFEF3BAEFE2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AD36A70-36F4-CD35-5AD1-412D77A7111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BF91D7-61CD-4464-0E32-5C2BF89241C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AD51B-1CDF-9687-C61E-96779B9E31C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C81FFE-5C14-B674-F7AA-C1E52148E3E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54983A-F281-1630-614F-B939BD21E12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CC5070-0576-8A72-D92C-A247DCFAB1B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6212F2-CF8F-3A35-245D-6821B0C3BF80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5F33C7-58D4-8CD5-1EF5-DA437ECA9B9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8739D6C-46A7-9D1C-8D6B-F54D8FB69E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0EA5DA-198F-CE49-27DD-5D9D0DEF29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D7E65B-B4E4-A19E-09BB-B3BF69699E3F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1C0542-A225-A58D-41D1-B4F554D2D14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503217-2426-256B-B94C-C44A065FE50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CACAEC-D49E-7AF6-3315-7A9DD1C78E6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2123A8C-9761-C835-16E0-D5C7E5B13D3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057891-471F-F3B6-9218-32108BEF344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AD02D7-2C0F-FE81-82E1-CC690CEC41B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04FB5C-3B2A-3B9E-EBDA-DCF856742D2D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09C4D12-F1F8-731B-C3F6-D3E221235A7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23EF58-DF64-2668-44FC-0F6BFC40062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01C25B6-98D4-8252-9671-86876650C9A3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B8D2F7B-DC1C-5E30-B536-C503EC6C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7F7C42-4F40-D4DF-90D7-E933CE0F012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AB457E6-D3CA-1149-733D-0ADD02CA031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494BBF-3F5F-C995-FAF6-295168F68E78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http://{host}/appointments/{cmr}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E5AED-AA8D-C7EA-FACF-E8DD7EE7B378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508F7B-4DBD-1D7B-D891-CC189D87046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B712C1-8A87-804B-CAEA-6C024089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A29A7C-6A4A-5311-868A-C37AF5DE4B0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2CA78BE-47C1-5543-A35F-4FA16F05207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BC78B39-0DB9-DCFC-66A6-AA9C9A29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AA90BAD-984B-997E-F5B2-C56ADD53E5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08A8A4E-64F8-5966-BD6C-920C6A2F764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9D00DB85-6700-333D-5C84-4CD1BDBC6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E7055E0-5047-3B5F-D802-5663871F663F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E49106-A32B-F2C1-7A74-4B00E3E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4F9883E-DB93-75EC-FDCE-BF8110671FE9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2B47D3B-A6CA-338B-4E3E-30D8E7692DA2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70F7093-D649-0EE5-2FCA-87CE9D0C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D8CD51C-7708-374C-6FCD-A7A953DB869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D8BA247-7810-2B75-E5EB-C61C7C2E8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E8ED8FFF-7284-B765-79C7-443ACFEEC5C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DFB9D413-B3D9-4FBF-87B4-847818C7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49299339-5CD8-0D6F-D433-FA0D4E89AF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1971E6FE-7323-B43B-D2B9-F8334E5D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3A8969-B631-8290-F124-028028F6F7C2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33F3BBB2-A574-3515-1FFF-0386251255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2" name="Retângulo 2281">
            <a:extLst>
              <a:ext uri="{FF2B5EF4-FFF2-40B4-BE49-F238E27FC236}">
                <a16:creationId xmlns:a16="http://schemas.microsoft.com/office/drawing/2014/main" id="{BDA9FFC4-172D-948E-506A-BED643A9AF2E}"/>
              </a:ext>
            </a:extLst>
          </p:cNvPr>
          <p:cNvSpPr/>
          <p:nvPr/>
        </p:nvSpPr>
        <p:spPr>
          <a:xfrm>
            <a:off x="7735749" y="2271425"/>
            <a:ext cx="1080660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NOTIFICATION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2AF954-DFC7-0BFD-8D1F-4E56125E2D07}"/>
              </a:ext>
            </a:extLst>
          </p:cNvPr>
          <p:cNvCxnSpPr>
            <a:cxnSpLocks/>
            <a:stCxn id="7" idx="0"/>
            <a:endCxn id="2282" idx="2"/>
          </p:cNvCxnSpPr>
          <p:nvPr/>
        </p:nvCxnSpPr>
        <p:spPr>
          <a:xfrm rot="5400000" flipH="1" flipV="1">
            <a:off x="7983379" y="2941123"/>
            <a:ext cx="395427" cy="18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9F1CB-5AFC-D856-C0BA-EC1345FA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C58D047-1CD9-E676-E193-5F1E55D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7CF69E-3A53-53ED-E170-BBD8714B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2A048D-8732-0BE9-84AD-0A821D90626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A4B31DF-3A56-268D-C347-6EE5FBA20E14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4C94ED34-3D90-6079-EAC9-560E53BD40C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BA477C1-E565-A47D-01EB-F8BFD98B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3123459" cy="2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929EF1-AA2D-3A39-2688-75E43D8EB1A1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Batchs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3108E-2AC2-56E0-D0BE-868A475378E3}"/>
              </a:ext>
            </a:extLst>
          </p:cNvPr>
          <p:cNvSpPr/>
          <p:nvPr/>
        </p:nvSpPr>
        <p:spPr>
          <a:xfrm>
            <a:off x="5329646" y="1910353"/>
            <a:ext cx="6687711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47389B-BA6A-3694-912A-FDACFA775752}"/>
              </a:ext>
            </a:extLst>
          </p:cNvPr>
          <p:cNvSpPr txBox="1"/>
          <p:nvPr/>
        </p:nvSpPr>
        <p:spPr>
          <a:xfrm>
            <a:off x="8014582" y="1871736"/>
            <a:ext cx="22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WORKER CONSUMER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AAAAD12-5104-3914-D1E4-951C8CB02814}"/>
              </a:ext>
            </a:extLst>
          </p:cNvPr>
          <p:cNvSpPr/>
          <p:nvPr/>
        </p:nvSpPr>
        <p:spPr>
          <a:xfrm>
            <a:off x="7190114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7803EB-EEF9-A13E-017A-B6FDAE2EAB77}"/>
              </a:ext>
            </a:extLst>
          </p:cNvPr>
          <p:cNvSpPr/>
          <p:nvPr/>
        </p:nvSpPr>
        <p:spPr>
          <a:xfrm>
            <a:off x="9886417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70E4-62A7-C2C2-9EA0-59A984D41A83}"/>
              </a:ext>
            </a:extLst>
          </p:cNvPr>
          <p:cNvSpPr/>
          <p:nvPr/>
        </p:nvSpPr>
        <p:spPr>
          <a:xfrm>
            <a:off x="9886417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8CCC6E-CDBC-9381-2C50-6075F250FEB7}"/>
              </a:ext>
            </a:extLst>
          </p:cNvPr>
          <p:cNvSpPr/>
          <p:nvPr/>
        </p:nvSpPr>
        <p:spPr>
          <a:xfrm>
            <a:off x="9916633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40A35DA-FB09-6677-8E8D-289A238CD19C}"/>
              </a:ext>
            </a:extLst>
          </p:cNvPr>
          <p:cNvSpPr/>
          <p:nvPr/>
        </p:nvSpPr>
        <p:spPr>
          <a:xfrm>
            <a:off x="9916633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A52FE-E0F0-C6FE-C18A-EBB5BB79D85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561826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42B90F-5197-BE0B-AE85-7C797CCD700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561825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09AEC07-1236-EC30-0336-25715F84EFD4}"/>
              </a:ext>
            </a:extLst>
          </p:cNvPr>
          <p:cNvCxnSpPr>
            <a:cxnSpLocks/>
          </p:cNvCxnSpPr>
          <p:nvPr/>
        </p:nvCxnSpPr>
        <p:spPr>
          <a:xfrm flipH="1">
            <a:off x="10561824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5663A1-555F-68F4-4CE6-E4352A5C87EF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9539455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60D5337-576D-AE55-91FA-7728611BBF1F}"/>
              </a:ext>
            </a:extLst>
          </p:cNvPr>
          <p:cNvSpPr/>
          <p:nvPr/>
        </p:nvSpPr>
        <p:spPr>
          <a:xfrm>
            <a:off x="11440334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F7224C-3A77-90B7-BBF3-D746049EA8E2}"/>
              </a:ext>
            </a:extLst>
          </p:cNvPr>
          <p:cNvSpPr txBox="1"/>
          <p:nvPr/>
        </p:nvSpPr>
        <p:spPr>
          <a:xfrm rot="5400000">
            <a:off x="10823368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DF38E47-1FF2-761D-7AB9-1A0E0842D9F7}"/>
              </a:ext>
            </a:extLst>
          </p:cNvPr>
          <p:cNvCxnSpPr>
            <a:cxnSpLocks/>
          </p:cNvCxnSpPr>
          <p:nvPr/>
        </p:nvCxnSpPr>
        <p:spPr>
          <a:xfrm>
            <a:off x="4093029" y="308212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752576-F7B7-165A-6A25-8AD4C8A46FA6}"/>
              </a:ext>
            </a:extLst>
          </p:cNvPr>
          <p:cNvSpPr txBox="1"/>
          <p:nvPr/>
        </p:nvSpPr>
        <p:spPr>
          <a:xfrm>
            <a:off x="3258562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5DA1D23-0064-CF88-D9A9-848C6A9B0E77}"/>
              </a:ext>
            </a:extLst>
          </p:cNvPr>
          <p:cNvCxnSpPr>
            <a:cxnSpLocks/>
          </p:cNvCxnSpPr>
          <p:nvPr/>
        </p:nvCxnSpPr>
        <p:spPr>
          <a:xfrm>
            <a:off x="4093029" y="3989717"/>
            <a:ext cx="7645648" cy="680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14631F-68C1-1C74-D22D-22D9D29D3219}"/>
              </a:ext>
            </a:extLst>
          </p:cNvPr>
          <p:cNvSpPr txBox="1"/>
          <p:nvPr/>
        </p:nvSpPr>
        <p:spPr>
          <a:xfrm>
            <a:off x="3265489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16B9D1B-15D5-21D4-E086-EE250C7DCB01}"/>
              </a:ext>
            </a:extLst>
          </p:cNvPr>
          <p:cNvCxnSpPr>
            <a:cxnSpLocks/>
          </p:cNvCxnSpPr>
          <p:nvPr/>
        </p:nvCxnSpPr>
        <p:spPr>
          <a:xfrm>
            <a:off x="4093029" y="4973268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AB6FE6-1799-AC9A-F2FB-4697A640D1C9}"/>
              </a:ext>
            </a:extLst>
          </p:cNvPr>
          <p:cNvSpPr txBox="1"/>
          <p:nvPr/>
        </p:nvSpPr>
        <p:spPr>
          <a:xfrm>
            <a:off x="3265490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77BBB4A-878B-4B96-D77A-FDE4FEF8928E}"/>
              </a:ext>
            </a:extLst>
          </p:cNvPr>
          <p:cNvSpPr/>
          <p:nvPr/>
        </p:nvSpPr>
        <p:spPr>
          <a:xfrm>
            <a:off x="7741712" y="2249480"/>
            <a:ext cx="606614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8" name="Conector de Seta Reta 24">
            <a:extLst>
              <a:ext uri="{FF2B5EF4-FFF2-40B4-BE49-F238E27FC236}">
                <a16:creationId xmlns:a16="http://schemas.microsoft.com/office/drawing/2014/main" id="{927E1829-E41A-A274-84EE-6DC5508C11E6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rot="16200000" flipV="1">
            <a:off x="8004925" y="2856544"/>
            <a:ext cx="399954" cy="319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7" name="Conector de Seta Reta 19">
            <a:extLst>
              <a:ext uri="{FF2B5EF4-FFF2-40B4-BE49-F238E27FC236}">
                <a16:creationId xmlns:a16="http://schemas.microsoft.com/office/drawing/2014/main" id="{E396BE67-F63F-A8B1-24A0-111CB890D368}"/>
              </a:ext>
            </a:extLst>
          </p:cNvPr>
          <p:cNvCxnSpPr>
            <a:cxnSpLocks/>
            <a:stCxn id="2256" idx="2"/>
            <a:endCxn id="25" idx="0"/>
          </p:cNvCxnSpPr>
          <p:nvPr/>
        </p:nvCxnSpPr>
        <p:spPr>
          <a:xfrm flipH="1">
            <a:off x="10561826" y="1076714"/>
            <a:ext cx="15031" cy="117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8" name="CaixaDeTexto 2247">
            <a:extLst>
              <a:ext uri="{FF2B5EF4-FFF2-40B4-BE49-F238E27FC236}">
                <a16:creationId xmlns:a16="http://schemas.microsoft.com/office/drawing/2014/main" id="{72E6391E-A157-8509-4174-ECA835FD1DD0}"/>
              </a:ext>
            </a:extLst>
          </p:cNvPr>
          <p:cNvSpPr txBox="1"/>
          <p:nvPr/>
        </p:nvSpPr>
        <p:spPr>
          <a:xfrm>
            <a:off x="9014534" y="1020966"/>
            <a:ext cx="18349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50" dirty="0"/>
              <a:t>Cadastro de Usuários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Cadastro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Alteração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Exclusão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Notificações</a:t>
            </a:r>
          </a:p>
        </p:txBody>
      </p:sp>
      <p:cxnSp>
        <p:nvCxnSpPr>
          <p:cNvPr id="2249" name="Conector reto 2248">
            <a:extLst>
              <a:ext uri="{FF2B5EF4-FFF2-40B4-BE49-F238E27FC236}">
                <a16:creationId xmlns:a16="http://schemas.microsoft.com/office/drawing/2014/main" id="{86E51CD8-2386-E38D-40C6-8D14F77A5130}"/>
              </a:ext>
            </a:extLst>
          </p:cNvPr>
          <p:cNvCxnSpPr>
            <a:cxnSpLocks/>
          </p:cNvCxnSpPr>
          <p:nvPr/>
        </p:nvCxnSpPr>
        <p:spPr>
          <a:xfrm>
            <a:off x="4093029" y="582851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54718010-B500-462B-2AE4-D1CA18B8893A}"/>
              </a:ext>
            </a:extLst>
          </p:cNvPr>
          <p:cNvSpPr txBox="1"/>
          <p:nvPr/>
        </p:nvSpPr>
        <p:spPr>
          <a:xfrm>
            <a:off x="3258562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3972F48B-E41C-AC78-A83E-4A45B3DC4A31}"/>
              </a:ext>
            </a:extLst>
          </p:cNvPr>
          <p:cNvSpPr/>
          <p:nvPr/>
        </p:nvSpPr>
        <p:spPr>
          <a:xfrm>
            <a:off x="8403378" y="2253543"/>
            <a:ext cx="50927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52" name="Conector de Seta Reta 26">
            <a:extLst>
              <a:ext uri="{FF2B5EF4-FFF2-40B4-BE49-F238E27FC236}">
                <a16:creationId xmlns:a16="http://schemas.microsoft.com/office/drawing/2014/main" id="{AD3F1911-299F-3A7F-26E3-AF3559920601}"/>
              </a:ext>
            </a:extLst>
          </p:cNvPr>
          <p:cNvCxnSpPr>
            <a:cxnSpLocks/>
            <a:stCxn id="24" idx="0"/>
            <a:endCxn id="2251" idx="2"/>
          </p:cNvCxnSpPr>
          <p:nvPr/>
        </p:nvCxnSpPr>
        <p:spPr>
          <a:xfrm rot="5400000" flipH="1" flipV="1">
            <a:off x="8313456" y="2871843"/>
            <a:ext cx="395891" cy="29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CD6CE291-EF03-FAAE-9313-A516C459E1B8}"/>
              </a:ext>
            </a:extLst>
          </p:cNvPr>
          <p:cNvSpPr/>
          <p:nvPr/>
        </p:nvSpPr>
        <p:spPr>
          <a:xfrm>
            <a:off x="8959778" y="2256778"/>
            <a:ext cx="821280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254" name="Conector de Seta Reta 26">
            <a:extLst>
              <a:ext uri="{FF2B5EF4-FFF2-40B4-BE49-F238E27FC236}">
                <a16:creationId xmlns:a16="http://schemas.microsoft.com/office/drawing/2014/main" id="{DD94E885-9D76-CAD3-C1D3-50559FFF0454}"/>
              </a:ext>
            </a:extLst>
          </p:cNvPr>
          <p:cNvCxnSpPr>
            <a:cxnSpLocks/>
            <a:stCxn id="24" idx="0"/>
            <a:endCxn id="2253" idx="2"/>
          </p:cNvCxnSpPr>
          <p:nvPr/>
        </p:nvCxnSpPr>
        <p:spPr>
          <a:xfrm rot="5400000" flipH="1" flipV="1">
            <a:off x="8671273" y="2517260"/>
            <a:ext cx="392656" cy="100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FA4C9251-A62A-E252-F8FC-6361A4C13A71}"/>
              </a:ext>
            </a:extLst>
          </p:cNvPr>
          <p:cNvSpPr txBox="1"/>
          <p:nvPr/>
        </p:nvSpPr>
        <p:spPr>
          <a:xfrm rot="14789">
            <a:off x="10181177" y="845883"/>
            <a:ext cx="79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BATCHS</a:t>
            </a:r>
          </a:p>
        </p:txBody>
      </p:sp>
      <p:pic>
        <p:nvPicPr>
          <p:cNvPr id="2257" name="Gráfico 2256" descr="Engrenagens com preenchimento sólido">
            <a:extLst>
              <a:ext uri="{FF2B5EF4-FFF2-40B4-BE49-F238E27FC236}">
                <a16:creationId xmlns:a16="http://schemas.microsoft.com/office/drawing/2014/main" id="{5F81C827-523C-9C33-6511-EAB14F76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32812">
            <a:off x="10346772" y="511616"/>
            <a:ext cx="498063" cy="498063"/>
          </a:xfrm>
          <a:prstGeom prst="rect">
            <a:avLst/>
          </a:prstGeom>
        </p:spPr>
      </p:pic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C7E71005-7BFD-B319-E3F8-995B42B0D9DE}"/>
              </a:ext>
            </a:extLst>
          </p:cNvPr>
          <p:cNvSpPr/>
          <p:nvPr/>
        </p:nvSpPr>
        <p:spPr>
          <a:xfrm rot="16200000">
            <a:off x="8374879" y="2828659"/>
            <a:ext cx="597249" cy="66877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A3E84386-19A9-A48F-66C1-955FD75AB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27562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0" name="CaixaDeTexto 2259">
            <a:extLst>
              <a:ext uri="{FF2B5EF4-FFF2-40B4-BE49-F238E27FC236}">
                <a16:creationId xmlns:a16="http://schemas.microsoft.com/office/drawing/2014/main" id="{363CB756-A32B-7A76-E11A-F8955AC4CC4D}"/>
              </a:ext>
            </a:extLst>
          </p:cNvPr>
          <p:cNvSpPr txBox="1"/>
          <p:nvPr/>
        </p:nvSpPr>
        <p:spPr>
          <a:xfrm>
            <a:off x="6924437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61" name="CaixaDeTexto 2260">
            <a:extLst>
              <a:ext uri="{FF2B5EF4-FFF2-40B4-BE49-F238E27FC236}">
                <a16:creationId xmlns:a16="http://schemas.microsoft.com/office/drawing/2014/main" id="{CB10CF1C-8BBF-9B9E-9F3A-61E52903565C}"/>
              </a:ext>
            </a:extLst>
          </p:cNvPr>
          <p:cNvSpPr txBox="1"/>
          <p:nvPr/>
        </p:nvSpPr>
        <p:spPr>
          <a:xfrm>
            <a:off x="6183108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62" name="Imagem 2261" descr="Ícone&#10;&#10;Descrição gerada automaticamente">
            <a:extLst>
              <a:ext uri="{FF2B5EF4-FFF2-40B4-BE49-F238E27FC236}">
                <a16:creationId xmlns:a16="http://schemas.microsoft.com/office/drawing/2014/main" id="{7B0708AE-CAC2-6586-16BB-191F2F31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4003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F94963C0-3B69-B7A6-F3E7-3E57FF8DF4ED}"/>
              </a:ext>
            </a:extLst>
          </p:cNvPr>
          <p:cNvGrpSpPr/>
          <p:nvPr/>
        </p:nvGrpSpPr>
        <p:grpSpPr>
          <a:xfrm>
            <a:off x="7537222" y="5958548"/>
            <a:ext cx="818401" cy="546882"/>
            <a:chOff x="2145459" y="5714590"/>
            <a:chExt cx="818401" cy="546882"/>
          </a:xfrm>
        </p:grpSpPr>
        <p:pic>
          <p:nvPicPr>
            <p:cNvPr id="2264" name="Imagem 226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D1CB1A-F09F-BFE1-EEA3-55D8740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198B47DC-7E43-7821-B0F3-54E20044A1C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6" name="Agrupar 2265">
            <a:extLst>
              <a:ext uri="{FF2B5EF4-FFF2-40B4-BE49-F238E27FC236}">
                <a16:creationId xmlns:a16="http://schemas.microsoft.com/office/drawing/2014/main" id="{7C5178AE-C062-D4F8-E0D8-83DFF076888E}"/>
              </a:ext>
            </a:extLst>
          </p:cNvPr>
          <p:cNvGrpSpPr/>
          <p:nvPr/>
        </p:nvGrpSpPr>
        <p:grpSpPr>
          <a:xfrm>
            <a:off x="8056224" y="5967257"/>
            <a:ext cx="818401" cy="546882"/>
            <a:chOff x="2097834" y="5714590"/>
            <a:chExt cx="818401" cy="546882"/>
          </a:xfrm>
        </p:grpSpPr>
        <p:pic>
          <p:nvPicPr>
            <p:cNvPr id="2267" name="Imagem 2266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2F1ADD0-5B04-6F59-87F6-8EF420F7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8" name="CaixaDeTexto 2267">
              <a:extLst>
                <a:ext uri="{FF2B5EF4-FFF2-40B4-BE49-F238E27FC236}">
                  <a16:creationId xmlns:a16="http://schemas.microsoft.com/office/drawing/2014/main" id="{4C98633F-93B9-68EB-A7B9-469BB81DB07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9" name="Imagem 2268" descr="Logotipo&#10;&#10;Descrição gerada automaticamente">
            <a:extLst>
              <a:ext uri="{FF2B5EF4-FFF2-40B4-BE49-F238E27FC236}">
                <a16:creationId xmlns:a16="http://schemas.microsoft.com/office/drawing/2014/main" id="{C9B6B204-0442-1872-6C2A-574E68F46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58" y="5935385"/>
            <a:ext cx="777240" cy="516416"/>
          </a:xfrm>
          <a:prstGeom prst="rect">
            <a:avLst/>
          </a:prstGeom>
        </p:spPr>
      </p:pic>
      <p:sp>
        <p:nvSpPr>
          <p:cNvPr id="2270" name="Retângulo: Cantos Arredondados 2269">
            <a:extLst>
              <a:ext uri="{FF2B5EF4-FFF2-40B4-BE49-F238E27FC236}">
                <a16:creationId xmlns:a16="http://schemas.microsoft.com/office/drawing/2014/main" id="{33EC8718-87A2-D988-E5E0-11A2433AB202}"/>
              </a:ext>
            </a:extLst>
          </p:cNvPr>
          <p:cNvSpPr/>
          <p:nvPr/>
        </p:nvSpPr>
        <p:spPr>
          <a:xfrm>
            <a:off x="9906364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72" name="Imagem 2271" descr="Logotipo, Ícone&#10;&#10;Descrição gerada automaticamente">
            <a:extLst>
              <a:ext uri="{FF2B5EF4-FFF2-40B4-BE49-F238E27FC236}">
                <a16:creationId xmlns:a16="http://schemas.microsoft.com/office/drawing/2014/main" id="{C293FC91-E160-DF51-6481-6E75C771D4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56397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3" name="Picture 4" descr="Afinal, o que é RabbitMQ ?">
            <a:extLst>
              <a:ext uri="{FF2B5EF4-FFF2-40B4-BE49-F238E27FC236}">
                <a16:creationId xmlns:a16="http://schemas.microsoft.com/office/drawing/2014/main" id="{734BEBE5-9820-33F1-3EF4-777C4A0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81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4" name="Imagem 2273" descr="Ícone&#10;&#10;Descrição gerada automaticamente">
            <a:extLst>
              <a:ext uri="{FF2B5EF4-FFF2-40B4-BE49-F238E27FC236}">
                <a16:creationId xmlns:a16="http://schemas.microsoft.com/office/drawing/2014/main" id="{09247B4F-7AE3-394F-0D07-E0732FC1B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594907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5" name="Imagem 2274" descr="Logotipo, nome da empresa&#10;&#10;Descrição gerada automaticamente">
            <a:extLst>
              <a:ext uri="{FF2B5EF4-FFF2-40B4-BE49-F238E27FC236}">
                <a16:creationId xmlns:a16="http://schemas.microsoft.com/office/drawing/2014/main" id="{9B75FA70-1B71-8FB9-D255-20B1C6232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49776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80" name="Retângulo 2279">
            <a:extLst>
              <a:ext uri="{FF2B5EF4-FFF2-40B4-BE49-F238E27FC236}">
                <a16:creationId xmlns:a16="http://schemas.microsoft.com/office/drawing/2014/main" id="{3CEE4E24-EDD0-A08B-A621-40AC2741ADCE}"/>
              </a:ext>
            </a:extLst>
          </p:cNvPr>
          <p:cNvSpPr/>
          <p:nvPr/>
        </p:nvSpPr>
        <p:spPr>
          <a:xfrm>
            <a:off x="5421254" y="2244418"/>
            <a:ext cx="553314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sp>
        <p:nvSpPr>
          <p:cNvPr id="2281" name="Retângulo 2280">
            <a:extLst>
              <a:ext uri="{FF2B5EF4-FFF2-40B4-BE49-F238E27FC236}">
                <a16:creationId xmlns:a16="http://schemas.microsoft.com/office/drawing/2014/main" id="{9EE6EAF0-7BA2-86B8-C14D-38A2377121FD}"/>
              </a:ext>
            </a:extLst>
          </p:cNvPr>
          <p:cNvSpPr/>
          <p:nvPr/>
        </p:nvSpPr>
        <p:spPr>
          <a:xfrm>
            <a:off x="6020001" y="2244418"/>
            <a:ext cx="533747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USERS</a:t>
            </a:r>
          </a:p>
        </p:txBody>
      </p:sp>
      <p:cxnSp>
        <p:nvCxnSpPr>
          <p:cNvPr id="2293" name="Conector de Seta Reta 24">
            <a:extLst>
              <a:ext uri="{FF2B5EF4-FFF2-40B4-BE49-F238E27FC236}">
                <a16:creationId xmlns:a16="http://schemas.microsoft.com/office/drawing/2014/main" id="{FA57C493-DBFC-E06B-B19D-5EE0D8B623EE}"/>
              </a:ext>
            </a:extLst>
          </p:cNvPr>
          <p:cNvCxnSpPr>
            <a:cxnSpLocks/>
            <a:stCxn id="24" idx="0"/>
            <a:endCxn id="2281" idx="2"/>
          </p:cNvCxnSpPr>
          <p:nvPr/>
        </p:nvCxnSpPr>
        <p:spPr>
          <a:xfrm rot="16200000" flipV="1">
            <a:off x="7123322" y="1974941"/>
            <a:ext cx="405016" cy="2077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6" name="Conector de Seta Reta 24">
            <a:extLst>
              <a:ext uri="{FF2B5EF4-FFF2-40B4-BE49-F238E27FC236}">
                <a16:creationId xmlns:a16="http://schemas.microsoft.com/office/drawing/2014/main" id="{37F8CD07-E466-A025-20D1-05867EBF5CE8}"/>
              </a:ext>
            </a:extLst>
          </p:cNvPr>
          <p:cNvCxnSpPr>
            <a:cxnSpLocks/>
            <a:stCxn id="24" idx="0"/>
            <a:endCxn id="2280" idx="2"/>
          </p:cNvCxnSpPr>
          <p:nvPr/>
        </p:nvCxnSpPr>
        <p:spPr>
          <a:xfrm rot="16200000" flipV="1">
            <a:off x="6828840" y="1680459"/>
            <a:ext cx="405016" cy="2666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0" name="Balão de Fala: Retângulo 2299">
            <a:extLst>
              <a:ext uri="{FF2B5EF4-FFF2-40B4-BE49-F238E27FC236}">
                <a16:creationId xmlns:a16="http://schemas.microsoft.com/office/drawing/2014/main" id="{0CECD016-7FC2-8305-5347-22BA52755214}"/>
              </a:ext>
            </a:extLst>
          </p:cNvPr>
          <p:cNvSpPr/>
          <p:nvPr/>
        </p:nvSpPr>
        <p:spPr>
          <a:xfrm>
            <a:off x="4179385" y="971060"/>
            <a:ext cx="2707669" cy="701070"/>
          </a:xfrm>
          <a:prstGeom prst="wedgeRectCallout">
            <a:avLst>
              <a:gd name="adj1" fmla="val 17162"/>
              <a:gd name="adj2" fmla="val 103147"/>
            </a:avLst>
          </a:prstGeom>
          <a:solidFill>
            <a:srgbClr val="797C0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Obs.: As integrações com esses micro serviços serão configuradas de acordo com a necessidade de cada </a:t>
            </a:r>
            <a:r>
              <a:rPr lang="pt-BR" sz="1200" dirty="0" err="1"/>
              <a:t>Worker</a:t>
            </a:r>
            <a:endParaRPr lang="pt-BR" sz="1200" dirty="0"/>
          </a:p>
        </p:txBody>
      </p:sp>
      <p:sp>
        <p:nvSpPr>
          <p:cNvPr id="2301" name="Chave Esquerda 2300">
            <a:extLst>
              <a:ext uri="{FF2B5EF4-FFF2-40B4-BE49-F238E27FC236}">
                <a16:creationId xmlns:a16="http://schemas.microsoft.com/office/drawing/2014/main" id="{368931C4-F6D7-ED7E-05E9-F07D6C490415}"/>
              </a:ext>
            </a:extLst>
          </p:cNvPr>
          <p:cNvSpPr/>
          <p:nvPr/>
        </p:nvSpPr>
        <p:spPr>
          <a:xfrm rot="5400000">
            <a:off x="5931788" y="1590678"/>
            <a:ext cx="110133" cy="1131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65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DF267-0BC3-1477-CAE3-8227C938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BCC0266-8FC3-EC03-5AFF-0CF18E89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6F9A4A-DBED-975E-F197-0F4652641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280F78D-1C63-EE23-58CC-BC4534CDFF2B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7DF0BC49-EB2A-033D-2EA2-F42C53BCD83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D3D6CB0-8B28-D9B4-C522-9AB1DF35511B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52C140-7688-EFA6-C492-5AC9BC0E0F47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DER - Modelo de Dados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5A931474-FC61-973B-8009-1D2B90DF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78" y="583258"/>
            <a:ext cx="6274643" cy="585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10746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</a:rPr>
              <a:t>https://github.com/codes-and-technology/medico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6F827-73C7-93E3-1F6E-6BE4E12A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174E60A5-16EC-93FB-BEF0-92C9B61A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F77B35-B4AB-9D4D-6A04-64AC40D51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C28239D-80EF-DC6F-10DB-5915FEF75154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693AE30-A261-14BD-BA76-D5091FF6B08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2FD4F99-B8BE-6607-F32A-80C8DF65C23D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EAD2E7-8377-20E7-745C-02F1D497EE38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BA6EA-552C-60CE-F8CC-45FA7A7DCD6C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9C54-9BC0-B022-3411-7AFDBDA6EEC3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826577-F453-8C1C-FE66-906C4B495DA5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D8224B-D9C1-D2B0-022D-723BA883D0A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87A6C9-6938-6FA4-142C-279656F73EF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16CE8-A11C-35B3-4F11-A8E4C31F499D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B3C5AB-D86D-7C88-7FCC-80C8960054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25BBAE-54FE-A99A-C44C-A9EC226FBE7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F09381-8F34-0253-05E0-9B60915DCDC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65C564-B345-D718-BC45-9BA0DDB0BCA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DD1C21-3982-F39B-A9BE-2E827F9544B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2550A-8E55-BFD1-25BD-80B407D2C9E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A2EF347-DA90-76FF-096E-509208D12BC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EEB117-D394-7F66-2FBC-29A8ACC7EC0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853FAD-6BDD-E088-F3AA-9F2BBC804CE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2345B6-9047-F889-3B86-D9BEBEF4336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1F75A2-2484-32F8-AC17-E1BF18DCC425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0D9797-373D-62FF-BD64-E92709A04A9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B561D7-8CC0-461B-8DE8-4C3D6A985DBD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FE2E587-38D6-8C8A-EC60-28CA7D75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B1B3A-35E9-A9B5-890C-4857F59F69B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72559CA0-3FE0-DE68-ACDE-1C23AB85BFDE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685B59-5983-CC3B-4FE2-D602954B189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B12D43-C4C6-A951-D94F-8FB44251CF5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877641F-A46F-2D91-6A6A-C9D22859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AA3694-DED1-3073-B9E1-F857B2222D6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9AA28D-D8CA-DF27-CCB1-C44E1C549DA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C69F3B3-FA6C-0CC5-BAB8-094BAD48A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8BFFE56-4BAD-CE62-0419-968F4E98A35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9988294-A86F-3E42-83FA-BC10A721B10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42CEB41-74F4-2882-6D70-FF7A8D485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95CDA9-49E5-64D1-081F-FC3BA7E2CC0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82730F-8D14-BD82-5365-985E3DA3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26BEB39-B6E7-4325-8E4D-80C737BEA0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0188535-CB03-9F1D-420C-D5DCBC12C1EB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5C7A922-A2BD-E622-89CD-AA4F0F5A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0AEFAA5-3BD9-E543-B351-EB949DD70B3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9A8A8102-E12D-53D6-1B09-2D8B04AB7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03862980-A6B7-41DF-9BD1-869A49A7FEB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068E6FE-FA75-0224-BF65-EAE279F3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93FFF60-6D6D-E4F8-51E8-0D444C676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5D91730-66B4-8D02-4BD4-00FD548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52BB9F-7DFD-BE92-3DE8-9B225B28FAED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DA3A6523-C9AF-45EE-57A8-E24A3D14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490386-A6E2-C436-143C-F7E2E9545AFE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35DA061-D6ED-6716-ECED-CC761411A0A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F87043-1ABB-8941-6BDA-79C8B6368F11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6DA5C458-BD9F-1E5A-9888-3B0E126F8730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1D7E4E-3588-EBDD-18AB-0CBAD8AE687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53F2790-7853-1042-A2DF-A517A9465A4F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9449EDE0-38DE-C00A-BC63-9FE4F949B11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3CD4172D-1A3A-9DAD-2689-7B295BDF7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HACKATHON fase 5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117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Jornadas de Usuário e Autenticação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741866" y="1988417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66749" y="1948739"/>
            <a:ext cx="164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456159" y="2537488"/>
            <a:ext cx="182446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51809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8391" y="2845265"/>
            <a:ext cx="5449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9633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C2DC605C-2CF5-8D36-2320-637633445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1768" y="4275211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E1AD-7E22-2DAD-775E-64598D8CAA59}"/>
              </a:ext>
            </a:extLst>
          </p:cNvPr>
          <p:cNvSpPr txBox="1"/>
          <p:nvPr/>
        </p:nvSpPr>
        <p:spPr>
          <a:xfrm>
            <a:off x="553591" y="395262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EA92E7-8523-25EA-B0A2-CF86228956E1}"/>
              </a:ext>
            </a:extLst>
          </p:cNvPr>
          <p:cNvSpPr txBox="1"/>
          <p:nvPr/>
        </p:nvSpPr>
        <p:spPr>
          <a:xfrm>
            <a:off x="1333889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364F206-62A1-ED2A-4C8D-AD15ADED42A3}"/>
              </a:ext>
            </a:extLst>
          </p:cNvPr>
          <p:cNvSpPr/>
          <p:nvPr/>
        </p:nvSpPr>
        <p:spPr>
          <a:xfrm>
            <a:off x="668740" y="5379320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9CEF50-9332-53B4-074B-8E775A2B0D2B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73840" y="4718383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FC7F9AA-EA15-B5AC-3BA1-03B34F52F4BA}"/>
              </a:ext>
            </a:extLst>
          </p:cNvPr>
          <p:cNvSpPr txBox="1"/>
          <p:nvPr/>
        </p:nvSpPr>
        <p:spPr>
          <a:xfrm>
            <a:off x="553591" y="4938248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0940-7597-18F2-10E3-F67085B3F9AF}"/>
              </a:ext>
            </a:extLst>
          </p:cNvPr>
          <p:cNvSpPr txBox="1"/>
          <p:nvPr/>
        </p:nvSpPr>
        <p:spPr>
          <a:xfrm>
            <a:off x="2911174" y="1992309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1A0308-32D3-7AFE-076A-5E58EFD0E0A5}"/>
              </a:ext>
            </a:extLst>
          </p:cNvPr>
          <p:cNvCxnSpPr>
            <a:cxnSpLocks/>
            <a:stCxn id="2240" idx="2"/>
            <a:endCxn id="57" idx="0"/>
          </p:cNvCxnSpPr>
          <p:nvPr/>
        </p:nvCxnSpPr>
        <p:spPr>
          <a:xfrm>
            <a:off x="3536057" y="1952631"/>
            <a:ext cx="1026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0BA72F-3FDF-94BA-D668-99C6E0C5FFA2}"/>
              </a:ext>
            </a:extLst>
          </p:cNvPr>
          <p:cNvSpPr/>
          <p:nvPr/>
        </p:nvSpPr>
        <p:spPr>
          <a:xfrm>
            <a:off x="2645938" y="2541380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PACIENTES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1D168-0C36-1DD5-AF2E-64E8AB42F25F}"/>
              </a:ext>
            </a:extLst>
          </p:cNvPr>
          <p:cNvSpPr/>
          <p:nvPr/>
        </p:nvSpPr>
        <p:spPr>
          <a:xfrm>
            <a:off x="3121117" y="441449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1DEB5CD-017C-1625-7C79-D617D04E60F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537083" y="2849157"/>
            <a:ext cx="6065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3D6D14-A90D-8076-8D26-B2A82B10AE09}"/>
              </a:ext>
            </a:extLst>
          </p:cNvPr>
          <p:cNvGrpSpPr/>
          <p:nvPr/>
        </p:nvGrpSpPr>
        <p:grpSpPr>
          <a:xfrm>
            <a:off x="3208941" y="1288231"/>
            <a:ext cx="654231" cy="664400"/>
            <a:chOff x="10463048" y="414956"/>
            <a:chExt cx="914400" cy="1079917"/>
          </a:xfrm>
        </p:grpSpPr>
        <p:pic>
          <p:nvPicPr>
            <p:cNvPr id="63" name="Gráfico 62" descr="Usuário com preenchimento sólido">
              <a:extLst>
                <a:ext uri="{FF2B5EF4-FFF2-40B4-BE49-F238E27FC236}">
                  <a16:creationId xmlns:a16="http://schemas.microsoft.com/office/drawing/2014/main" id="{4FD0334F-F84F-0529-C964-C06411C1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E90EA4E-6F65-8E57-24EE-1287625FB0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41" name="Retângulo 2240">
            <a:extLst>
              <a:ext uri="{FF2B5EF4-FFF2-40B4-BE49-F238E27FC236}">
                <a16:creationId xmlns:a16="http://schemas.microsoft.com/office/drawing/2014/main" id="{8251C465-270D-86D7-C0CB-FE81C10A5681}"/>
              </a:ext>
            </a:extLst>
          </p:cNvPr>
          <p:cNvSpPr/>
          <p:nvPr/>
        </p:nvSpPr>
        <p:spPr>
          <a:xfrm>
            <a:off x="2613536" y="642896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2" name="Conector reto 2241">
            <a:extLst>
              <a:ext uri="{FF2B5EF4-FFF2-40B4-BE49-F238E27FC236}">
                <a16:creationId xmlns:a16="http://schemas.microsoft.com/office/drawing/2014/main" id="{41D6FABE-43E6-BF5B-78B3-7C356610A68E}"/>
              </a:ext>
            </a:extLst>
          </p:cNvPr>
          <p:cNvCxnSpPr>
            <a:cxnSpLocks/>
          </p:cNvCxnSpPr>
          <p:nvPr/>
        </p:nvCxnSpPr>
        <p:spPr>
          <a:xfrm>
            <a:off x="2613536" y="1081046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3" name="CaixaDeTexto 2242">
            <a:extLst>
              <a:ext uri="{FF2B5EF4-FFF2-40B4-BE49-F238E27FC236}">
                <a16:creationId xmlns:a16="http://schemas.microsoft.com/office/drawing/2014/main" id="{4378D565-B78F-49A1-B663-810320FF5662}"/>
              </a:ext>
            </a:extLst>
          </p:cNvPr>
          <p:cNvSpPr txBox="1"/>
          <p:nvPr/>
        </p:nvSpPr>
        <p:spPr>
          <a:xfrm>
            <a:off x="2613535" y="674646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2244" name="Conector de Seta Reta 23">
            <a:extLst>
              <a:ext uri="{FF2B5EF4-FFF2-40B4-BE49-F238E27FC236}">
                <a16:creationId xmlns:a16="http://schemas.microsoft.com/office/drawing/2014/main" id="{F02CABFC-8748-BF5F-28AA-47328583C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1076" y="4279103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5" name="CaixaDeTexto 2244">
            <a:extLst>
              <a:ext uri="{FF2B5EF4-FFF2-40B4-BE49-F238E27FC236}">
                <a16:creationId xmlns:a16="http://schemas.microsoft.com/office/drawing/2014/main" id="{EB9C1BA5-1DDC-5317-0D67-41655A0E1BAA}"/>
              </a:ext>
            </a:extLst>
          </p:cNvPr>
          <p:cNvSpPr txBox="1"/>
          <p:nvPr/>
        </p:nvSpPr>
        <p:spPr>
          <a:xfrm>
            <a:off x="2722899" y="3956521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C5C41307-DD0E-3C70-6E90-A4F59BFE7B6A}"/>
              </a:ext>
            </a:extLst>
          </p:cNvPr>
          <p:cNvSpPr txBox="1"/>
          <p:nvPr/>
        </p:nvSpPr>
        <p:spPr>
          <a:xfrm>
            <a:off x="3503197" y="3505372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A49E7B01-21C3-59F4-01AE-06E7C289D302}"/>
              </a:ext>
            </a:extLst>
          </p:cNvPr>
          <p:cNvSpPr/>
          <p:nvPr/>
        </p:nvSpPr>
        <p:spPr>
          <a:xfrm>
            <a:off x="2838048" y="5383212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48" name="Conector de Seta Reta 2247">
            <a:extLst>
              <a:ext uri="{FF2B5EF4-FFF2-40B4-BE49-F238E27FC236}">
                <a16:creationId xmlns:a16="http://schemas.microsoft.com/office/drawing/2014/main" id="{AF6F5C00-753A-777C-3AA4-AD6650320C41}"/>
              </a:ext>
            </a:extLst>
          </p:cNvPr>
          <p:cNvCxnSpPr>
            <a:cxnSpLocks/>
            <a:stCxn id="58" idx="2"/>
            <a:endCxn id="2247" idx="0"/>
          </p:cNvCxnSpPr>
          <p:nvPr/>
        </p:nvCxnSpPr>
        <p:spPr>
          <a:xfrm>
            <a:off x="3543148" y="4722275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9" name="CaixaDeTexto 2248">
            <a:extLst>
              <a:ext uri="{FF2B5EF4-FFF2-40B4-BE49-F238E27FC236}">
                <a16:creationId xmlns:a16="http://schemas.microsoft.com/office/drawing/2014/main" id="{260FEF56-8CB3-B25C-766C-11831BB043D9}"/>
              </a:ext>
            </a:extLst>
          </p:cNvPr>
          <p:cNvSpPr txBox="1"/>
          <p:nvPr/>
        </p:nvSpPr>
        <p:spPr>
          <a:xfrm>
            <a:off x="2722899" y="4942140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58" name="CaixaDeTexto 2257">
            <a:extLst>
              <a:ext uri="{FF2B5EF4-FFF2-40B4-BE49-F238E27FC236}">
                <a16:creationId xmlns:a16="http://schemas.microsoft.com/office/drawing/2014/main" id="{5E40ED5D-2FA3-9685-F5B7-2D16C406091D}"/>
              </a:ext>
            </a:extLst>
          </p:cNvPr>
          <p:cNvSpPr txBox="1"/>
          <p:nvPr/>
        </p:nvSpPr>
        <p:spPr>
          <a:xfrm>
            <a:off x="5237845" y="2044844"/>
            <a:ext cx="1018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2259" name="Conector de Seta Reta 2258">
            <a:extLst>
              <a:ext uri="{FF2B5EF4-FFF2-40B4-BE49-F238E27FC236}">
                <a16:creationId xmlns:a16="http://schemas.microsoft.com/office/drawing/2014/main" id="{8127F01B-9EFC-9908-5420-B1E1B7C53411}"/>
              </a:ext>
            </a:extLst>
          </p:cNvPr>
          <p:cNvCxnSpPr>
            <a:cxnSpLocks/>
            <a:stCxn id="2265" idx="2"/>
            <a:endCxn id="2260" idx="0"/>
          </p:cNvCxnSpPr>
          <p:nvPr/>
        </p:nvCxnSpPr>
        <p:spPr>
          <a:xfrm rot="16200000" flipH="1">
            <a:off x="5155816" y="2005761"/>
            <a:ext cx="621137" cy="47305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0" name="Retângulo 2259">
            <a:extLst>
              <a:ext uri="{FF2B5EF4-FFF2-40B4-BE49-F238E27FC236}">
                <a16:creationId xmlns:a16="http://schemas.microsoft.com/office/drawing/2014/main" id="{03F2019F-F2F6-5C10-AF59-87EFE9A5F4CC}"/>
              </a:ext>
            </a:extLst>
          </p:cNvPr>
          <p:cNvSpPr/>
          <p:nvPr/>
        </p:nvSpPr>
        <p:spPr>
          <a:xfrm>
            <a:off x="4811765" y="2552856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AUTENTICAÇÃO</a:t>
            </a:r>
          </a:p>
        </p:txBody>
      </p:sp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77646D2B-E4D2-B9BB-0F7D-BE1CEC3F76DB}"/>
              </a:ext>
            </a:extLst>
          </p:cNvPr>
          <p:cNvSpPr/>
          <p:nvPr/>
        </p:nvSpPr>
        <p:spPr>
          <a:xfrm>
            <a:off x="5003875" y="4425974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62" name="Conector de Seta Reta 2261">
            <a:extLst>
              <a:ext uri="{FF2B5EF4-FFF2-40B4-BE49-F238E27FC236}">
                <a16:creationId xmlns:a16="http://schemas.microsoft.com/office/drawing/2014/main" id="{3E6D12D5-0FEC-CC0B-2BB7-1B43AC7A4E64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>
            <a:off x="5702910" y="2860633"/>
            <a:ext cx="7807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9171C343-D8D9-6701-A0A9-7443C6340EEA}"/>
              </a:ext>
            </a:extLst>
          </p:cNvPr>
          <p:cNvGrpSpPr/>
          <p:nvPr/>
        </p:nvGrpSpPr>
        <p:grpSpPr>
          <a:xfrm>
            <a:off x="4902742" y="1267319"/>
            <a:ext cx="654231" cy="664400"/>
            <a:chOff x="10463048" y="414956"/>
            <a:chExt cx="914400" cy="1079917"/>
          </a:xfrm>
        </p:grpSpPr>
        <p:pic>
          <p:nvPicPr>
            <p:cNvPr id="2264" name="Gráfico 2263" descr="Usuário com preenchimento sólido">
              <a:extLst>
                <a:ext uri="{FF2B5EF4-FFF2-40B4-BE49-F238E27FC236}">
                  <a16:creationId xmlns:a16="http://schemas.microsoft.com/office/drawing/2014/main" id="{D9F66EF7-528C-68FD-FF1F-677D0A33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257FE32F-F870-7CFD-3AF9-4565FC859BF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66" name="Retângulo 2265">
            <a:extLst>
              <a:ext uri="{FF2B5EF4-FFF2-40B4-BE49-F238E27FC236}">
                <a16:creationId xmlns:a16="http://schemas.microsoft.com/office/drawing/2014/main" id="{9804A5D2-201D-2BC1-5706-314ACCE4AFB6}"/>
              </a:ext>
            </a:extLst>
          </p:cNvPr>
          <p:cNvSpPr/>
          <p:nvPr/>
        </p:nvSpPr>
        <p:spPr>
          <a:xfrm>
            <a:off x="4779363" y="654372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7" name="Conector reto 2266">
            <a:extLst>
              <a:ext uri="{FF2B5EF4-FFF2-40B4-BE49-F238E27FC236}">
                <a16:creationId xmlns:a16="http://schemas.microsoft.com/office/drawing/2014/main" id="{99FB458F-5569-BCFE-2E2D-64326BAB10AE}"/>
              </a:ext>
            </a:extLst>
          </p:cNvPr>
          <p:cNvCxnSpPr>
            <a:cxnSpLocks/>
          </p:cNvCxnSpPr>
          <p:nvPr/>
        </p:nvCxnSpPr>
        <p:spPr>
          <a:xfrm>
            <a:off x="4779363" y="1092522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2F8C6298-2C8B-82EB-7925-CDB847B3E13E}"/>
              </a:ext>
            </a:extLst>
          </p:cNvPr>
          <p:cNvSpPr txBox="1"/>
          <p:nvPr/>
        </p:nvSpPr>
        <p:spPr>
          <a:xfrm>
            <a:off x="4779362" y="686122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 do Usuário</a:t>
            </a:r>
          </a:p>
        </p:txBody>
      </p:sp>
      <p:cxnSp>
        <p:nvCxnSpPr>
          <p:cNvPr id="2269" name="Conector de Seta Reta 23">
            <a:extLst>
              <a:ext uri="{FF2B5EF4-FFF2-40B4-BE49-F238E27FC236}">
                <a16:creationId xmlns:a16="http://schemas.microsoft.com/office/drawing/2014/main" id="{33169B8F-E71D-59B7-5EF6-3F40F0DA164A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445647"/>
              <a:gd name="adj2" fmla="val 11589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CaixaDeTexto 2269">
            <a:extLst>
              <a:ext uri="{FF2B5EF4-FFF2-40B4-BE49-F238E27FC236}">
                <a16:creationId xmlns:a16="http://schemas.microsoft.com/office/drawing/2014/main" id="{40AB3514-7CB4-9C5C-D5DD-0696E4702830}"/>
              </a:ext>
            </a:extLst>
          </p:cNvPr>
          <p:cNvSpPr txBox="1"/>
          <p:nvPr/>
        </p:nvSpPr>
        <p:spPr>
          <a:xfrm>
            <a:off x="5756456" y="4874608"/>
            <a:ext cx="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Consulta o usuário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8540963E-65CD-4158-838C-3D95165CF3CA}"/>
              </a:ext>
            </a:extLst>
          </p:cNvPr>
          <p:cNvSpPr txBox="1"/>
          <p:nvPr/>
        </p:nvSpPr>
        <p:spPr>
          <a:xfrm>
            <a:off x="5669024" y="3516848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73" name="Retângulo 2272">
            <a:extLst>
              <a:ext uri="{FF2B5EF4-FFF2-40B4-BE49-F238E27FC236}">
                <a16:creationId xmlns:a16="http://schemas.microsoft.com/office/drawing/2014/main" id="{37CD4F7B-D9BB-D7FC-69BD-4A7DE270B160}"/>
              </a:ext>
            </a:extLst>
          </p:cNvPr>
          <p:cNvSpPr/>
          <p:nvPr/>
        </p:nvSpPr>
        <p:spPr>
          <a:xfrm>
            <a:off x="5236348" y="5394688"/>
            <a:ext cx="9788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2274" name="Conector de Seta Reta 2273">
            <a:extLst>
              <a:ext uri="{FF2B5EF4-FFF2-40B4-BE49-F238E27FC236}">
                <a16:creationId xmlns:a16="http://schemas.microsoft.com/office/drawing/2014/main" id="{1E826FE9-6808-1B58-7B63-C942FF1E79D0}"/>
              </a:ext>
            </a:extLst>
          </p:cNvPr>
          <p:cNvCxnSpPr>
            <a:cxnSpLocks/>
          </p:cNvCxnSpPr>
          <p:nvPr/>
        </p:nvCxnSpPr>
        <p:spPr>
          <a:xfrm>
            <a:off x="5794215" y="4733751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5" name="CaixaDeTexto 2274">
            <a:extLst>
              <a:ext uri="{FF2B5EF4-FFF2-40B4-BE49-F238E27FC236}">
                <a16:creationId xmlns:a16="http://schemas.microsoft.com/office/drawing/2014/main" id="{E26F559E-3D5B-D3A8-B100-83E95777E947}"/>
              </a:ext>
            </a:extLst>
          </p:cNvPr>
          <p:cNvSpPr txBox="1"/>
          <p:nvPr/>
        </p:nvSpPr>
        <p:spPr>
          <a:xfrm>
            <a:off x="5572162" y="386275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Valida a autenticação</a:t>
            </a:r>
          </a:p>
        </p:txBody>
      </p:sp>
      <p:grpSp>
        <p:nvGrpSpPr>
          <p:cNvPr id="2276" name="Agrupar 2275">
            <a:extLst>
              <a:ext uri="{FF2B5EF4-FFF2-40B4-BE49-F238E27FC236}">
                <a16:creationId xmlns:a16="http://schemas.microsoft.com/office/drawing/2014/main" id="{F79815B8-CDA4-9763-CA0C-6A1A2EF4E7DB}"/>
              </a:ext>
            </a:extLst>
          </p:cNvPr>
          <p:cNvGrpSpPr/>
          <p:nvPr/>
        </p:nvGrpSpPr>
        <p:grpSpPr>
          <a:xfrm>
            <a:off x="5843796" y="1268319"/>
            <a:ext cx="654231" cy="664400"/>
            <a:chOff x="10463048" y="414956"/>
            <a:chExt cx="914400" cy="1079917"/>
          </a:xfrm>
        </p:grpSpPr>
        <p:pic>
          <p:nvPicPr>
            <p:cNvPr id="2277" name="Gráfico 2276" descr="Usuário com preenchimento sólido">
              <a:extLst>
                <a:ext uri="{FF2B5EF4-FFF2-40B4-BE49-F238E27FC236}">
                  <a16:creationId xmlns:a16="http://schemas.microsoft.com/office/drawing/2014/main" id="{151B367C-5541-F711-5C8F-7EB126885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8" name="CaixaDeTexto 2277">
              <a:extLst>
                <a:ext uri="{FF2B5EF4-FFF2-40B4-BE49-F238E27FC236}">
                  <a16:creationId xmlns:a16="http://schemas.microsoft.com/office/drawing/2014/main" id="{6D32BA3A-5B26-BF8F-B4D7-6589FF661F0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cxnSp>
        <p:nvCxnSpPr>
          <p:cNvPr id="2279" name="Conector de Seta Reta 2278">
            <a:extLst>
              <a:ext uri="{FF2B5EF4-FFF2-40B4-BE49-F238E27FC236}">
                <a16:creationId xmlns:a16="http://schemas.microsoft.com/office/drawing/2014/main" id="{11BE75C7-201F-D280-095F-1ED171A01558}"/>
              </a:ext>
            </a:extLst>
          </p:cNvPr>
          <p:cNvCxnSpPr>
            <a:cxnSpLocks/>
            <a:stCxn id="2278" idx="2"/>
            <a:endCxn id="2260" idx="0"/>
          </p:cNvCxnSpPr>
          <p:nvPr/>
        </p:nvCxnSpPr>
        <p:spPr>
          <a:xfrm rot="5400000">
            <a:off x="5626843" y="2008786"/>
            <a:ext cx="620137" cy="468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5" name="Conector de Seta Reta 2284">
            <a:extLst>
              <a:ext uri="{FF2B5EF4-FFF2-40B4-BE49-F238E27FC236}">
                <a16:creationId xmlns:a16="http://schemas.microsoft.com/office/drawing/2014/main" id="{72F21E7A-E835-9CF5-E328-52A0A6FFE100}"/>
              </a:ext>
            </a:extLst>
          </p:cNvPr>
          <p:cNvCxnSpPr>
            <a:cxnSpLocks/>
          </p:cNvCxnSpPr>
          <p:nvPr/>
        </p:nvCxnSpPr>
        <p:spPr>
          <a:xfrm flipH="1" flipV="1">
            <a:off x="5516936" y="2860633"/>
            <a:ext cx="7807" cy="1565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3" name="CaixaDeTexto 2292">
            <a:extLst>
              <a:ext uri="{FF2B5EF4-FFF2-40B4-BE49-F238E27FC236}">
                <a16:creationId xmlns:a16="http://schemas.microsoft.com/office/drawing/2014/main" id="{46890B3C-67ED-3EE5-FDAE-FF071F3C743A}"/>
              </a:ext>
            </a:extLst>
          </p:cNvPr>
          <p:cNvSpPr txBox="1"/>
          <p:nvPr/>
        </p:nvSpPr>
        <p:spPr>
          <a:xfrm>
            <a:off x="4699294" y="2929714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Retornar o token</a:t>
            </a:r>
          </a:p>
        </p:txBody>
      </p:sp>
      <p:cxnSp>
        <p:nvCxnSpPr>
          <p:cNvPr id="2295" name="Conector de Seta Reta 2284">
            <a:extLst>
              <a:ext uri="{FF2B5EF4-FFF2-40B4-BE49-F238E27FC236}">
                <a16:creationId xmlns:a16="http://schemas.microsoft.com/office/drawing/2014/main" id="{1B8090D7-F770-E350-A44B-8515017DA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6390" y="5063349"/>
            <a:ext cx="660937" cy="174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35F9D36-EDF6-6310-3843-01149A338C16}"/>
              </a:ext>
            </a:extLst>
          </p:cNvPr>
          <p:cNvSpPr txBox="1"/>
          <p:nvPr/>
        </p:nvSpPr>
        <p:spPr>
          <a:xfrm>
            <a:off x="4924614" y="4825778"/>
            <a:ext cx="727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  os dados do usuário</a:t>
            </a:r>
          </a:p>
        </p:txBody>
      </p:sp>
      <p:cxnSp>
        <p:nvCxnSpPr>
          <p:cNvPr id="2059" name="Conector de Seta Reta 23">
            <a:extLst>
              <a:ext uri="{FF2B5EF4-FFF2-40B4-BE49-F238E27FC236}">
                <a16:creationId xmlns:a16="http://schemas.microsoft.com/office/drawing/2014/main" id="{2DDDE29D-3C23-8548-58FD-7E3E8B1C4081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148549"/>
              <a:gd name="adj2" fmla="val 110415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BBE8-3652-3501-E91E-DCA1991E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3DB5AB45-6CB9-D61F-5599-6F618D4B1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69BDF2-5C34-577D-18E7-9C60B880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BEC23CD-A083-1311-F4B8-677C67FE3FD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1AC758D-48F3-BFBA-9077-C021E4465A18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e Gerenciar os Horários dos Médicos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86A8A5D-456E-90FC-BB7C-71FC5D3D958A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87319-9340-60DA-285C-E44D44CF5CCC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2DC0AA-EF33-6128-F453-1E464D8976C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CCEFE21-FE2E-7E8A-D2BD-001F565811E2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126BD-4353-4BD6-0FE2-B30427283B05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189C6EC-92D5-16F8-5329-9BB739CC2A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0727C-7F33-021A-8839-4D6C07C54B47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horário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BC1957-3510-079C-083B-8EEA278337B3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C2176CF0-7383-8528-1F7B-9E9511C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B9E02EA-5267-07FB-6A74-1D65D5F79C6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C2ABCC-B4F4-F660-BFE9-B2FA944D8290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9117D9-2C18-BA7D-AA75-00D29A480839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F64D3A-39B9-41B0-C627-17E4719C90B6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EAC07D-8D36-D60D-8ABA-D4DBF30E45D4}"/>
              </a:ext>
            </a:extLst>
          </p:cNvPr>
          <p:cNvSpPr txBox="1"/>
          <p:nvPr/>
        </p:nvSpPr>
        <p:spPr>
          <a:xfrm>
            <a:off x="2831538" y="2066667"/>
            <a:ext cx="8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novo horário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586FD4-AE1B-032A-792E-67A6A32E3C16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2E0759-DA94-2FE2-F442-03798B81C779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D01F1C6-6A08-1654-DB18-AF314188E69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845265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784196-BE37-4258-982C-36AD0A438FEB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A88C9F-C2F0-5C9D-D8F7-5825608D418D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4126598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6B5A1-F8C7-E9E9-19C0-5926DA3367A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horário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039F7E-F134-3F8C-B358-AF2C9DDCC119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D8C6FE7E-DC99-112C-A94E-640005B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5E787-1570-02B2-53A0-61F237C4382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45CBDE5E-AD76-C05C-BF64-C13A08D78D69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1AAE214-5C51-763C-60E0-85E3A5D85D55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973520-B685-FD3B-8C32-8B64DCA88513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Horário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7B17BB-1546-2525-9E69-F0C47B92504E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5F4E9D-A012-0B19-C28D-A5C1686A61CE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A7A6FB-24B4-A298-947F-98316110A069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Horário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21C60A-7B49-8504-2B5F-031C77D237B5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A5B732A-B3D8-73C2-A5EB-72B30F797825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64FB29F-0797-B65D-4927-0E94C295FED8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Horário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4DB7797-5E04-D3BA-2B42-E383BE2B7AB8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0E286CA-542D-3CE0-B649-5B800B9E21C0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40CD974-4F48-860A-04AB-D679DFEEA40E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9F565AD2-A9E2-D42C-E5D0-2871CCB53A40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231DC9EE-F7B9-84CB-E0A7-C51B6F82D47B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4A261D41-712D-0D65-7A66-577BF4DD172A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845548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D756E819-C2AE-0FAE-90A1-3ABA2E4621A9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4FE525D-ACDA-449E-AFA0-71D24B2B4485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4124730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BEBC11F-BD2F-1A2D-762B-BBA3C8FCD2D7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horário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0FA771AC-9A1C-8A85-B6A1-36F44A8C7A36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49C36FA7-053B-6421-0E90-601B973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9037BBED-EA51-99BE-446C-BC87ACEAB95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9D5FAD77-12DA-D976-8290-435B81CED826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B79C62FC-F642-CFCA-3898-433673A63861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80070090-4023-0BA4-A142-1F3F507874A8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110CD986-E000-287E-96D4-B018EEA4635E}"/>
              </a:ext>
            </a:extLst>
          </p:cNvPr>
          <p:cNvCxnSpPr>
            <a:cxnSpLocks/>
            <a:stCxn id="2181" idx="2"/>
            <a:endCxn id="46" idx="0"/>
          </p:cNvCxnSpPr>
          <p:nvPr/>
        </p:nvCxnSpPr>
        <p:spPr>
          <a:xfrm flipH="1">
            <a:off x="8036878" y="2849897"/>
            <a:ext cx="2021" cy="156660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194ECC2E-375F-ADA5-D133-AFFB3329977A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3DF7BBDF-0212-41BC-AC3F-DD9A67E21BF0}"/>
              </a:ext>
            </a:extLst>
          </p:cNvPr>
          <p:cNvCxnSpPr>
            <a:cxnSpLocks/>
            <a:stCxn id="46" idx="0"/>
            <a:endCxn id="46" idx="3"/>
          </p:cNvCxnSpPr>
          <p:nvPr/>
        </p:nvCxnSpPr>
        <p:spPr>
          <a:xfrm rot="16200000" flipH="1">
            <a:off x="8313136" y="4140247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D478D73-44B8-88F4-BDBE-CBCB0181779B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horário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7D428EE3-2310-A708-4068-4541CFE6437E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77CC5C1D-DE6D-DCC4-1A7F-A2E0B24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2C06992C-27B7-D9D0-0AEB-5ED7FC05765F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15398-9311-2101-F41D-809D68F5DBCA}"/>
              </a:ext>
            </a:extLst>
          </p:cNvPr>
          <p:cNvSpPr/>
          <p:nvPr/>
        </p:nvSpPr>
        <p:spPr>
          <a:xfrm>
            <a:off x="2804899" y="440285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80842F-5C2D-4BFF-E59C-51AD90954C6D}"/>
              </a:ext>
            </a:extLst>
          </p:cNvPr>
          <p:cNvSpPr/>
          <p:nvPr/>
        </p:nvSpPr>
        <p:spPr>
          <a:xfrm>
            <a:off x="5024980" y="440098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BEB7A9A-DDC1-E295-121C-3C8C2FB62CC4}"/>
              </a:ext>
            </a:extLst>
          </p:cNvPr>
          <p:cNvSpPr/>
          <p:nvPr/>
        </p:nvSpPr>
        <p:spPr>
          <a:xfrm>
            <a:off x="7330470" y="441650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A0185E3-805A-6F98-5AF4-3B6506E5BCF6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D994D3-75B4-FB05-5F85-92BB798F4D16}"/>
              </a:ext>
            </a:extLst>
          </p:cNvPr>
          <p:cNvSpPr txBox="1"/>
          <p:nvPr/>
        </p:nvSpPr>
        <p:spPr>
          <a:xfrm>
            <a:off x="416857" y="350148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horários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7755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E283F-5CA7-205C-FD9C-76B19DE4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FEBB37BD-D106-2C45-9BDC-6FD47351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820B3CB-5EE6-311C-1A33-61CA112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C3ED701-8B98-E95A-B234-B31AAE165DA5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535BF0A-ABC3-768A-7CA0-C59BE189063E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Médicos e Realizar Agendamentos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24DECEB9-4AA3-09CE-00E1-7F469647813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6A9414-C19C-99DD-716F-909B6611365A}"/>
              </a:ext>
            </a:extLst>
          </p:cNvPr>
          <p:cNvSpPr txBox="1"/>
          <p:nvPr/>
        </p:nvSpPr>
        <p:spPr>
          <a:xfrm>
            <a:off x="416857" y="204027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900">
                <a:solidFill>
                  <a:srgbClr val="000000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pt-BR">
                <a:latin typeface="+mj-lt"/>
              </a:rPr>
              <a:t>Consulta médicos</a:t>
            </a:r>
            <a:endParaRPr lang="pt-BR" dirty="0"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9AAD66-77EC-66C6-B0F8-6B2CF13B94E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818104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52C4BFD-E147-AD36-3BE6-E8B72FC91601}"/>
              </a:ext>
            </a:extLst>
          </p:cNvPr>
          <p:cNvSpPr/>
          <p:nvPr/>
        </p:nvSpPr>
        <p:spPr>
          <a:xfrm>
            <a:off x="531223" y="2406853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C8643-AC6E-D91F-C4B7-88028A8F6D37}"/>
              </a:ext>
            </a:extLst>
          </p:cNvPr>
          <p:cNvSpPr/>
          <p:nvPr/>
        </p:nvSpPr>
        <p:spPr>
          <a:xfrm>
            <a:off x="661859" y="42730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3C9202B-0580-577D-FE6B-37CB35653B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714630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58B42F-AA24-E76D-D4AD-83F00C350016}"/>
              </a:ext>
            </a:extLst>
          </p:cNvPr>
          <p:cNvSpPr txBox="1"/>
          <p:nvPr/>
        </p:nvSpPr>
        <p:spPr>
          <a:xfrm>
            <a:off x="1316840" y="3362870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Consulta médicos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95D21B3-DFFA-028D-5353-1B6CB0703558}"/>
              </a:ext>
            </a:extLst>
          </p:cNvPr>
          <p:cNvGrpSpPr/>
          <p:nvPr/>
        </p:nvGrpSpPr>
        <p:grpSpPr>
          <a:xfrm>
            <a:off x="1032809" y="1153704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18382213-0CED-AFFF-762C-60491A53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F556B3-438F-36ED-F66F-8A2D7660F915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47952D-9F81-5177-3A29-1CB7EE5374E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E2F7D2-A3D9-7C7B-A637-19F04A31B325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82E8CC-221F-EB5F-5B87-C66685296034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Médicos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6F1EAF-5C2B-E1FD-DAF1-4D4C44D4A582}"/>
              </a:ext>
            </a:extLst>
          </p:cNvPr>
          <p:cNvSpPr txBox="1"/>
          <p:nvPr/>
        </p:nvSpPr>
        <p:spPr>
          <a:xfrm>
            <a:off x="2796702" y="1779270"/>
            <a:ext cx="8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Consulta os horários disponíveis do médico.</a:t>
            </a:r>
            <a:endParaRPr lang="pt-BR" sz="900" dirty="0"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810F42-EE49-7B1B-F8E5-47B7B0441D48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818104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9D710B-15DE-0459-628C-5A6CB422C480}"/>
              </a:ext>
            </a:extLst>
          </p:cNvPr>
          <p:cNvSpPr/>
          <p:nvPr/>
        </p:nvSpPr>
        <p:spPr>
          <a:xfrm>
            <a:off x="2658428" y="2406853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2D20C50-BB25-BDB4-9C76-D4F6F014755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714630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2A3F23-4501-E7C1-729D-409F0F766F3F}"/>
              </a:ext>
            </a:extLst>
          </p:cNvPr>
          <p:cNvSpPr txBox="1"/>
          <p:nvPr/>
        </p:nvSpPr>
        <p:spPr>
          <a:xfrm>
            <a:off x="3500444" y="3370845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C5216E-C4C3-F0CF-6CDD-1A5BE2E9F162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3995963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7A3CF08-6839-A44B-F626-35EA563BD082}"/>
              </a:ext>
            </a:extLst>
          </p:cNvPr>
          <p:cNvGrpSpPr/>
          <p:nvPr/>
        </p:nvGrpSpPr>
        <p:grpSpPr>
          <a:xfrm>
            <a:off x="3173329" y="1153704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E40A2897-EF0D-E8AB-58F7-929BE5FD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84C2986-3EF4-0B3E-A804-B142F37B22E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D2F514-84D8-6664-1250-5E76E608A3CA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3DB511B-4669-92D3-C859-AE097CEBB427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A97CAB-2A72-3CFA-E17E-A80359E808AE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1CEBBB-F5DC-3801-A489-2E1A9635F7C4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A889FD5-E580-03F6-516D-0457D1AA9955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D20880-FAA2-A0C5-BA7A-FF0DFF98B72C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Solicitar Agendamento</a:t>
            </a:r>
          </a:p>
        </p:txBody>
      </p: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28AF9FC-B89B-27D2-2530-E7CEEAB8BB45}"/>
              </a:ext>
            </a:extLst>
          </p:cNvPr>
          <p:cNvSpPr txBox="1"/>
          <p:nvPr/>
        </p:nvSpPr>
        <p:spPr>
          <a:xfrm>
            <a:off x="4806995" y="1831673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os dados para o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3250F80-B47A-BD6E-DBB8-2005318AD363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818387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42B4553A-C447-47D6-BA03-C4121B5C0792}"/>
              </a:ext>
            </a:extLst>
          </p:cNvPr>
          <p:cNvSpPr/>
          <p:nvPr/>
        </p:nvSpPr>
        <p:spPr>
          <a:xfrm>
            <a:off x="4883076" y="2407136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EC0BB4F5-4537-C5CB-D507-9CDE79FA229F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714913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C5D38975-D080-A81B-ECE6-F760838FC906}"/>
              </a:ext>
            </a:extLst>
          </p:cNvPr>
          <p:cNvSpPr txBox="1"/>
          <p:nvPr/>
        </p:nvSpPr>
        <p:spPr>
          <a:xfrm>
            <a:off x="5725092" y="3371128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1A02AD9-2A5E-A766-8261-5D9ACE27C21F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3994095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50D94938-05C7-9294-E892-05C8EED30FF4}"/>
              </a:ext>
            </a:extLst>
          </p:cNvPr>
          <p:cNvSpPr txBox="1"/>
          <p:nvPr/>
        </p:nvSpPr>
        <p:spPr>
          <a:xfrm>
            <a:off x="5712856" y="3830886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Cria o agendamento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94400A4-10C2-AB16-A404-99262CEFD8A2}"/>
              </a:ext>
            </a:extLst>
          </p:cNvPr>
          <p:cNvGrpSpPr/>
          <p:nvPr/>
        </p:nvGrpSpPr>
        <p:grpSpPr>
          <a:xfrm>
            <a:off x="5397977" y="1153987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78AA9C8A-FCA3-2D69-2F98-0F066C88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596343AB-6EAA-3C82-A8E4-25ACEEDDF6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9EA04E-0023-38D7-912E-E81E955DF61E}"/>
              </a:ext>
            </a:extLst>
          </p:cNvPr>
          <p:cNvSpPr/>
          <p:nvPr/>
        </p:nvSpPr>
        <p:spPr>
          <a:xfrm>
            <a:off x="2804899" y="427222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2D80A2F-5001-7E27-C5FD-B07CBB677FA3}"/>
              </a:ext>
            </a:extLst>
          </p:cNvPr>
          <p:cNvSpPr/>
          <p:nvPr/>
        </p:nvSpPr>
        <p:spPr>
          <a:xfrm>
            <a:off x="5024980" y="4270354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3F1AA59-92B8-7E79-4BBA-F8E6C7BFC3B2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714630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A99A28-9C95-B62D-E000-BFD760726723}"/>
              </a:ext>
            </a:extLst>
          </p:cNvPr>
          <p:cNvSpPr txBox="1"/>
          <p:nvPr/>
        </p:nvSpPr>
        <p:spPr>
          <a:xfrm>
            <a:off x="416857" y="3370845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médicos disponíveis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5C773EB-F59A-46F4-90A6-959FB3B003EA}"/>
              </a:ext>
            </a:extLst>
          </p:cNvPr>
          <p:cNvCxnSpPr>
            <a:cxnSpLocks/>
          </p:cNvCxnSpPr>
          <p:nvPr/>
        </p:nvCxnSpPr>
        <p:spPr>
          <a:xfrm flipH="1" flipV="1">
            <a:off x="3243620" y="2727419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CD75B-9DAE-589C-5A72-68AF5C7A5F4B}"/>
              </a:ext>
            </a:extLst>
          </p:cNvPr>
          <p:cNvSpPr txBox="1"/>
          <p:nvPr/>
        </p:nvSpPr>
        <p:spPr>
          <a:xfrm>
            <a:off x="2529050" y="3383634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dias e horários disponíveis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C6B9F0-55EC-60D5-7A91-2E4FA4DC60EA}"/>
              </a:ext>
            </a:extLst>
          </p:cNvPr>
          <p:cNvSpPr/>
          <p:nvPr/>
        </p:nvSpPr>
        <p:spPr>
          <a:xfrm>
            <a:off x="5034376" y="5340050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69197BB-395B-AEDE-937C-11E588BD1297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731388" y="4578131"/>
            <a:ext cx="9396" cy="76191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5E143A-3D94-B2B6-BFC8-8EADD3C89AE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805710" y="5582901"/>
            <a:ext cx="327360" cy="45721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2495B70-6979-74C0-CA87-851CBBABC09A}"/>
              </a:ext>
            </a:extLst>
          </p:cNvPr>
          <p:cNvSpPr txBox="1"/>
          <p:nvPr/>
        </p:nvSpPr>
        <p:spPr>
          <a:xfrm>
            <a:off x="5737368" y="4732019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Registra nova notificação do agendamento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1C3883-84BA-A7D0-71F3-3B7B746BEDFD}"/>
              </a:ext>
            </a:extLst>
          </p:cNvPr>
          <p:cNvSpPr txBox="1"/>
          <p:nvPr/>
        </p:nvSpPr>
        <p:spPr>
          <a:xfrm>
            <a:off x="4796572" y="5753245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e-mail com a confirmação do agendamento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3345EBE-53B2-C1DF-EE37-31FFD8041572}"/>
              </a:ext>
            </a:extLst>
          </p:cNvPr>
          <p:cNvGrpSpPr/>
          <p:nvPr/>
        </p:nvGrpSpPr>
        <p:grpSpPr>
          <a:xfrm>
            <a:off x="6119082" y="5748727"/>
            <a:ext cx="627585" cy="697913"/>
            <a:chOff x="10463048" y="414956"/>
            <a:chExt cx="914400" cy="1417218"/>
          </a:xfrm>
        </p:grpSpPr>
        <p:pic>
          <p:nvPicPr>
            <p:cNvPr id="49" name="Gráfico 48" descr="Usuário com preenchimento sólido">
              <a:extLst>
                <a:ext uri="{FF2B5EF4-FFF2-40B4-BE49-F238E27FC236}">
                  <a16:creationId xmlns:a16="http://schemas.microsoft.com/office/drawing/2014/main" id="{05D44B72-865A-249A-2F48-BBFA4B1B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1D8CC61-FBB4-3B8E-4BE3-F278BD70CF70}"/>
                </a:ext>
              </a:extLst>
            </p:cNvPr>
            <p:cNvSpPr txBox="1"/>
            <p:nvPr/>
          </p:nvSpPr>
          <p:spPr>
            <a:xfrm>
              <a:off x="10463048" y="1144689"/>
              <a:ext cx="914400" cy="68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399F28B-66ED-AD55-5C41-C1C06BBBFE42}"/>
              </a:ext>
            </a:extLst>
          </p:cNvPr>
          <p:cNvCxnSpPr>
            <a:cxnSpLocks/>
          </p:cNvCxnSpPr>
          <p:nvPr/>
        </p:nvCxnSpPr>
        <p:spPr>
          <a:xfrm flipH="1" flipV="1">
            <a:off x="5465509" y="2714913"/>
            <a:ext cx="4623" cy="15554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46B3B8C-D92B-0D29-CE59-E157DCFF1359}"/>
              </a:ext>
            </a:extLst>
          </p:cNvPr>
          <p:cNvSpPr txBox="1"/>
          <p:nvPr/>
        </p:nvSpPr>
        <p:spPr>
          <a:xfrm>
            <a:off x="4716395" y="343060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os dados do agendamento</a:t>
            </a:r>
          </a:p>
        </p:txBody>
      </p:sp>
    </p:spTree>
    <p:extLst>
      <p:ext uri="{BB962C8B-B14F-4D97-AF65-F5344CB8AC3E}">
        <p14:creationId xmlns:p14="http://schemas.microsoft.com/office/powerpoint/2010/main" val="38988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http://{host}/users/doctor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262949" y="-51448"/>
            <a:ext cx="49290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47A82F-8656-64E3-975E-2FE71075F54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5BD5A49B-8126-B507-78A6-2F0E127F58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896772-D9BE-71F5-A4E9-57861A20E20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AC952D8D-ABC7-C27A-659D-4E424AB73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326633-266A-09FB-C2E1-C89B358A141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E6F7E4F-1A0D-E6DB-7D3E-8066A5650157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2BF2BCF-284C-E38F-1F94-A17CBCAE8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B61BA47-6691-8BD9-FF19-06091B05586D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D255E96-C7EA-F090-CF69-671C254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FB75738-73AB-9B8C-C17E-04BA81840C9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4E431C8-D1CA-D22B-B8E0-AF780D54B3E7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9438329-F2B2-5C4D-F6CD-EC4BCDD1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D6FA120-5B4C-0010-A4A4-15A0A4921506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058C4090-3A5F-0405-0A6A-28C4E643A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71DC9A3F-7A2B-3B95-7BCF-29C78A675662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95643E86-95C7-42C8-F935-430308EF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28AFCACF-6A30-E73E-B53B-5EDAC261C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E83ECB4-77AF-CF96-E93D-FE854CD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C54B0-5EF2-C149-E82A-F79C9E34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6FC357F-1CD3-0659-831F-D1A88242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747278-F4EE-46DC-0A99-1515D889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0F3D78C-1D7E-49EB-8535-34BF4F7210B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8B795E4-35E0-7FD2-FC53-31D0BDC5E82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9B88646-0D1B-30EB-8BDF-80C4F179D9D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FB5520-8489-FF5B-C269-BE01C1E553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AE8E7-168F-453B-B4CF-D77AC4F66390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E9C840-E541-DDE0-FEC9-B707F46AA98F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7451A-B98D-9315-98F0-13461081E1A9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08B193-FF94-FE4E-FCDB-2D1387F484B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CEEEA-CEDF-F5DC-13E7-0F879278B52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4DDB-BB34-61D1-B5DC-947DCBB51550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F173E7-2A14-1E81-6344-234DE4B683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97FAE-9BE6-1D57-A3BF-445C64631D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F063A07-12E1-65C5-71C1-1A1DC5896F4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28F1767-E9A7-95A1-7D9A-6DD46D925EB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0B335-256C-8352-1098-31307E30FEC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31789-900A-A919-4E61-6C8E3E3C37F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54F7EB1-82CD-3D4D-03DC-904D78709F7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04C8EE-07EE-E02F-BD9B-A7258888D2D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21D3AD-E2C5-EF25-C0B2-37A36390874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0109EA-EBC9-84CC-2C5F-F8781561E5C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10E8F-A8EF-23AC-60A5-7362BD45D84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333E9-2D11-6B54-C3EA-9169017B92B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E61882-4213-92B3-3205-9C0DDF0C23A7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4070E9F-8D61-3AC0-D98E-AA1D26D6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760980-F10F-9D5D-65F9-B656F96AE41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629DDC9-6F16-2985-A991-C47C79CD79C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C93C16-930C-9B01-25C9-7C92D4CF32E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http://{host}/users/patient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84FEE14-B568-CBF3-105C-94D604E6FC42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474915-2401-D385-0C6C-8CBA2F72D38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7E1A4FAD-EB16-DB91-B5D6-92EB3BA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22D714-9493-E2D5-600B-EB45A2AE5A42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0D8298-E1E9-CDE3-D948-201409EB64F2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74C2094E-951F-D9B7-7106-4B7D815E267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A5137-0295-E5B2-1588-B23D5F1196E1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F317B98-75C4-BE08-8B9F-51D04ADFF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F82106CA-FF2D-A7E7-92F2-03F4ED883863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7B0BC1-0D88-7438-9CE3-7F540A7C1E8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1099AC6-7D29-F0DB-1473-E948261CC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810DBE0-A9A1-0F76-444D-CF5D131E72D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2F6CCA7-ED6F-AA8A-482B-917D3D30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4ECBE0-FDD3-75C8-3BB9-3F8ACD7A27F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EC2391-8D69-799C-8AC3-07063A679A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A74C7B4-5623-4611-B306-E744DF4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7D3DD882-4A5E-D841-4D05-0E14AB54B95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D16BC75A-BCD4-3B1E-608E-B79DC26FE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643B07E7-A2D1-D90D-13C7-A9C8B3C652A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C95BA04C-3809-9CEA-5773-C4AA950C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EB9A7A7-C52A-D3A4-4A01-C1D67679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801F063-5B8A-C959-AF52-F4076B9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923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1215</TotalTime>
  <Words>1034</Words>
  <Application>Microsoft Office PowerPoint</Application>
  <PresentationFormat>Widescreen</PresentationFormat>
  <Paragraphs>417</Paragraphs>
  <Slides>26</Slides>
  <Notes>26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HACKATHON fase 5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Eduardo Neto</cp:lastModifiedBy>
  <cp:revision>38</cp:revision>
  <dcterms:created xsi:type="dcterms:W3CDTF">2024-07-27T16:23:09Z</dcterms:created>
  <dcterms:modified xsi:type="dcterms:W3CDTF">2025-01-28T14:51:56Z</dcterms:modified>
</cp:coreProperties>
</file>