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58" r:id="rId4"/>
    <p:sldId id="263" r:id="rId5"/>
    <p:sldId id="276" r:id="rId6"/>
    <p:sldId id="278" r:id="rId7"/>
    <p:sldId id="261" r:id="rId8"/>
    <p:sldId id="269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5" r:id="rId21"/>
    <p:sldId id="274" r:id="rId22"/>
    <p:sldId id="266" r:id="rId23"/>
    <p:sldId id="275" r:id="rId24"/>
    <p:sldId id="267" r:id="rId25"/>
    <p:sldId id="260" r:id="rId26"/>
    <p:sldId id="281" r:id="rId2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5A191DC-481B-4348-B16A-88A3F37C82DE}">
          <p14:sldIdLst>
            <p14:sldId id="256"/>
            <p14:sldId id="259"/>
            <p14:sldId id="258"/>
            <p14:sldId id="263"/>
            <p14:sldId id="276"/>
            <p14:sldId id="278"/>
            <p14:sldId id="261"/>
            <p14:sldId id="269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65"/>
            <p14:sldId id="274"/>
            <p14:sldId id="266"/>
            <p14:sldId id="275"/>
            <p14:sldId id="267"/>
            <p14:sldId id="260"/>
          </p14:sldIdLst>
        </p14:section>
        <p14:section name="Rascunho" id="{29A49EAD-56D7-4264-BA0F-9A94F0EA4280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C06"/>
    <a:srgbClr val="1A32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5603C-AA8D-4E81-879D-1D6C20523A8E}" v="262" dt="2024-09-07T16:36:4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7353" autoAdjust="0"/>
  </p:normalViewPr>
  <p:slideViewPr>
    <p:cSldViewPr snapToGrid="0">
      <p:cViewPr varScale="1">
        <p:scale>
          <a:sx n="145" d="100"/>
          <a:sy n="145" d="100"/>
        </p:scale>
        <p:origin x="15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do time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</a:t>
          </a:r>
          <a:r>
            <a:rPr lang="pt-BR" noProof="0" dirty="0" err="1"/>
            <a:t>Stacks</a:t>
          </a:r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7933B711-32E8-4031-BE4D-1BD3162924E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</a:t>
          </a:r>
          <a:r>
            <a:rPr lang="pt-BR" noProof="0" dirty="0" err="1"/>
            <a:t>Papiline</a:t>
          </a:r>
          <a:r>
            <a:rPr lang="pt-BR" noProof="0" dirty="0"/>
            <a:t> com </a:t>
          </a:r>
          <a:r>
            <a:rPr lang="pt-BR" noProof="0" dirty="0" err="1"/>
            <a:t>GitActions</a:t>
          </a:r>
          <a:endParaRPr lang="pt-BR" noProof="0" dirty="0"/>
        </a:p>
      </dgm:t>
    </dgm:pt>
    <dgm:pt modelId="{3021D3B5-00D2-4D44-9E74-969CE9DC71A6}" type="parTrans" cxnId="{750B8497-7395-46E9-9EEB-B92A6B872812}">
      <dgm:prSet/>
      <dgm:spPr/>
      <dgm:t>
        <a:bodyPr/>
        <a:lstStyle/>
        <a:p>
          <a:endParaRPr lang="pt-BR"/>
        </a:p>
      </dgm:t>
    </dgm:pt>
    <dgm:pt modelId="{EF120058-C226-4EA0-9A50-4E0DB7A53B41}" type="sibTrans" cxnId="{750B8497-7395-46E9-9EEB-B92A6B872812}">
      <dgm:prSet/>
      <dgm:spPr/>
      <dgm:t>
        <a:bodyPr/>
        <a:lstStyle/>
        <a:p>
          <a:endParaRPr lang="pt-BR"/>
        </a:p>
      </dgm:t>
    </dgm:pt>
    <dgm:pt modelId="{1F6FACBF-2741-4A77-9D02-15B0A5219D8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Monitoração</a:t>
          </a:r>
        </a:p>
      </dgm:t>
    </dgm:pt>
    <dgm:pt modelId="{23734D47-F879-4E26-9E8E-9DA81847E6B1}" type="parTrans" cxnId="{15A1A0A2-3C70-4511-8085-51A9CF6C0C5F}">
      <dgm:prSet/>
      <dgm:spPr/>
      <dgm:t>
        <a:bodyPr/>
        <a:lstStyle/>
        <a:p>
          <a:endParaRPr lang="pt-BR"/>
        </a:p>
      </dgm:t>
    </dgm:pt>
    <dgm:pt modelId="{4A43D2C8-47F6-4F5D-AB25-1ACE590035CD}" type="sibTrans" cxnId="{15A1A0A2-3C70-4511-8085-51A9CF6C0C5F}">
      <dgm:prSet/>
      <dgm:spPr/>
      <dgm:t>
        <a:bodyPr/>
        <a:lstStyle/>
        <a:p>
          <a:endParaRPr lang="pt-BR"/>
        </a:p>
      </dgm:t>
    </dgm:pt>
    <dgm:pt modelId="{8A4C3759-709C-4A0B-8FC0-DDDC04BFF1A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Configuração do </a:t>
          </a:r>
          <a:r>
            <a:rPr lang="pt-BR" noProof="0" dirty="0" err="1"/>
            <a:t>Kubernetes</a:t>
          </a:r>
          <a:endParaRPr lang="pt-BR" noProof="0" dirty="0"/>
        </a:p>
      </dgm:t>
    </dgm:pt>
    <dgm:pt modelId="{DDD23FCE-2F0E-4A91-BC62-2396039B5F9C}" type="parTrans" cxnId="{6927D255-2CFA-42D7-95C8-EE84C20DB2A6}">
      <dgm:prSet/>
      <dgm:spPr/>
      <dgm:t>
        <a:bodyPr/>
        <a:lstStyle/>
        <a:p>
          <a:endParaRPr lang="pt-BR"/>
        </a:p>
      </dgm:t>
    </dgm:pt>
    <dgm:pt modelId="{5C2A801B-7497-4BD9-AA79-8D0086084AA7}" type="sibTrans" cxnId="{6927D255-2CFA-42D7-95C8-EE84C20DB2A6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A527A81E-3170-4DF9-9B9D-9F0EA0FD829F}" type="pres">
      <dgm:prSet presAssocID="{7933B711-32E8-4031-BE4D-1BD3162924E6}" presName="text_3" presStyleLbl="node1" presStyleIdx="2" presStyleCnt="5">
        <dgm:presLayoutVars>
          <dgm:bulletEnabled val="1"/>
        </dgm:presLayoutVars>
      </dgm:prSet>
      <dgm:spPr/>
    </dgm:pt>
    <dgm:pt modelId="{97FBD903-A83B-4099-9918-65D438402FA1}" type="pres">
      <dgm:prSet presAssocID="{7933B711-32E8-4031-BE4D-1BD3162924E6}" presName="accent_3" presStyleCnt="0"/>
      <dgm:spPr/>
    </dgm:pt>
    <dgm:pt modelId="{9ECDD237-1980-4DCC-893B-9E861B5F386A}" type="pres">
      <dgm:prSet presAssocID="{7933B711-32E8-4031-BE4D-1BD3162924E6}" presName="accentRepeatNode" presStyleLbl="solidFgAcc1" presStyleIdx="2" presStyleCnt="5"/>
      <dgm:spPr/>
    </dgm:pt>
    <dgm:pt modelId="{9B9E07DE-F9C0-45B1-AE83-34BAB028A7DA}" type="pres">
      <dgm:prSet presAssocID="{8A4C3759-709C-4A0B-8FC0-DDDC04BFF1AD}" presName="text_4" presStyleLbl="node1" presStyleIdx="3" presStyleCnt="5">
        <dgm:presLayoutVars>
          <dgm:bulletEnabled val="1"/>
        </dgm:presLayoutVars>
      </dgm:prSet>
      <dgm:spPr/>
    </dgm:pt>
    <dgm:pt modelId="{2AB300B9-AD6A-443F-9F94-11EDC82E0D44}" type="pres">
      <dgm:prSet presAssocID="{8A4C3759-709C-4A0B-8FC0-DDDC04BFF1AD}" presName="accent_4" presStyleCnt="0"/>
      <dgm:spPr/>
    </dgm:pt>
    <dgm:pt modelId="{AE7F871D-F2E8-4BF8-89AC-78EF2A299E96}" type="pres">
      <dgm:prSet presAssocID="{8A4C3759-709C-4A0B-8FC0-DDDC04BFF1AD}" presName="accentRepeatNode" presStyleLbl="solidFgAcc1" presStyleIdx="3" presStyleCnt="5"/>
      <dgm:spPr/>
    </dgm:pt>
    <dgm:pt modelId="{06E0F8C5-ACBC-4C32-A40A-A1B80875819B}" type="pres">
      <dgm:prSet presAssocID="{1F6FACBF-2741-4A77-9D02-15B0A5219D8A}" presName="text_5" presStyleLbl="node1" presStyleIdx="4" presStyleCnt="5">
        <dgm:presLayoutVars>
          <dgm:bulletEnabled val="1"/>
        </dgm:presLayoutVars>
      </dgm:prSet>
      <dgm:spPr/>
    </dgm:pt>
    <dgm:pt modelId="{40DC968B-E3CD-4D30-90B2-A3A3A3AEC408}" type="pres">
      <dgm:prSet presAssocID="{1F6FACBF-2741-4A77-9D02-15B0A5219D8A}" presName="accent_5" presStyleCnt="0"/>
      <dgm:spPr/>
    </dgm:pt>
    <dgm:pt modelId="{318C8C2B-516B-41FC-B1E9-D9449B9153CA}" type="pres">
      <dgm:prSet presAssocID="{1F6FACBF-2741-4A77-9D02-15B0A5219D8A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DD38C730-217B-450C-A189-7CFB28429229}" type="presOf" srcId="{7933B711-32E8-4031-BE4D-1BD3162924E6}" destId="{A527A81E-3170-4DF9-9B9D-9F0EA0FD829F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B6B86A73-A2D4-4E8D-B476-F2680D751258}" type="presOf" srcId="{8A4C3759-709C-4A0B-8FC0-DDDC04BFF1AD}" destId="{9B9E07DE-F9C0-45B1-AE83-34BAB028A7DA}" srcOrd="0" destOrd="0" presId="urn:microsoft.com/office/officeart/2008/layout/VerticalCurvedList"/>
    <dgm:cxn modelId="{6927D255-2CFA-42D7-95C8-EE84C20DB2A6}" srcId="{7E5AA53B-3EEE-4DE4-BB81-9044890C2946}" destId="{8A4C3759-709C-4A0B-8FC0-DDDC04BFF1AD}" srcOrd="3" destOrd="0" parTransId="{DDD23FCE-2F0E-4A91-BC62-2396039B5F9C}" sibTransId="{5C2A801B-7497-4BD9-AA79-8D0086084AA7}"/>
    <dgm:cxn modelId="{6D49FA81-EA0E-40AB-96EB-FD2CA3E4A5BF}" type="presOf" srcId="{1F6FACBF-2741-4A77-9D02-15B0A5219D8A}" destId="{06E0F8C5-ACBC-4C32-A40A-A1B80875819B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0B8497-7395-46E9-9EEB-B92A6B872812}" srcId="{7E5AA53B-3EEE-4DE4-BB81-9044890C2946}" destId="{7933B711-32E8-4031-BE4D-1BD3162924E6}" srcOrd="2" destOrd="0" parTransId="{3021D3B5-00D2-4D44-9E74-969CE9DC71A6}" sibTransId="{EF120058-C226-4EA0-9A50-4E0DB7A53B41}"/>
    <dgm:cxn modelId="{15A1A0A2-3C70-4511-8085-51A9CF6C0C5F}" srcId="{7E5AA53B-3EEE-4DE4-BB81-9044890C2946}" destId="{1F6FACBF-2741-4A77-9D02-15B0A5219D8A}" srcOrd="4" destOrd="0" parTransId="{23734D47-F879-4E26-9E8E-9DA81847E6B1}" sibTransId="{4A43D2C8-47F6-4F5D-AB25-1ACE590035CD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2281CBD6-FCAC-48CC-B3FE-E662828099DC}" type="presParOf" srcId="{90561C55-3C6E-4D53-85E1-2C50BCDDA392}" destId="{A527A81E-3170-4DF9-9B9D-9F0EA0FD829F}" srcOrd="5" destOrd="0" presId="urn:microsoft.com/office/officeart/2008/layout/VerticalCurvedList"/>
    <dgm:cxn modelId="{BAC193C4-FB39-4565-8492-74021A213CF8}" type="presParOf" srcId="{90561C55-3C6E-4D53-85E1-2C50BCDDA392}" destId="{97FBD903-A83B-4099-9918-65D438402FA1}" srcOrd="6" destOrd="0" presId="urn:microsoft.com/office/officeart/2008/layout/VerticalCurvedList"/>
    <dgm:cxn modelId="{86A62C34-3818-495C-A19F-B5F83492B756}" type="presParOf" srcId="{97FBD903-A83B-4099-9918-65D438402FA1}" destId="{9ECDD237-1980-4DCC-893B-9E861B5F386A}" srcOrd="0" destOrd="0" presId="urn:microsoft.com/office/officeart/2008/layout/VerticalCurvedList"/>
    <dgm:cxn modelId="{E2C4CE67-FA34-4CA0-8981-43494F323312}" type="presParOf" srcId="{90561C55-3C6E-4D53-85E1-2C50BCDDA392}" destId="{9B9E07DE-F9C0-45B1-AE83-34BAB028A7DA}" srcOrd="7" destOrd="0" presId="urn:microsoft.com/office/officeart/2008/layout/VerticalCurvedList"/>
    <dgm:cxn modelId="{31E4FB07-FD9B-4A4F-9214-05DC9A1DE011}" type="presParOf" srcId="{90561C55-3C6E-4D53-85E1-2C50BCDDA392}" destId="{2AB300B9-AD6A-443F-9F94-11EDC82E0D44}" srcOrd="8" destOrd="0" presId="urn:microsoft.com/office/officeart/2008/layout/VerticalCurvedList"/>
    <dgm:cxn modelId="{1F95A9DF-DB74-4DCE-99E8-836120FC5944}" type="presParOf" srcId="{2AB300B9-AD6A-443F-9F94-11EDC82E0D44}" destId="{AE7F871D-F2E8-4BF8-89AC-78EF2A299E96}" srcOrd="0" destOrd="0" presId="urn:microsoft.com/office/officeart/2008/layout/VerticalCurvedList"/>
    <dgm:cxn modelId="{36B8FB0E-6162-49F7-9387-E107DF33AAF8}" type="presParOf" srcId="{90561C55-3C6E-4D53-85E1-2C50BCDDA392}" destId="{06E0F8C5-ACBC-4C32-A40A-A1B80875819B}" srcOrd="9" destOrd="0" presId="urn:microsoft.com/office/officeart/2008/layout/VerticalCurvedList"/>
    <dgm:cxn modelId="{139158D4-3237-4DBA-BEA7-021A86D5ACA4}" type="presParOf" srcId="{90561C55-3C6E-4D53-85E1-2C50BCDDA392}" destId="{40DC968B-E3CD-4D30-90B2-A3A3A3AEC408}" srcOrd="10" destOrd="0" presId="urn:microsoft.com/office/officeart/2008/layout/VerticalCurvedList"/>
    <dgm:cxn modelId="{B07827D7-5825-4B75-994A-3E80FA053E83}" type="presParOf" srcId="{40DC968B-E3CD-4D30-90B2-A3A3A3AEC408}" destId="{318C8C2B-516B-41FC-B1E9-D9449B9153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do time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</a:t>
          </a:r>
          <a:r>
            <a:rPr lang="pt-BR" sz="2200" kern="1200" noProof="0" dirty="0" err="1"/>
            <a:t>Stacks</a:t>
          </a:r>
          <a:endParaRPr lang="pt-BR" sz="2200" kern="1200" noProof="0" dirty="0"/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7A81E-3170-4DF9-9B9D-9F0EA0FD829F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</a:t>
          </a:r>
          <a:r>
            <a:rPr lang="pt-BR" sz="2200" kern="1200" noProof="0" dirty="0" err="1"/>
            <a:t>Papiline</a:t>
          </a:r>
          <a:r>
            <a:rPr lang="pt-BR" sz="2200" kern="1200" noProof="0" dirty="0"/>
            <a:t> com </a:t>
          </a:r>
          <a:r>
            <a:rPr lang="pt-BR" sz="2200" kern="1200" noProof="0" dirty="0" err="1"/>
            <a:t>GitActions</a:t>
          </a:r>
          <a:endParaRPr lang="pt-BR" sz="2200" kern="1200" noProof="0" dirty="0"/>
        </a:p>
      </dsp:txBody>
      <dsp:txXfrm>
        <a:off x="755666" y="1559151"/>
        <a:ext cx="6051292" cy="445634"/>
      </dsp:txXfrm>
    </dsp:sp>
    <dsp:sp modelId="{9ECDD237-1980-4DCC-893B-9E861B5F386A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07DE-F9C0-45B1-AE83-34BAB028A7DA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Configuração do </a:t>
          </a:r>
          <a:r>
            <a:rPr lang="pt-BR" sz="2200" kern="1200" noProof="0" dirty="0" err="1"/>
            <a:t>Kubernetes</a:t>
          </a:r>
          <a:endParaRPr lang="pt-BR" sz="2200" kern="1200" noProof="0" dirty="0"/>
        </a:p>
      </dsp:txBody>
      <dsp:txXfrm>
        <a:off x="657658" y="2227389"/>
        <a:ext cx="6149301" cy="445634"/>
      </dsp:txXfrm>
    </dsp:sp>
    <dsp:sp modelId="{AE7F871D-F2E8-4BF8-89AC-78EF2A299E96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0F8C5-ACBC-4C32-A40A-A1B80875819B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Monitoração</a:t>
          </a:r>
        </a:p>
      </dsp:txBody>
      <dsp:txXfrm>
        <a:off x="338329" y="2895628"/>
        <a:ext cx="6468629" cy="445634"/>
      </dsp:txXfrm>
    </dsp:sp>
    <dsp:sp modelId="{318C8C2B-516B-41FC-B1E9-D9449B9153CA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27/01/2025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27/01/2025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42D85-AA5B-CA9B-A3E4-C56573055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F3A7D1D-D98B-BAE6-8B9A-C2A963DCB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6C40E4D-F8EA-68E7-64D1-2A0F604E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F7A5BAB-085A-42BD-BFF2-BA36BC6FF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9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A0812-E37E-8B71-1BCB-2E921BBB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6B42124-BE15-0C3E-F1D5-233C1E7D4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18411A2-872C-0B62-B169-BBBE98D5A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559A3F5-3A2A-18B7-8DE3-7F7ACD33B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9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578AF-8653-6170-6865-B2B133E9A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2DBAC98-B981-5E7B-626A-A639AD41F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06CBB0A-F04E-19F2-A839-265CD575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1DEDB5-B131-E6E4-A419-2C20C9536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172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716FE-343F-3784-1D2F-FFE3502A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DE7FC74-21C1-5D83-7AC4-CE74FA4D7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2A969E0-B79B-A8B1-F45F-262A55489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E782972-C5F2-ED70-F7D1-BCE2ABCF7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27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7EA4A-EFD7-9223-F6C2-8EB56BF83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27129EF-2B1F-2F9F-9BF3-35F45C2CC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ABACDE4-78A5-E5E8-FADB-627B40D97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2F55235-D34F-3A3D-1AD7-9D45D93CC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25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86D58-8F59-B2FC-6CD5-1AB00B736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111E2BA-AE90-7520-0829-325620C32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6909843-AC3E-D6AB-F97C-A5D48E554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3817044-A102-F7C7-187B-F522331F4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366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76CB2-446F-BBE6-256C-D0BD2DFCE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3AE4583-BE5B-EE6F-68CC-D3E907E7C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E688C6E-D6F0-7B0B-7884-BD12B2D4F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DACCA6A-47F5-6F2A-4347-EC81E964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1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C5EF-1249-246A-D0F3-2401589D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764FA09-7C52-73A7-5FE5-E2AA78AB3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BAA0CB9-12A4-12EE-2022-539A6602E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31C499-718A-F504-3145-B3AF14FC1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197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78D23-EC5D-5858-C0B2-408CA2AC9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918A7B5-EA22-4019-B197-66D5438F4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20645D8-8AEF-D356-E682-8A15E12AA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C38C60-737F-662C-D036-3BB19D010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18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5B9F5-7BEC-E121-EA7C-C19653D2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B2247D0-29D6-CE2F-37CD-950C675C0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6D7E7C7-1BB2-0EA9-615B-4787C9E3B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B220871-BA4A-7A8D-3B78-B73AA550A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62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38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01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26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99BE-9453-937F-52FB-C7BB3B22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2459000-7FAE-3D6D-5B46-7FB5B2B17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6D6E093-C788-D21F-DEE3-41AEC8E66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6C623A-5845-7722-8D5C-335BF0502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78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28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AF16-7F77-1ECE-EE36-4A50D98E2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FECEFAB-B46E-513A-5538-7B9B44E2B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83B228F-9BAE-63A6-3391-0BFFC9967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02B9547-FDCC-5111-3E04-7EE5E4CED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95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6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3DC50-7A8E-FF2C-0305-BE6595E1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96D8FD1-CAF8-B948-12C7-EA559A002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CF014DF-C7B8-91CA-DC6D-E8393CA20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DAE8BD6-0B4A-19ED-5316-B2138C468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7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8D67E-79B8-B21E-45F9-20E3CFA3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B8985F4-4FFB-FEB1-3B7D-902D67A3C6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B15B4A3-7C56-CB23-37FF-C9B2C5837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06D9107-E7AD-473C-B056-A2A291438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61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59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FE4A9-637C-2291-BEF6-33CB82295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DBACA1C-8F7D-F0A1-BC3C-6AA1A6B5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60B01BC-2DEA-2CBD-FA41-0AD016FBA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FB75DD-BD48-5BC0-D85B-4A37EF5FF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5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www.programandoamedianoche.com/category/base-de-datos/sql-server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commons.wikimedia.org/wiki/File:.NET_Core_Logo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www.programandoamedianoche.com/category/base-de-datos/sql-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3.jp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commons.wikimedia.org/wiki/File:.NET_Core_Logo.sv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image" Target="../media/image13.jp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commons.wikimedia.org/wiki/File:.NET_Core_Logo.svg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8.svg"/><Relationship Id="rId15" Type="http://schemas.openxmlformats.org/officeDocument/2006/relationships/image" Target="../media/image19.png"/><Relationship Id="rId10" Type="http://schemas.openxmlformats.org/officeDocument/2006/relationships/image" Target="../media/image25.png"/><Relationship Id="rId19" Type="http://schemas.openxmlformats.org/officeDocument/2006/relationships/hyperlink" Target="https://www.programandoamedianoche.com/category/base-de-datos/sql-server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s://commons.wikimedia.org/wiki/File:.NET_Core_Logo.sv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ru.wikipedia.org/wiki/Grafan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.NET_Core_Logo.svg" TargetMode="External"/><Relationship Id="rId13" Type="http://schemas.openxmlformats.org/officeDocument/2006/relationships/image" Target="../media/image13.jpg"/><Relationship Id="rId18" Type="http://schemas.openxmlformats.org/officeDocument/2006/relationships/image" Target="../media/image17.jpeg"/><Relationship Id="rId3" Type="http://schemas.openxmlformats.org/officeDocument/2006/relationships/image" Target="../media/image8.png"/><Relationship Id="rId21" Type="http://schemas.openxmlformats.org/officeDocument/2006/relationships/image" Target="../media/image20.jpeg"/><Relationship Id="rId7" Type="http://schemas.openxmlformats.org/officeDocument/2006/relationships/image" Target="../media/image10.png"/><Relationship Id="rId12" Type="http://schemas.openxmlformats.org/officeDocument/2006/relationships/hyperlink" Target="https://ugeek.github.io/blog/post/2019-02-24-instalar-servicios-o-aplicaciones-con-docker-para-tu-raspberry-o-cualquier-servidor-gnu-linux.html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hyperlink" Target="https://leninmhs.com/redis-tu-base-de-datos-libre-en-memoria/" TargetMode="External"/><Relationship Id="rId19" Type="http://schemas.openxmlformats.org/officeDocument/2006/relationships/image" Target="../media/image18.jpeg"/><Relationship Id="rId4" Type="http://schemas.openxmlformats.org/officeDocument/2006/relationships/hyperlink" Target="https://ru.wikipedia.org/wiki/Grafana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www.programandoamedianoche.com/category/base-de-datos/sql-server/" TargetMode="External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DESENHO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FASE 5 [HACKATHON] - Sistema PARA AGENDAMENTO MÉDICO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6D9670-D5B6-8FCD-249B-FE3355C5C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67408E7-054F-07E2-2352-3EBC4E4A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E43BB1B-86FF-6E40-19CA-0195F4F2F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C5F95D0-093A-A07C-1398-38D9B0543A11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6F364A5-BEEF-2585-2654-2966FB2F7AE3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F446126-C644-870F-ECD7-4A386EE095B7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DEC435C-D42D-9A92-E685-2520A8631CA3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739228-A7B4-E585-F2B4-3D0193CF518D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AUTH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470410-AADD-8895-6A62-A79177B590D1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A42745-7A40-0AA5-6D96-B37E798248ED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6814E1-B3FD-09E2-1729-AC491A9394DD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35A611-5CDC-5922-07CE-8DC42883C662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33D6D59-68B1-602B-8979-E0B4B1CB05F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30AAF2A-6FDD-8FEC-ECA2-65019F97B93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A10AB35-EDC4-80F5-D58D-FB2BB574BB7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F4DADCF-165B-DB7C-7273-0630DE2C470A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2304CAE-0FE0-AD04-7731-6AFC917B5EF8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8C351F5-9451-9CD1-BD9D-DDEB7D17457C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9BCC91-CCC0-0DDB-A256-62698A03E8BA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BE5D12-15F4-0653-C620-5D2D35E9DAF9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02C25E-A98F-AEBB-A2AD-3EAE3525D7F3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2BCBF06-F352-8C9C-762C-7A5D4E97F459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57EDB3-ACBC-B5DD-012C-0585F8BC13D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2212748-1FCB-0A47-C7EE-4ACBA91655B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CED012-1D2E-2774-B8F5-A5CC8C791ACF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AB92E6F-7A04-99C1-0ED4-D6B9DE99C1EF}"/>
              </a:ext>
            </a:extLst>
          </p:cNvPr>
          <p:cNvGrpSpPr/>
          <p:nvPr/>
        </p:nvGrpSpPr>
        <p:grpSpPr>
          <a:xfrm>
            <a:off x="10166201" y="620134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F0ACA84-A018-E433-FD2E-E2939691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6DC755E-B0BA-C393-F7D0-CE083B84BD55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1C975AF-99B6-347F-5ACE-B8A349F68EC4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 rot="5400000">
            <a:off x="9937244" y="1645826"/>
            <a:ext cx="971039" cy="279231"/>
          </a:xfrm>
          <a:prstGeom prst="bentConnector3">
            <a:avLst>
              <a:gd name="adj1" fmla="val 19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DE5343D-82ED-1923-DF66-3EA570F019BB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E5482E0-9DB2-0CAB-7654-A661084B8B85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30F66805-5FE4-5D2F-6BEE-D3F76C22C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3B03B5-321C-33EE-F912-19BD24DAF070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Autenticação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1A1161F-40ED-D020-B04D-4681CD22A17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6EBCF25-CFB9-AEA5-92B3-46102ABA4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2744D5D9-3BB1-610F-7AC0-5A1C692652BD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ABFFEF-59DC-013A-8016-0378C5646E24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C6224A0D-266A-21C6-2972-28B5FD8828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4D664CC-B796-CE38-B997-5866B95BFA10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56965EA-99FB-180C-03F3-CDB303452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DF018C8-59B7-4BBB-9D09-1E59BFCB27D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F427268-A49B-0293-F413-6A7121AA88A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7388B3E-06A1-D240-5C10-8D2ADAF6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FB83B3B0-43C8-8CB1-E051-B5774B1ACB99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30A53CE1-2EB8-EF00-E55E-2507146E3E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ADFD03E9-9A56-D0DC-FA06-9FFE1C8174FC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B4D00D98-87C7-795B-5B00-6284B66F0B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0D934771-FFE1-D56E-3E1B-CA50EE20B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BF8BFFDA-0B9F-F19F-5306-43DA9F252CD4}"/>
              </a:ext>
            </a:extLst>
          </p:cNvPr>
          <p:cNvGrpSpPr/>
          <p:nvPr/>
        </p:nvGrpSpPr>
        <p:grpSpPr>
          <a:xfrm>
            <a:off x="9559388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E1C6A0B4-A444-D5A4-562C-A0DC2423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7BE1258-94DC-C368-80FC-6D5DC45973B1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92F5A3EB-C325-9144-AE77-CE26B84EA432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rot="16200000" flipH="1">
            <a:off x="9635778" y="1623592"/>
            <a:ext cx="967156" cy="327582"/>
          </a:xfrm>
          <a:prstGeom prst="bentConnector3">
            <a:avLst>
              <a:gd name="adj1" fmla="val 1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DF0EC0F8-0730-35DB-BF49-E86884F7AE5A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44" name="Conector de Seta Reta 24">
            <a:extLst>
              <a:ext uri="{FF2B5EF4-FFF2-40B4-BE49-F238E27FC236}">
                <a16:creationId xmlns:a16="http://schemas.microsoft.com/office/drawing/2014/main" id="{56620BA7-AD23-786A-5665-C574FE866E06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0D0E97-DC50-83BD-B0EA-2181AA60948F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http://{host}/auth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1C3622A-59BB-CA2C-22FD-1301A9C24DFB}"/>
              </a:ext>
            </a:extLst>
          </p:cNvPr>
          <p:cNvSpPr/>
          <p:nvPr/>
        </p:nvSpPr>
        <p:spPr>
          <a:xfrm>
            <a:off x="7737010" y="2261673"/>
            <a:ext cx="697646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USERS</a:t>
            </a:r>
          </a:p>
        </p:txBody>
      </p:sp>
      <p:cxnSp>
        <p:nvCxnSpPr>
          <p:cNvPr id="53" name="Conector de Seta Reta 24">
            <a:extLst>
              <a:ext uri="{FF2B5EF4-FFF2-40B4-BE49-F238E27FC236}">
                <a16:creationId xmlns:a16="http://schemas.microsoft.com/office/drawing/2014/main" id="{5D5667B8-1C0B-EB4A-4CEF-6692ACAB8AE7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V="1">
            <a:off x="7883381" y="3031096"/>
            <a:ext cx="405179" cy="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m 54" descr="Logotipo, nome da empresa&#10;&#10;Descrição gerada automaticamente">
            <a:extLst>
              <a:ext uri="{FF2B5EF4-FFF2-40B4-BE49-F238E27FC236}">
                <a16:creationId xmlns:a16="http://schemas.microsoft.com/office/drawing/2014/main" id="{A6414389-0E61-7781-FBBB-ED7012110C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9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833A2B-F4DD-EEBD-F244-C0DCAEEFA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ADF99B1A-070F-B989-CDC9-330F5B543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06426F0-7A8D-4245-6E34-3F40E828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99FC043-11B2-8606-2130-5198EC089276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EB0F867E-F9FE-3106-13BF-D472EFD94083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86BB4122-3E44-8C91-146D-3BCC579528C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E4F699-BF9D-3753-3ED6-3EAE6AD9A8ED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C3C433-1A67-D87E-57CC-C7288F6C5D5A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9EEF2B8-2757-5B13-8A70-11AA668BE7AE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8AF121-45F6-E760-76CE-FC2B80A54DA6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CE52C0A-395B-AF91-C17B-23C1CE0036BE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3205427-9F2E-8323-CAC3-1C15231DFF58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D7FBCA3-D5A6-08B5-2868-C7AB2D05D7A0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7137FE0-AE26-F94E-0D3F-3201C491790C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432771C6-8C69-2E9A-974C-8425A3F73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5A2892C-46E1-70EA-CEDA-A6CF31C9D6A4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Horários dos Médicos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D844C20-E001-461C-1E2F-35BBF482366C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FC85C72D-171E-BDB2-EE66-869885924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4E2FB15-C7AB-2E3B-714C-BD29D373C1AC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B3D010C7-4A8E-D625-EC0F-F1384CE631D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E18F5B8-F1B5-74D1-058A-02E67E063838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1F55C2D-9476-CBCD-464B-B55ED2BAA3D7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907437-187F-E6F7-ECDB-ED030EAFB5E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5B59F1D-4583-6754-21D5-345277844807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288796E-42B4-90E9-985F-68B9A19E032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820513A-C5B3-73B8-54FA-92A3F7E9D7F9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0EFF9E9-92E2-D5A2-D0AE-D903E9EC4D8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7BDD5EB-6506-1CD1-A282-F153F9D1B508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77E57BFC-8FF6-FA7E-1C02-B6C3D1CE24AD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1DB4B4D6-3DBF-2230-13F5-B46B45ABE89A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CF3BA54-F91B-1EE0-59BB-235DEB41F66E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7924646-CD9C-A601-5A8C-E18417228E27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A2ACEA3-163E-FDCA-E655-9EBA3522011F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49AC5B9B-3539-DD55-2C11-F946122BF749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18E89C4B-310C-1735-7638-4F0846A9D736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48" name="Conector de Seta Reta 26">
            <a:extLst>
              <a:ext uri="{FF2B5EF4-FFF2-40B4-BE49-F238E27FC236}">
                <a16:creationId xmlns:a16="http://schemas.microsoft.com/office/drawing/2014/main" id="{64BBE572-9920-960F-B615-D2A1AA2AE917}"/>
              </a:ext>
            </a:extLst>
          </p:cNvPr>
          <p:cNvCxnSpPr>
            <a:cxnSpLocks/>
            <a:stCxn id="27" idx="0"/>
            <a:endCxn id="2247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5F49B296-16CF-FF4D-6555-6EDE748AFC86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2FF8C1C3-3070-9912-B0A0-E2FAC2400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3E5A83D2-993C-127F-2F49-EF5400DA6E15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4AC785E7-CC3A-8448-6D11-8AA0D2B631A2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89889C75-9907-FF32-C246-A0BA8E8C9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D802D650-6B04-906D-E729-7FCC0D29F178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27B058BD-32E5-469E-2AC4-E88E4ED5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88B31D10-F03E-2ED2-C564-1FF0DF4C58C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5F7EACF6-5ACD-F05E-36FE-948B23BEF47F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EFED4BB9-C2A3-D31A-8779-FF7522CA4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FE907A9C-BD6A-D07A-EFF2-EE0B19E78508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FCFC3476-CFC8-C793-5A34-624C59AC1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15EC713E-5C34-5FB2-2A27-00A6AD8F628C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2" name="Imagem 2261" descr="Logotipo, Ícone&#10;&#10;Descrição gerada automaticamente">
            <a:extLst>
              <a:ext uri="{FF2B5EF4-FFF2-40B4-BE49-F238E27FC236}">
                <a16:creationId xmlns:a16="http://schemas.microsoft.com/office/drawing/2014/main" id="{34F5A9A3-E596-DD58-445D-6E12CEBC86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8236F7AE-5620-AE41-4A96-FC7C7CB02C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2DD26354-EF71-54E2-CBAD-F16E4F003D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E89F5F0D-ADB7-9FE5-462B-C58FA81801AB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85243A0-9264-5735-6870-0E8FA99E2DF7}"/>
              </a:ext>
            </a:extLst>
          </p:cNvPr>
          <p:cNvSpPr txBox="1"/>
          <p:nvPr/>
        </p:nvSpPr>
        <p:spPr>
          <a:xfrm>
            <a:off x="8169228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http://{host}/doctorstimetables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7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84DDD-AED0-0010-2042-505AC263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6148558A-633A-01B5-B905-3D7A5D3FE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9F1DE92-A636-33F3-59CD-B58526A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63A1D3E3-F348-A93D-0530-3ED030EFF1B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222C4D78-068D-D612-3FC3-9B1A17A4F8FB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E262953B-7DD8-CC92-4829-E3E7E9A5B0D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622FC89-65C7-EBB6-28B3-57D2D1390CF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EE7728-F41E-F90C-2321-8682CC4FC7F5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79099E-F371-BCCC-D1B0-1E65685C853B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318FC5-6E0B-772C-E5D7-A932C790AE28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25913A7-9455-F2E6-4203-2D737E9578F3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5A7D7A-123C-21D2-A39D-EAB1662713B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DC7ED69-9603-21CC-C702-15B29C1ED23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86DE87E-119E-6142-EA35-81E97B7C57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6DFD63D-3F23-D61C-D300-94324CB884D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D89CC4-F698-2CA5-4811-7B9F4BBE774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50CFEE4-1A10-5A51-C418-9AB5B9861B44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118C2217-0BDC-EFA6-E604-37EAC7E65385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9679558-FE1E-CCA8-38C6-FDF1F518A924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A639B4-AAAC-A0C4-8D36-7AE451D5CDE9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201B2C-5D9A-B6C0-9912-9FDAB8C08B3B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D59BC7A-E6A9-C9D9-1522-2E30B8409BD0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4397D37-9E46-9AD8-F4E8-1C25B50812E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5F8EAAD-40BA-079E-BEC6-9E01532FC1B2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E600F6-975E-9E22-8FA1-8FF5384E1A5F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87202B7-5176-19F4-24D4-40E72C4947AD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24E20A07-3CFA-6625-9504-B3FFFE04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BBDEA89-168F-1414-A57F-6F6328481020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B384CB2D-A5D2-F069-5373-868C04996E6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5CF2C9-CB80-EDFC-1DAA-93EBB2C232B2}"/>
              </a:ext>
            </a:extLst>
          </p:cNvPr>
          <p:cNvSpPr txBox="1"/>
          <p:nvPr/>
        </p:nvSpPr>
        <p:spPr>
          <a:xfrm>
            <a:off x="8207780" y="1568335"/>
            <a:ext cx="37106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http://{host}/doctorstimetables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2822BC3-98FE-00B3-4446-56053EBD868E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DA267F2-0D99-15D2-7F66-F412651809D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780CFB0-81E6-F085-BFBF-D845B2745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1831CE2C-26A8-8FEA-9BE4-FB1B6D373E6D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Criar Novo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E7C5AF-9EFF-38EE-9182-3ED3848B5446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DFC7654A-DDC4-6D18-D81C-775D1D1ABFE9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FBAD4A29-6E88-9939-FD98-CCCFAC789FD3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7D35D806-1CCB-4A21-DC8D-C40EA1B96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DF12AC78-DB84-3DAD-103E-AB6AFE3BE4F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56A484B-CCE7-A6AC-2906-6C45A51F970A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D03AAECD-008D-7377-B701-4935F18CF0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ADF6F19-32D0-D933-58D5-71DEA775EA31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EFE0ED9-4C49-A043-53C4-16B12343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21D0122F-16E5-3336-E8C6-5CB0EFB62CF6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CEA480E1-4D2F-F668-85DD-0796A2D654E6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658F4A1-85FC-8103-9013-15FF64391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1B2506A0-9109-9523-90AA-7661DC7B19E1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2A180D61-B22C-54D0-C6BA-2186802DB6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1954D486-FF12-503D-2756-58A6E2B02120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578367E6-9038-CFF6-F0D4-E444D876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FF0892BD-BA9F-6DE8-071F-C757688AC0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66989E21-FCBE-B9F4-3069-BBB16A9CE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75378-8C78-CD05-2112-7FBA7C4E5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51BA9B43-62CB-0F9A-956E-237A67BFA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E3D9080-529A-2058-6C9D-B91346377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95438BEF-B939-5782-370E-1D4E9A6B6F9F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A6F4D5AF-D861-E43A-5825-6C4DC57A3B0D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9A0B52C-3123-2C34-72CC-D99649A8E098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DF07108-23BB-E76B-C5B5-F2DBBC95F7B1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E59955-DAA4-D570-748C-21657403A0BE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D8B8FE-A07B-7B9A-3453-7BD71ACC0D8B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2DA0BE4-7FC5-3B9B-D7C9-EBF644BA01D0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27D2CC0-7BD2-CB9E-66E9-817978358C65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1E005E-F0D9-6323-E557-9F05E171BDF5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0FF3124-4069-9116-792E-018C3F5C0B3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32D05F5-BBB4-8B06-8DDB-CF1C1193D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FE6131-D62E-66E9-6543-35D23BE4B9D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CA72F0-5582-B5B3-5D63-17C386A78289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CE883E4-9AEE-ACF6-8A8C-E7181175AD69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6C5D3F70-7867-73DA-157C-08F3329018F3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6387F6-1BD8-BC02-CD25-3BCD98D95B40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F2947ED-AAAE-D317-4ECE-36EDA17A660B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DD06364-754A-59A1-6A9E-0F8CC02186A0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1120A41-221F-60FB-3961-3E5B8120593C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9465782-02EB-3EAA-6A59-0B12920AC4F5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7353ABE-17F8-656D-FDDA-5BB21E4681E9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D919207-2586-8DEC-DD94-C4D4BB1C9508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61C9EB2-0027-BEAF-A99A-5C2593F50C08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B1924708-DC70-25B8-4E94-0EE0EED8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4825BFA-C9C5-4D14-5A4C-CAF6E15A162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8C78F390-BCB0-64FC-061A-EE67A0B19C20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3609FD-E9B5-B72C-2E1C-4F76DCE7A214}"/>
              </a:ext>
            </a:extLst>
          </p:cNvPr>
          <p:cNvSpPr txBox="1"/>
          <p:nvPr/>
        </p:nvSpPr>
        <p:spPr>
          <a:xfrm>
            <a:off x="8307979" y="1568335"/>
            <a:ext cx="35930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97C06"/>
                </a:solidFill>
                <a:effectLst/>
                <a:latin typeface="Gill Sans MT" panose="020B0502020104020203" pitchFamily="34" charset="0"/>
              </a:rPr>
              <a:t>API PUT http://{host}/doctorstimetables/{id}</a:t>
            </a:r>
            <a:endParaRPr lang="pt-BR" sz="1400" dirty="0">
              <a:solidFill>
                <a:srgbClr val="797C06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1728CA6-199F-36F1-25D6-669883CCA88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51D42-7E28-06B8-A235-31609161014E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1CEB846-8348-911F-5707-3AFAB3353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1DF6CF2-71A5-5597-D689-A569AAE7D954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Alterar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23155C-CEA4-8AA8-AE4D-DBAA09CE2708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B26172D3-2C24-05CE-C06C-397BA88818D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146ED211-9CFF-C01D-6DBB-300DA8A284C0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10AC20C-037D-4D81-59D8-162CBD7CD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0EE4EAE-7E70-ADAA-192B-863E02139AE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F059627-0981-C866-70EC-F166FEAF2BA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49CCB7A2-7281-2BB1-92FA-41649F9EC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AAE0582-A30A-0BB6-F1FA-A139F9A417B6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D79F9EE-8AC6-344D-FE47-8D7ED90E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095EB02-E0E8-5D22-92B8-40DD58672645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0F7E149A-9FA3-9E9D-CD20-87C9CBC92D9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6E93F18F-790C-2775-5041-AA33FCF2F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E87FFF16-C2B9-17BC-265F-E221F52FD8DA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50D8F828-52F8-B0F6-EB26-3563095949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2406F7AE-B23E-6B72-F9CB-05FFA3626F37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F56914F6-BF53-BE66-6A0E-AC169862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13D8ABBC-9557-67C5-D232-123C835B58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C1B75E98-6A13-5CCB-2217-31DB3A4F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4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30125-9CC1-1CFC-9C30-5AC3AE546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1C8B308-D8F1-D467-102C-A064A5E6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D48E316-A8E8-01A0-72CC-82F388B7E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43BB5AFF-73B4-7553-4929-D80D5456517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51B197EC-1048-9FB5-B13A-8AA0F729E9BC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93EC39A7-9222-3C6B-E921-3AB9223B74CE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8DF825-1F16-859D-E934-83AA7E18E25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12DAC4-123F-493B-3472-82C87A37EBE4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E6FFE7-93F6-1ADD-B1C2-780F287578AA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F9F11E-27B5-8B43-2BE9-DD946DD719D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1EE364-D80A-D738-A6DE-82689813619D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8B7B002-96E1-63E1-6C90-6E69136005E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AB60E75-113E-ED74-27A1-51B51EEA688E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17F22B5-E502-EAB8-9744-85BA5450674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212394B-D54C-1DDC-1BDC-57B1942DEF0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14845CA-C484-5972-E130-7C8943378772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51A540B-5A46-0676-60ED-82EE3BE3EB8E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7AC1E5-C88C-C0AD-B6D6-7DF1D05C1D5A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E7DADF-253E-BDB4-90B7-F6167D365202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1E88744-A33F-2910-39FE-43FB35C972B6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42FF53-3761-4D45-B2BB-C478164D82C9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CAF9705-66D0-B9F8-4DDF-C28D6A5B4E85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6B3EE0-5806-9E76-2135-0A9C58FEBA8E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CE25120-C406-870F-EB73-59DDB3E64087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9D8500-23CA-4188-062F-F42635CB97A9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BF84699-D823-F1F3-03B3-6EF260446B19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DA55967-2130-E9B2-D885-7F22BBBA2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5F02899-C2C4-8CAB-AFD2-8DDB68549382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2ED4FBA6-7296-9C2D-8175-0B5F7C2405DA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F3DD9A5-363C-0BC2-1A8B-BBF3A72ADE05}"/>
              </a:ext>
            </a:extLst>
          </p:cNvPr>
          <p:cNvSpPr txBox="1"/>
          <p:nvPr/>
        </p:nvSpPr>
        <p:spPr>
          <a:xfrm>
            <a:off x="8169229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effectLst/>
                <a:latin typeface="Gill Sans MT" panose="020B0502020104020203" pitchFamily="34" charset="0"/>
              </a:rPr>
              <a:t>API DELETE http://{host}/doctorstimetables/{id}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A4150E5-DD2E-5510-CCD3-5EC2B02018B4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9F3153C-AC0E-075E-CB92-A1F23123A41F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69956F5-E196-7D55-AE14-A0E838869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F6DFF2-9BCD-503F-A494-F8B63AE6051F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Excluir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632412-1DE4-9C8D-3AF3-F4302F5462AA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066025E0-DEB3-71DA-0B03-49CF5C18943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3DBE5D95-8A53-21A3-E114-8E85899456DB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06E91649-9EE4-ECA2-7912-8718DA106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0D863ED5-EB30-33F7-C051-9F6833509B7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705898B-4341-BDBB-937A-9AAAFCD6A632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59D1CC67-5CD7-321A-6627-B373F3E4D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DB99A376-38C7-62FE-5402-D64E65D2F93B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A7335E66-B360-AB22-C368-FC00A7813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10C0EE1-8A9F-A77D-9555-8BA9B2A189B8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C6115AF-F499-7437-2C8A-46F13EC62D86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BE15B17-66E0-0D65-2AB7-BBD6EE871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6B4BC454-E3C2-F465-B531-ED5D46C0564F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5FCF4992-80E0-E931-E073-B8901E2709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DDD5CEF7-6766-5491-67DD-0EF4AD1B1DF1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66295B71-5129-6B2F-FA9D-1C716B09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82220BE6-483A-D1F1-BFCD-034CAD1B45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C6786146-A89C-BAF3-2559-07D6D5B1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72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A0B7-E724-E493-7293-48B83C87B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5281EF79-74C5-F2BA-F073-36132AAF7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F9E03FC-A6E4-EB2D-D21A-D89DA9CE4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E7BED7D6-CA52-F8F8-5D50-D14A59891D4C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20AD4D13-EA9E-DE12-2F73-75CCB1041BD1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E89B0B87-CF2A-8F27-557E-2CC0365C86E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F119CEB-BFB2-1BF7-F104-3A81297FD53E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9402D7-9009-0665-A865-E2F72F25F115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ECD72D5-DA8C-6427-BF66-E486481E65D2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356A0A-AEC2-A419-C006-2734EC869D5E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A15D37-ED70-69E3-FCF0-527C1FA8186B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E79A6F5-D932-CB30-F475-EAAD33AF15A6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57B72CA-C159-2702-F42A-720FF32BF581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FBE6BE-6C4D-D052-D209-991094FB79D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62222A7A-49E5-69FD-DAC6-AFD7B4CBE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D47D00-0AE3-C894-4FFB-833546F0FC32}"/>
              </a:ext>
            </a:extLst>
          </p:cNvPr>
          <p:cNvSpPr txBox="1"/>
          <p:nvPr/>
        </p:nvSpPr>
        <p:spPr>
          <a:xfrm>
            <a:off x="6096001" y="-51448"/>
            <a:ext cx="609602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de Médicos para Agendamento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93504B7-921D-815E-4015-94DBFDC97956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247A7DC5-8CF2-8F31-6B9E-5E3CEAE5B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5332493-5072-337D-8B51-92110B01CC25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0A4ECA40-2A05-C6C8-55EF-618352197A0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C87CB59-F371-7B4E-2245-E286EDC566A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APPOINTMENTS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2468C4C-F15F-474D-6E3B-1BDFBF2E3F11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DE886C-C9B2-E017-9224-C9AD379BBA3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5D3DE77-6CB9-04C7-3D46-8DAC5624531A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9B320F4-06A7-0781-B667-605A45116473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8E5A6C-82B9-8861-BAEB-A7722A83892B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9C3B70D4-F9F0-2D55-6E0B-DD18F6E193D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C5E9553-4EA7-B0D7-DDC1-CC9DD685E50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BF78F4AA-1DB9-F232-B987-B2B7FD1F7E9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56BC54F3-3BD7-CCB6-7ED8-AD69463F7C81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CEB5F37-3E9C-4126-C01D-D42092B89C14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F7BBBCE-3C5F-E7CF-17F1-C63CEC489C8C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7D2696E-F70B-6135-09C1-4C3A0E44A4B6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E60507C7-2027-0E9C-21C9-CE9725E4317A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E092F5C8-E09D-F182-F545-B13AF29488CC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48" name="Conector de Seta Reta 26">
            <a:extLst>
              <a:ext uri="{FF2B5EF4-FFF2-40B4-BE49-F238E27FC236}">
                <a16:creationId xmlns:a16="http://schemas.microsoft.com/office/drawing/2014/main" id="{D6FED6F9-63D3-CD71-0035-76A9E35C0D16}"/>
              </a:ext>
            </a:extLst>
          </p:cNvPr>
          <p:cNvCxnSpPr>
            <a:cxnSpLocks/>
            <a:stCxn id="27" idx="0"/>
            <a:endCxn id="2247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FDF2AC7D-3AB6-7F2C-AE60-BF286C6AB1C3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90D3F180-428A-DECD-069E-D7DE42586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A3F6B742-5949-B78C-D312-C3E231FEA59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AB9ACF7F-84E2-1ECF-0247-C53F6CBD970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649019FF-A149-EA3F-A6EE-6BAB3D08D3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0ADB0B59-FFB0-1F9E-414E-698D7596B32A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55D0280-2165-2BAD-5BC6-6845D133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76DAF064-4AE7-8E19-AEA2-B4ABFE55102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800F2C41-8C02-5F2E-4F95-A97516DB5A7C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52B528B3-D4C3-F755-AEAD-2E98967B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3B4B6F89-1F2F-7DE4-D192-EB5C9AC41571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1A457CEB-BAE5-AA53-2550-7A50B73266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39267084-2B77-D2DF-BA86-71AA404046E4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2" name="Imagem 2261" descr="Logotipo, Ícone&#10;&#10;Descrição gerada automaticamente">
            <a:extLst>
              <a:ext uri="{FF2B5EF4-FFF2-40B4-BE49-F238E27FC236}">
                <a16:creationId xmlns:a16="http://schemas.microsoft.com/office/drawing/2014/main" id="{D90F174F-F203-6AD2-D7EF-BBB9C56D5B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7952B6D8-C1D0-A6B4-5206-50444DF3E0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5D870D89-29E8-6C0D-E266-C30BE180C3E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BEF6027A-C986-25C9-758E-EF2F2DA6AB0C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7C1B2C7-3C10-59A2-FCF7-C4084F8B5752}"/>
              </a:ext>
            </a:extLst>
          </p:cNvPr>
          <p:cNvSpPr txBox="1"/>
          <p:nvPr/>
        </p:nvSpPr>
        <p:spPr>
          <a:xfrm>
            <a:off x="8169228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http://{host}/appointments/doctors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2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CACEA-2E02-0B86-3416-1A6CC2443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C65DFFFA-4C92-F6CE-7263-D7178E8AF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A6E55B6-A730-0613-BC47-AD0590834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67E5912-53CF-5D30-DC44-1D57353A7A4F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AE656496-467C-F95A-4810-6389C394F6AA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95682363-071A-73EC-8079-66D08F9485C2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278151E-57E6-3ABE-1274-17BFEDB4EEE5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637563-C506-A104-268B-E75E9E91C631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47E1B6F-A702-4A8F-03A3-4D4DA5EB80F2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7A4C15-3F5E-C84F-3F72-9082C24225F8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1AD0C69-86EC-E108-C523-4CCB005C75B3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C6EB079-C670-55FC-7C4E-9886C2B08839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A624ED4-D21B-A137-0F0B-C15CEEB226CA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5F3CA6-8986-A0DF-96B0-7F18680D962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56A7432-AD2A-E3DD-F6A8-1558357D8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893D5A9D-6100-0F0F-602F-C01DA49CCEB8}"/>
              </a:ext>
            </a:extLst>
          </p:cNvPr>
          <p:cNvSpPr txBox="1"/>
          <p:nvPr/>
        </p:nvSpPr>
        <p:spPr>
          <a:xfrm>
            <a:off x="5756366" y="-51448"/>
            <a:ext cx="64356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de Horários para Agendamento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743B544-E64C-2446-2143-D9332B17A863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EECA2CEC-295E-9B80-790D-ED6F4657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DAC814C-4842-A094-6DE8-739CF08AADE1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3C1511F-1EBA-13CA-2341-123AF5B3A7D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C30AC53-7A20-5D39-5804-4D397D4006A8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APPOINTMENTS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D940587-EB50-F940-C429-733854A2FAF4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33B2BC3-A4D0-0A02-855D-7B8BD73AB56C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43264CD-3DC8-ACED-C550-FF01007F762A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0477D3B-3CAB-CDF9-5F99-CE6998540E5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8E60BE9-16B0-1BBC-78A0-220B09FFFD09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17890BD-BAFD-F8E8-77E2-4DED87FBF63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887C1BB-A5EB-75EB-C851-BEE672AF2D3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195E8EDB-6092-C5F5-67FF-47438D36782C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7A3B8B7E-637E-5AFA-F4A6-7D03E02E027C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AC2D689C-B242-BFB6-582D-27B76F790845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EA7CD7E-690B-C64F-C7D3-D44E8D64935C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80DC033-90D7-D42D-3B91-F548555DFB1F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C3CFC20B-E6A7-36BB-239D-EBD951FC3DC2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79E02900-20AB-8589-F5ED-03A58EE2AD8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6362E9B3-465C-C5C2-CA52-2C9D7963F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CEF4CA13-8B7F-5C6F-B6D4-34E6BEA35130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A538B972-5635-574B-E18C-6B8244D0525B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244F007E-0E05-9A49-BB13-AAF5BB4183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B51DDD08-5414-861D-EB19-3D046F3FE855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94032964-11F1-EAA5-2149-0655ACB95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122E2031-F93C-99E2-D5EE-A1D4478EA70C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D16559A7-9382-6185-F698-B945E4416C4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F153516-58AF-C2B2-8B6A-864ACC742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CEA0DA15-36FE-8A5B-8C93-4542E2C6C912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B00DE13D-F579-6365-9A27-F6EF524CAF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B4694278-5CB2-C6F9-BCB3-E335BEE53BF7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B68E9D1B-59A5-0CE0-FB02-690F936BC4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4206286F-A77F-B61E-E175-8BCD6714F8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CB48CD4C-C91D-0F42-66C7-4A42CB6DEC96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933759D-3E4D-7B15-B86E-254A4FF03B77}"/>
              </a:ext>
            </a:extLst>
          </p:cNvPr>
          <p:cNvSpPr txBox="1"/>
          <p:nvPr/>
        </p:nvSpPr>
        <p:spPr>
          <a:xfrm>
            <a:off x="6911435" y="1568335"/>
            <a:ext cx="49460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http://{host}/appointments/</a:t>
            </a:r>
            <a:r>
              <a:rPr lang="en-US" sz="1400" dirty="0">
                <a:solidFill>
                  <a:srgbClr val="00B050"/>
                </a:solidFill>
                <a:latin typeface="Gill Sans MT" panose="020B0502020104020203" pitchFamily="34" charset="0"/>
              </a:rPr>
              <a:t>{iddoctor}/doctorstimetables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7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E5857-B770-5DB0-7E3C-3D240905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C9F4F5A-A013-9A3E-EC67-0850C1FC1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B1FA56F-4D62-1991-E380-0F626D0D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59BAA7E-BE4F-A60F-213F-390F7322CB0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D7C42C67-FD9B-F387-72DF-3CFEF3BAEFE2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CAD36A70-36F4-CD35-5AD1-412D77A7111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3BF91D7-61CD-4464-0E32-5C2BF89241C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8AD51B-1CDF-9687-C61E-96779B9E31CF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C81FFE-5C14-B674-F7AA-C1E52148E3E4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54983A-F281-1630-614F-B939BD21E12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4CC5070-0576-8A72-D92C-A247DCFAB1BF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56212F2-CF8F-3A35-245D-6821B0C3BF80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5F33C7-58D4-8CD5-1EF5-DA437ECA9B9E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8739D6C-46A7-9D1C-8D6B-F54D8FB69E5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80EA5DA-198F-CE49-27DD-5D9D0DEF293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1D7E65B-B4E4-A19E-09BB-B3BF69699E3F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81C0542-A225-A58D-41D1-B4F554D2D14F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503217-2426-256B-B94C-C44A065FE502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CACAEC-D49E-7AF6-3315-7A9DD1C78E64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2123A8C-9761-C835-16E0-D5C7E5B13D3F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F057891-471F-F3B6-9218-32108BEF3441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AD02D7-2C0F-FE81-82E1-CC690CEC41BE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04FB5C-3B2A-3B9E-EBDA-DCF856742D2D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09C4D12-F1F8-731B-C3F6-D3E221235A78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023EF58-DF64-2668-44FC-0F6BFC40062D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01C25B6-98D4-8252-9671-86876650C9A3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9B8D2F7B-DC1C-5E30-B536-C503EC6CC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57F7C42-4F40-D4DF-90D7-E933CE0F0129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8AB457E6-D3CA-1149-733D-0ADD02CA0317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9494BBF-3F5F-C995-FAF6-295168F68E78}"/>
              </a:ext>
            </a:extLst>
          </p:cNvPr>
          <p:cNvSpPr txBox="1"/>
          <p:nvPr/>
        </p:nvSpPr>
        <p:spPr>
          <a:xfrm>
            <a:off x="7149737" y="1568335"/>
            <a:ext cx="47077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http://{host}/appointments/{iddoctor}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EC0E5AED-AA8D-C7EA-FACF-E8DD7EE7B378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508F7B-4DBD-1D7B-D891-CC189D870462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3B712C1-8A87-804B-CAEA-6C024089D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A29A7C-6A4A-5311-868A-C37AF5DE4B09}"/>
              </a:ext>
            </a:extLst>
          </p:cNvPr>
          <p:cNvSpPr txBox="1"/>
          <p:nvPr/>
        </p:nvSpPr>
        <p:spPr>
          <a:xfrm>
            <a:off x="6242919" y="-51448"/>
            <a:ext cx="59491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Agendamento - Paciente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2CA78BE-47C1-5543-A35F-4FA16F05207F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8BC78B39-0DB9-DCFC-66A6-AA9C9A293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8AA90BAD-984B-997E-F5B2-C56ADD53E57E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08A8A4E-64F8-5966-BD6C-920C6A2F764B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9D00DB85-6700-333D-5C84-4CD1BDBC64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E7055E0-5047-3B5F-D802-5663871F663F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EE49106-A32B-F2C1-7A74-4B00E3E2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24F9883E-DB93-75EC-FDCE-BF8110671FE9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2B47D3B-A6CA-338B-4E3E-30D8E7692DA2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70F7093-D649-0EE5-2FCA-87CE9D0C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ED8CD51C-7708-374C-6FCD-A7A953DB8693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3D8BA247-7810-2B75-E5EB-C61C7C2E8F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E8ED8FFF-7284-B765-79C7-443ACFEEC5CF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DFB9D413-B3D9-4FBF-87B4-847818C7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49299339-5CD8-0D6F-D433-FA0D4E89AF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1971E6FE-7323-B43B-D2B9-F8334E5D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03A8969-B631-8290-F124-028028F6F7C2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5" name="Conector de Seta Reta 24">
            <a:extLst>
              <a:ext uri="{FF2B5EF4-FFF2-40B4-BE49-F238E27FC236}">
                <a16:creationId xmlns:a16="http://schemas.microsoft.com/office/drawing/2014/main" id="{33F3BBB2-A574-3515-1FFF-0386251255C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2" name="Retângulo 2281">
            <a:extLst>
              <a:ext uri="{FF2B5EF4-FFF2-40B4-BE49-F238E27FC236}">
                <a16:creationId xmlns:a16="http://schemas.microsoft.com/office/drawing/2014/main" id="{BDA9FFC4-172D-948E-506A-BED643A9AF2E}"/>
              </a:ext>
            </a:extLst>
          </p:cNvPr>
          <p:cNvSpPr/>
          <p:nvPr/>
        </p:nvSpPr>
        <p:spPr>
          <a:xfrm>
            <a:off x="7735749" y="2271425"/>
            <a:ext cx="1080660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NOTIFICATION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C2AF954-DFC7-0BFD-8D1F-4E56125E2D07}"/>
              </a:ext>
            </a:extLst>
          </p:cNvPr>
          <p:cNvCxnSpPr>
            <a:cxnSpLocks/>
            <a:stCxn id="7" idx="0"/>
            <a:endCxn id="2282" idx="2"/>
          </p:cNvCxnSpPr>
          <p:nvPr/>
        </p:nvCxnSpPr>
        <p:spPr>
          <a:xfrm rot="5400000" flipH="1" flipV="1">
            <a:off x="7983379" y="2941123"/>
            <a:ext cx="395427" cy="189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89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19F1CB-5AFC-D856-C0BA-EC1345FAA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7C58D047-1CD9-E676-E193-5F1E55D0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D7CF69E-3A53-53ED-E170-BBD8714B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52A048D-8732-0BE9-84AD-0A821D906261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A4B31DF-3A56-268D-C347-6EE5FBA20E14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4C94ED34-3D90-6079-EAC9-560E53BD40CC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4BA477C1-E565-A47D-01EB-F8BFD98B6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3123459" cy="22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929EF1-AA2D-3A39-2688-75E43D8EB1A1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Batchs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C3108E-2AC2-56E0-D0BE-868A475378E3}"/>
              </a:ext>
            </a:extLst>
          </p:cNvPr>
          <p:cNvSpPr/>
          <p:nvPr/>
        </p:nvSpPr>
        <p:spPr>
          <a:xfrm>
            <a:off x="5329646" y="1910353"/>
            <a:ext cx="6687711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47389B-BA6A-3694-912A-FDACFA775752}"/>
              </a:ext>
            </a:extLst>
          </p:cNvPr>
          <p:cNvSpPr txBox="1"/>
          <p:nvPr/>
        </p:nvSpPr>
        <p:spPr>
          <a:xfrm>
            <a:off x="8014582" y="1871736"/>
            <a:ext cx="2208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WORKER CONSUMER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AAAAD12-5104-3914-D1E4-951C8CB02814}"/>
              </a:ext>
            </a:extLst>
          </p:cNvPr>
          <p:cNvSpPr/>
          <p:nvPr/>
        </p:nvSpPr>
        <p:spPr>
          <a:xfrm>
            <a:off x="7190114" y="3216404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87803EB-EEF9-A13E-017A-B6FDAE2EAB77}"/>
              </a:ext>
            </a:extLst>
          </p:cNvPr>
          <p:cNvSpPr/>
          <p:nvPr/>
        </p:nvSpPr>
        <p:spPr>
          <a:xfrm>
            <a:off x="9886417" y="2253543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WORKER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49870E4-62A7-C2C2-9EA0-59A984D41A83}"/>
              </a:ext>
            </a:extLst>
          </p:cNvPr>
          <p:cNvSpPr/>
          <p:nvPr/>
        </p:nvSpPr>
        <p:spPr>
          <a:xfrm>
            <a:off x="9886417" y="3216404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18CCC6E-CDBC-9381-2C50-6075F250FEB7}"/>
              </a:ext>
            </a:extLst>
          </p:cNvPr>
          <p:cNvSpPr/>
          <p:nvPr/>
        </p:nvSpPr>
        <p:spPr>
          <a:xfrm>
            <a:off x="9916633" y="4179859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40A35DA-FB09-6677-8E8D-289A238CD19C}"/>
              </a:ext>
            </a:extLst>
          </p:cNvPr>
          <p:cNvSpPr/>
          <p:nvPr/>
        </p:nvSpPr>
        <p:spPr>
          <a:xfrm>
            <a:off x="9916633" y="5142720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D6A52FE-E0F0-C6FE-C18A-EBB5BB79D851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0561826" y="2820513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942B90F-5197-BE0B-AE85-7C797CCD700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0561825" y="3783374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09AEC07-1236-EC30-0336-25715F84EFD4}"/>
              </a:ext>
            </a:extLst>
          </p:cNvPr>
          <p:cNvCxnSpPr>
            <a:cxnSpLocks/>
          </p:cNvCxnSpPr>
          <p:nvPr/>
        </p:nvCxnSpPr>
        <p:spPr>
          <a:xfrm flipH="1">
            <a:off x="10561824" y="4746235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35663A1-555F-68F4-4CE6-E4352A5C87EF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9539455" y="3499889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660D5337-576D-AE55-91FA-7728611BBF1F}"/>
              </a:ext>
            </a:extLst>
          </p:cNvPr>
          <p:cNvSpPr/>
          <p:nvPr/>
        </p:nvSpPr>
        <p:spPr>
          <a:xfrm>
            <a:off x="11440334" y="2253543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AF7224C-3A77-90B7-BBF3-D746049EA8E2}"/>
              </a:ext>
            </a:extLst>
          </p:cNvPr>
          <p:cNvSpPr txBox="1"/>
          <p:nvPr/>
        </p:nvSpPr>
        <p:spPr>
          <a:xfrm rot="5400000">
            <a:off x="10823368" y="3772479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DF38E47-1FF2-761D-7AB9-1A0E0842D9F7}"/>
              </a:ext>
            </a:extLst>
          </p:cNvPr>
          <p:cNvCxnSpPr>
            <a:cxnSpLocks/>
          </p:cNvCxnSpPr>
          <p:nvPr/>
        </p:nvCxnSpPr>
        <p:spPr>
          <a:xfrm>
            <a:off x="4093029" y="3082123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9752576-F7B7-165A-6A25-8AD4C8A46FA6}"/>
              </a:ext>
            </a:extLst>
          </p:cNvPr>
          <p:cNvSpPr txBox="1"/>
          <p:nvPr/>
        </p:nvSpPr>
        <p:spPr>
          <a:xfrm>
            <a:off x="3258562" y="28205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85DA1D23-0064-CF88-D9A9-848C6A9B0E77}"/>
              </a:ext>
            </a:extLst>
          </p:cNvPr>
          <p:cNvCxnSpPr>
            <a:cxnSpLocks/>
          </p:cNvCxnSpPr>
          <p:nvPr/>
        </p:nvCxnSpPr>
        <p:spPr>
          <a:xfrm>
            <a:off x="4093029" y="3989717"/>
            <a:ext cx="7645648" cy="6806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E14631F-68C1-1C74-D22D-22D9D29D3219}"/>
              </a:ext>
            </a:extLst>
          </p:cNvPr>
          <p:cNvSpPr txBox="1"/>
          <p:nvPr/>
        </p:nvSpPr>
        <p:spPr>
          <a:xfrm>
            <a:off x="3265489" y="37349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F16B9D1B-15D5-21D4-E086-EE250C7DCB01}"/>
              </a:ext>
            </a:extLst>
          </p:cNvPr>
          <p:cNvCxnSpPr>
            <a:cxnSpLocks/>
          </p:cNvCxnSpPr>
          <p:nvPr/>
        </p:nvCxnSpPr>
        <p:spPr>
          <a:xfrm>
            <a:off x="4093029" y="4973268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CAB6FE6-1799-AC9A-F2FB-4697A640D1C9}"/>
              </a:ext>
            </a:extLst>
          </p:cNvPr>
          <p:cNvSpPr txBox="1"/>
          <p:nvPr/>
        </p:nvSpPr>
        <p:spPr>
          <a:xfrm>
            <a:off x="3265490" y="471165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77BBB4A-878B-4B96-D77A-FDE4FEF8928E}"/>
              </a:ext>
            </a:extLst>
          </p:cNvPr>
          <p:cNvSpPr/>
          <p:nvPr/>
        </p:nvSpPr>
        <p:spPr>
          <a:xfrm>
            <a:off x="7741712" y="2249480"/>
            <a:ext cx="606614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58" name="Conector de Seta Reta 24">
            <a:extLst>
              <a:ext uri="{FF2B5EF4-FFF2-40B4-BE49-F238E27FC236}">
                <a16:creationId xmlns:a16="http://schemas.microsoft.com/office/drawing/2014/main" id="{927E1829-E41A-A274-84EE-6DC5508C11E6}"/>
              </a:ext>
            </a:extLst>
          </p:cNvPr>
          <p:cNvCxnSpPr>
            <a:cxnSpLocks/>
            <a:stCxn id="24" idx="0"/>
            <a:endCxn id="57" idx="2"/>
          </p:cNvCxnSpPr>
          <p:nvPr/>
        </p:nvCxnSpPr>
        <p:spPr>
          <a:xfrm rot="16200000" flipV="1">
            <a:off x="8004925" y="2856544"/>
            <a:ext cx="399954" cy="3197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7" name="Conector de Seta Reta 19">
            <a:extLst>
              <a:ext uri="{FF2B5EF4-FFF2-40B4-BE49-F238E27FC236}">
                <a16:creationId xmlns:a16="http://schemas.microsoft.com/office/drawing/2014/main" id="{E396BE67-F63F-A8B1-24A0-111CB890D368}"/>
              </a:ext>
            </a:extLst>
          </p:cNvPr>
          <p:cNvCxnSpPr>
            <a:cxnSpLocks/>
            <a:stCxn id="2256" idx="2"/>
            <a:endCxn id="25" idx="0"/>
          </p:cNvCxnSpPr>
          <p:nvPr/>
        </p:nvCxnSpPr>
        <p:spPr>
          <a:xfrm flipH="1">
            <a:off x="10561826" y="1076714"/>
            <a:ext cx="15031" cy="1176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8" name="CaixaDeTexto 2247">
            <a:extLst>
              <a:ext uri="{FF2B5EF4-FFF2-40B4-BE49-F238E27FC236}">
                <a16:creationId xmlns:a16="http://schemas.microsoft.com/office/drawing/2014/main" id="{72E6391E-A157-8509-4174-ECA835FD1DD0}"/>
              </a:ext>
            </a:extLst>
          </p:cNvPr>
          <p:cNvSpPr txBox="1"/>
          <p:nvPr/>
        </p:nvSpPr>
        <p:spPr>
          <a:xfrm>
            <a:off x="8863565" y="1094807"/>
            <a:ext cx="18349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50" dirty="0"/>
              <a:t>Manutenção de Horários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50" dirty="0"/>
              <a:t>Notificações</a:t>
            </a:r>
          </a:p>
        </p:txBody>
      </p:sp>
      <p:cxnSp>
        <p:nvCxnSpPr>
          <p:cNvPr id="2249" name="Conector reto 2248">
            <a:extLst>
              <a:ext uri="{FF2B5EF4-FFF2-40B4-BE49-F238E27FC236}">
                <a16:creationId xmlns:a16="http://schemas.microsoft.com/office/drawing/2014/main" id="{86E51CD8-2386-E38D-40C6-8D14F77A5130}"/>
              </a:ext>
            </a:extLst>
          </p:cNvPr>
          <p:cNvCxnSpPr>
            <a:cxnSpLocks/>
          </p:cNvCxnSpPr>
          <p:nvPr/>
        </p:nvCxnSpPr>
        <p:spPr>
          <a:xfrm>
            <a:off x="4093029" y="5828513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0" name="CaixaDeTexto 2249">
            <a:extLst>
              <a:ext uri="{FF2B5EF4-FFF2-40B4-BE49-F238E27FC236}">
                <a16:creationId xmlns:a16="http://schemas.microsoft.com/office/drawing/2014/main" id="{54718010-B500-462B-2AE4-D1CA18B8893A}"/>
              </a:ext>
            </a:extLst>
          </p:cNvPr>
          <p:cNvSpPr txBox="1"/>
          <p:nvPr/>
        </p:nvSpPr>
        <p:spPr>
          <a:xfrm>
            <a:off x="3258562" y="556690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sp>
        <p:nvSpPr>
          <p:cNvPr id="2251" name="Retângulo 2250">
            <a:extLst>
              <a:ext uri="{FF2B5EF4-FFF2-40B4-BE49-F238E27FC236}">
                <a16:creationId xmlns:a16="http://schemas.microsoft.com/office/drawing/2014/main" id="{3972F48B-E41C-AC78-A83E-4A45B3DC4A31}"/>
              </a:ext>
            </a:extLst>
          </p:cNvPr>
          <p:cNvSpPr/>
          <p:nvPr/>
        </p:nvSpPr>
        <p:spPr>
          <a:xfrm>
            <a:off x="8403378" y="2253543"/>
            <a:ext cx="50927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52" name="Conector de Seta Reta 26">
            <a:extLst>
              <a:ext uri="{FF2B5EF4-FFF2-40B4-BE49-F238E27FC236}">
                <a16:creationId xmlns:a16="http://schemas.microsoft.com/office/drawing/2014/main" id="{AD3F1911-299F-3A7F-26E3-AF3559920601}"/>
              </a:ext>
            </a:extLst>
          </p:cNvPr>
          <p:cNvCxnSpPr>
            <a:cxnSpLocks/>
            <a:stCxn id="24" idx="0"/>
            <a:endCxn id="2251" idx="2"/>
          </p:cNvCxnSpPr>
          <p:nvPr/>
        </p:nvCxnSpPr>
        <p:spPr>
          <a:xfrm rot="5400000" flipH="1" flipV="1">
            <a:off x="8313456" y="2871843"/>
            <a:ext cx="395891" cy="293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" name="Retângulo 2252">
            <a:extLst>
              <a:ext uri="{FF2B5EF4-FFF2-40B4-BE49-F238E27FC236}">
                <a16:creationId xmlns:a16="http://schemas.microsoft.com/office/drawing/2014/main" id="{CD6CE291-EF03-FAAE-9313-A516C459E1B8}"/>
              </a:ext>
            </a:extLst>
          </p:cNvPr>
          <p:cNvSpPr/>
          <p:nvPr/>
        </p:nvSpPr>
        <p:spPr>
          <a:xfrm>
            <a:off x="8959778" y="2256778"/>
            <a:ext cx="821280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254" name="Conector de Seta Reta 26">
            <a:extLst>
              <a:ext uri="{FF2B5EF4-FFF2-40B4-BE49-F238E27FC236}">
                <a16:creationId xmlns:a16="http://schemas.microsoft.com/office/drawing/2014/main" id="{DD94E885-9D76-CAD3-C1D3-50559FFF0454}"/>
              </a:ext>
            </a:extLst>
          </p:cNvPr>
          <p:cNvCxnSpPr>
            <a:cxnSpLocks/>
            <a:stCxn id="24" idx="0"/>
            <a:endCxn id="2253" idx="2"/>
          </p:cNvCxnSpPr>
          <p:nvPr/>
        </p:nvCxnSpPr>
        <p:spPr>
          <a:xfrm rot="5400000" flipH="1" flipV="1">
            <a:off x="8671273" y="2517260"/>
            <a:ext cx="392656" cy="100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6" name="CaixaDeTexto 2255">
            <a:extLst>
              <a:ext uri="{FF2B5EF4-FFF2-40B4-BE49-F238E27FC236}">
                <a16:creationId xmlns:a16="http://schemas.microsoft.com/office/drawing/2014/main" id="{FA4C9251-A62A-E252-F8FC-6361A4C13A71}"/>
              </a:ext>
            </a:extLst>
          </p:cNvPr>
          <p:cNvSpPr txBox="1"/>
          <p:nvPr/>
        </p:nvSpPr>
        <p:spPr>
          <a:xfrm rot="14789">
            <a:off x="10181177" y="845883"/>
            <a:ext cx="792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BATCHS</a:t>
            </a:r>
          </a:p>
        </p:txBody>
      </p:sp>
      <p:pic>
        <p:nvPicPr>
          <p:cNvPr id="2257" name="Gráfico 2256" descr="Engrenagens com preenchimento sólido">
            <a:extLst>
              <a:ext uri="{FF2B5EF4-FFF2-40B4-BE49-F238E27FC236}">
                <a16:creationId xmlns:a16="http://schemas.microsoft.com/office/drawing/2014/main" id="{5F81C827-523C-9C33-6511-EAB14F76F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032812">
            <a:off x="10346772" y="511616"/>
            <a:ext cx="498063" cy="498063"/>
          </a:xfrm>
          <a:prstGeom prst="rect">
            <a:avLst/>
          </a:prstGeom>
        </p:spPr>
      </p:pic>
      <p:sp>
        <p:nvSpPr>
          <p:cNvPr id="2258" name="Retângulo 2257">
            <a:extLst>
              <a:ext uri="{FF2B5EF4-FFF2-40B4-BE49-F238E27FC236}">
                <a16:creationId xmlns:a16="http://schemas.microsoft.com/office/drawing/2014/main" id="{C7E71005-7BFD-B319-E3F8-995B42B0D9DE}"/>
              </a:ext>
            </a:extLst>
          </p:cNvPr>
          <p:cNvSpPr/>
          <p:nvPr/>
        </p:nvSpPr>
        <p:spPr>
          <a:xfrm rot="16200000">
            <a:off x="8374879" y="2828659"/>
            <a:ext cx="597249" cy="668770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9" name="Imagem 2258" descr="Logotipo, Ícone&#10;&#10;Descrição gerada automaticamente">
            <a:extLst>
              <a:ext uri="{FF2B5EF4-FFF2-40B4-BE49-F238E27FC236}">
                <a16:creationId xmlns:a16="http://schemas.microsoft.com/office/drawing/2014/main" id="{A3E84386-19A9-A48F-66C1-955FD75AB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27562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60" name="CaixaDeTexto 2259">
            <a:extLst>
              <a:ext uri="{FF2B5EF4-FFF2-40B4-BE49-F238E27FC236}">
                <a16:creationId xmlns:a16="http://schemas.microsoft.com/office/drawing/2014/main" id="{363CB756-A32B-7A76-E11A-F8955AC4CC4D}"/>
              </a:ext>
            </a:extLst>
          </p:cNvPr>
          <p:cNvSpPr txBox="1"/>
          <p:nvPr/>
        </p:nvSpPr>
        <p:spPr>
          <a:xfrm>
            <a:off x="6924437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61" name="CaixaDeTexto 2260">
            <a:extLst>
              <a:ext uri="{FF2B5EF4-FFF2-40B4-BE49-F238E27FC236}">
                <a16:creationId xmlns:a16="http://schemas.microsoft.com/office/drawing/2014/main" id="{CB10CF1C-8BBF-9B9E-9F3A-61E52903565C}"/>
              </a:ext>
            </a:extLst>
          </p:cNvPr>
          <p:cNvSpPr txBox="1"/>
          <p:nvPr/>
        </p:nvSpPr>
        <p:spPr>
          <a:xfrm>
            <a:off x="6183108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62" name="Imagem 2261" descr="Ícone&#10;&#10;Descrição gerada automaticamente">
            <a:extLst>
              <a:ext uri="{FF2B5EF4-FFF2-40B4-BE49-F238E27FC236}">
                <a16:creationId xmlns:a16="http://schemas.microsoft.com/office/drawing/2014/main" id="{7B0708AE-CAC2-6586-16BB-191F2F318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64003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63" name="Agrupar 2262">
            <a:extLst>
              <a:ext uri="{FF2B5EF4-FFF2-40B4-BE49-F238E27FC236}">
                <a16:creationId xmlns:a16="http://schemas.microsoft.com/office/drawing/2014/main" id="{F94963C0-3B69-B7A6-F3E7-3E57FF8DF4ED}"/>
              </a:ext>
            </a:extLst>
          </p:cNvPr>
          <p:cNvGrpSpPr/>
          <p:nvPr/>
        </p:nvGrpSpPr>
        <p:grpSpPr>
          <a:xfrm>
            <a:off x="7537222" y="5958548"/>
            <a:ext cx="818401" cy="546882"/>
            <a:chOff x="2145459" y="5714590"/>
            <a:chExt cx="818401" cy="546882"/>
          </a:xfrm>
        </p:grpSpPr>
        <p:pic>
          <p:nvPicPr>
            <p:cNvPr id="2264" name="Imagem 2263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8D1CB1A-F09F-BFE1-EEA3-55D8740F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5" name="CaixaDeTexto 2264">
              <a:extLst>
                <a:ext uri="{FF2B5EF4-FFF2-40B4-BE49-F238E27FC236}">
                  <a16:creationId xmlns:a16="http://schemas.microsoft.com/office/drawing/2014/main" id="{198B47DC-7E43-7821-B0F3-54E20044A1C8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66" name="Agrupar 2265">
            <a:extLst>
              <a:ext uri="{FF2B5EF4-FFF2-40B4-BE49-F238E27FC236}">
                <a16:creationId xmlns:a16="http://schemas.microsoft.com/office/drawing/2014/main" id="{7C5178AE-C062-D4F8-E0D8-83DFF076888E}"/>
              </a:ext>
            </a:extLst>
          </p:cNvPr>
          <p:cNvGrpSpPr/>
          <p:nvPr/>
        </p:nvGrpSpPr>
        <p:grpSpPr>
          <a:xfrm>
            <a:off x="8056224" y="5967257"/>
            <a:ext cx="818401" cy="546882"/>
            <a:chOff x="2097834" y="5714590"/>
            <a:chExt cx="818401" cy="546882"/>
          </a:xfrm>
        </p:grpSpPr>
        <p:pic>
          <p:nvPicPr>
            <p:cNvPr id="2267" name="Imagem 2266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02F1ADD0-5B04-6F59-87F6-8EF420F73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8" name="CaixaDeTexto 2267">
              <a:extLst>
                <a:ext uri="{FF2B5EF4-FFF2-40B4-BE49-F238E27FC236}">
                  <a16:creationId xmlns:a16="http://schemas.microsoft.com/office/drawing/2014/main" id="{4C98633F-93B9-68EB-A7B9-469BB81DB07C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9" name="Imagem 2268" descr="Logotipo&#10;&#10;Descrição gerada automaticamente">
            <a:extLst>
              <a:ext uri="{FF2B5EF4-FFF2-40B4-BE49-F238E27FC236}">
                <a16:creationId xmlns:a16="http://schemas.microsoft.com/office/drawing/2014/main" id="{C9B6B204-0442-1872-6C2A-574E68F463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58" y="5935385"/>
            <a:ext cx="777240" cy="516416"/>
          </a:xfrm>
          <a:prstGeom prst="rect">
            <a:avLst/>
          </a:prstGeom>
        </p:spPr>
      </p:pic>
      <p:sp>
        <p:nvSpPr>
          <p:cNvPr id="2270" name="Retângulo: Cantos Arredondados 2269">
            <a:extLst>
              <a:ext uri="{FF2B5EF4-FFF2-40B4-BE49-F238E27FC236}">
                <a16:creationId xmlns:a16="http://schemas.microsoft.com/office/drawing/2014/main" id="{33EC8718-87A2-D988-E5E0-11A2433AB202}"/>
              </a:ext>
            </a:extLst>
          </p:cNvPr>
          <p:cNvSpPr/>
          <p:nvPr/>
        </p:nvSpPr>
        <p:spPr>
          <a:xfrm>
            <a:off x="9906364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72" name="Imagem 2271" descr="Logotipo, Ícone&#10;&#10;Descrição gerada automaticamente">
            <a:extLst>
              <a:ext uri="{FF2B5EF4-FFF2-40B4-BE49-F238E27FC236}">
                <a16:creationId xmlns:a16="http://schemas.microsoft.com/office/drawing/2014/main" id="{C293FC91-E160-DF51-6481-6E75C771D4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056397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73" name="Picture 4" descr="Afinal, o que é RabbitMQ ?">
            <a:extLst>
              <a:ext uri="{FF2B5EF4-FFF2-40B4-BE49-F238E27FC236}">
                <a16:creationId xmlns:a16="http://schemas.microsoft.com/office/drawing/2014/main" id="{734BEBE5-9820-33F1-3EF4-777C4A06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81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4" name="Imagem 2273" descr="Ícone&#10;&#10;Descrição gerada automaticamente">
            <a:extLst>
              <a:ext uri="{FF2B5EF4-FFF2-40B4-BE49-F238E27FC236}">
                <a16:creationId xmlns:a16="http://schemas.microsoft.com/office/drawing/2014/main" id="{09247B4F-7AE3-394F-0D07-E0732FC1B4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594907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75" name="Imagem 2274" descr="Logotipo, nome da empresa&#10;&#10;Descrição gerada automaticamente">
            <a:extLst>
              <a:ext uri="{FF2B5EF4-FFF2-40B4-BE49-F238E27FC236}">
                <a16:creationId xmlns:a16="http://schemas.microsoft.com/office/drawing/2014/main" id="{9B75FA70-1B71-8FB9-D255-20B1C6232D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849776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65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DF267-0BC3-1477-CAE3-8227C938A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DBCC0266-8FC3-EC03-5AFF-0CF18E893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6F9A4A-DBED-975E-F197-0F4652641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C280F78D-1C63-EE23-58CC-BC4534CDFF2B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7DF0BC49-EB2A-033D-2EA2-F42C53BCD83A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CD3D6CB0-8B28-D9B4-C522-9AB1DF35511B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052C140-7688-EFA6-C492-5AC9BC0E0F47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DER - Modelo de Dados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Imagem 12" descr="Diagrama&#10;&#10;Descrição gerada automaticamente">
            <a:extLst>
              <a:ext uri="{FF2B5EF4-FFF2-40B4-BE49-F238E27FC236}">
                <a16:creationId xmlns:a16="http://schemas.microsoft.com/office/drawing/2014/main" id="{5A931474-FC61-973B-8009-1D2B90DF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678" y="583258"/>
            <a:ext cx="6274643" cy="5855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35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Agenda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10746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40427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do Fonte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B770A8B-06F3-A3E3-5B7E-D7D497D3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3372" y="1331161"/>
            <a:ext cx="3891983" cy="389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4FAEF4-AADE-0C6B-7221-AB3565E2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96" y="1813877"/>
            <a:ext cx="4614215" cy="307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papiline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GitActions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AAAB7965-8495-70C4-7566-A297968C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93" y="1587641"/>
            <a:ext cx="3733561" cy="234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6504447D-C30E-A84E-A8A6-16DBC5B0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50" y="3327712"/>
            <a:ext cx="3608643" cy="202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33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6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se Comunicando via Mensageria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4" descr="Afinal, o que é RabbitMQ ?">
            <a:extLst>
              <a:ext uri="{FF2B5EF4-FFF2-40B4-BE49-F238E27FC236}">
                <a16:creationId xmlns:a16="http://schemas.microsoft.com/office/drawing/2014/main" id="{F830AA97-FC47-DF49-1B0F-76D7DE4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45" y="2062196"/>
            <a:ext cx="4201885" cy="236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98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939E-F095-16A2-741D-5701E8C3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01F898E-74A9-2307-601B-EEBA697D957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B59AD711-5FDF-067A-58C0-3B4295B10E5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42DFACD-1721-55F7-FBC6-E08EBACFD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O que é Kubernetes e que você precisa saber sobre">
            <a:extLst>
              <a:ext uri="{FF2B5EF4-FFF2-40B4-BE49-F238E27FC236}">
                <a16:creationId xmlns:a16="http://schemas.microsoft.com/office/drawing/2014/main" id="{747FE6D7-2C24-3A38-C3A8-A344CF30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9" y="2281047"/>
            <a:ext cx="7143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41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FF7E614-A79C-25CD-51FB-7DFFFF59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14964" y="1510462"/>
            <a:ext cx="3253369" cy="325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2FA193E0-D2F2-3266-9E13-656093B0E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02520" y="1993654"/>
            <a:ext cx="4800458" cy="251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07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6579BB2-5461-8FBF-D3BD-EE477B25042E}"/>
              </a:ext>
            </a:extLst>
          </p:cNvPr>
          <p:cNvSpPr txBox="1">
            <a:spLocks/>
          </p:cNvSpPr>
          <p:nvPr/>
        </p:nvSpPr>
        <p:spPr>
          <a:xfrm>
            <a:off x="468697" y="2986145"/>
            <a:ext cx="7446386" cy="1023147"/>
          </a:xfrm>
          <a:prstGeom prst="rect">
            <a:avLst/>
          </a:prstGeom>
          <a:solidFill>
            <a:srgbClr val="1A32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>
                <a:solidFill>
                  <a:srgbClr val="FFFF00"/>
                </a:solidFill>
              </a:rPr>
              <a:t>https://github.com/codes-and-technology/medico</a:t>
            </a: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26F827-73C7-93E3-1F6E-6BE4E12A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174E60A5-16EC-93FB-BEF0-92C9B61AB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0F77B35-B4AB-9D4D-6A04-64AC40D51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9C28239D-80EF-DC6F-10DB-5915FEF75154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4693AE30-A261-14BD-BA76-D5091FF6B08C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2FD4F99-B8BE-6607-F32A-80C8DF65C23D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AEAD2E7-8377-20E7-745C-02F1D497EE38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7BA6EA-552C-60CE-F8CC-45FA7A7DCD6C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AUTH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2B29C54-9BC0-B022-3411-7AFDBDA6EEC3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826577-F453-8C1C-FE66-906C4B495DA5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AD8224B-D9C1-D2B0-022D-723BA883D0AB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87A6C9-6938-6FA4-142C-279656F73EF3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9F16CE8-A11C-35B3-4F11-A8E4C31F499D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6B3C5AB-D86D-7C88-7FCC-80C89600548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725BBAE-54FE-A99A-C44C-A9EC226FBE7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DF09381-8F34-0253-05E0-9B60915DCDC2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765C564-B345-D718-BC45-9BA0DDB0BCAC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ADD1C21-3982-F39B-A9BE-2E827F9544BD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A2550A-8E55-BFD1-25BD-80B407D2C9EE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A2EF347-DA90-76FF-096E-509208D12BCC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2EEB117-D394-7F66-2FBC-29A8ACC7EC0A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8853FAD-6BDD-E088-F3AA-9F2BBC804CE0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2345B6-9047-F889-3B86-D9BEBEF4336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41F75A2-2484-32F8-AC17-E1BF18DCC425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E0D9797-373D-62FF-BD64-E92709A04A94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EB561D7-8CC0-461B-8DE8-4C3D6A985DBD}"/>
              </a:ext>
            </a:extLst>
          </p:cNvPr>
          <p:cNvGrpSpPr/>
          <p:nvPr/>
        </p:nvGrpSpPr>
        <p:grpSpPr>
          <a:xfrm>
            <a:off x="10166201" y="620134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BFE2E587-38D6-8C8A-EC60-28CA7D75E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6DB1B3A-35E9-A9B5-890C-4857F59F69BC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72559CA0-3FE0-DE68-ACDE-1C23AB85BFDE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 rot="5400000">
            <a:off x="9937244" y="1645826"/>
            <a:ext cx="971039" cy="279231"/>
          </a:xfrm>
          <a:prstGeom prst="bentConnector3">
            <a:avLst>
              <a:gd name="adj1" fmla="val 19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A685B59-5983-CC3B-4FE2-D602954B1894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CB12D43-C4C6-A951-D94F-8FB44251CF52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877641F-A46F-2D91-6A6A-C9D22859F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13AA3694-DED1-3073-B9E1-F857B2222D69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Autenticação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29AA28D-D8CA-DF27-CCB1-C44E1C549DA6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8C69F3B3-FA6C-0CC5-BAB8-094BAD48A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B8BFFE56-4BAD-CE62-0419-968F4E98A35C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9988294-A86F-3E42-83FA-BC10A721B10F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C42CEB41-74F4-2882-6D70-FF7A8D4857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595CDA9-49E5-64D1-081F-FC3BA7E2CC0A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582730F-8D14-BD82-5365-985E3DA3A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D26BEB39-B6E7-4325-8E4D-80C737BEA07E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0188535-CB03-9F1D-420C-D5DCBC12C1EB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55C7A922-A2BD-E622-89CD-AA4F0F5AD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00AEFAA5-3BD9-E543-B351-EB949DD70B3F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9A8A8102-E12D-53D6-1B09-2D8B04AB7C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03862980-A6B7-41DF-9BD1-869A49A7FEBA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5068E6FE-FA75-0224-BF65-EAE279F3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B93FFF60-6D6D-E4F8-51E8-0D444C676A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A5D91730-66B4-8D02-4BD4-00FD5489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152BB9F-7DFD-BE92-3DE8-9B225B28FAED}"/>
              </a:ext>
            </a:extLst>
          </p:cNvPr>
          <p:cNvGrpSpPr/>
          <p:nvPr/>
        </p:nvGrpSpPr>
        <p:grpSpPr>
          <a:xfrm>
            <a:off x="9559388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DA3A6523-C9AF-45EE-57A8-E24A3D143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0490386-A6E2-C436-143C-F7E2E9545AFE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035DA061-D6ED-6716-ECED-CC761411A0A3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rot="16200000" flipH="1">
            <a:off x="9635778" y="1623592"/>
            <a:ext cx="967156" cy="327582"/>
          </a:xfrm>
          <a:prstGeom prst="bentConnector3">
            <a:avLst>
              <a:gd name="adj1" fmla="val 1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0AF87043-1ABB-8941-6BDA-79C8B6368F11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44" name="Conector de Seta Reta 24">
            <a:extLst>
              <a:ext uri="{FF2B5EF4-FFF2-40B4-BE49-F238E27FC236}">
                <a16:creationId xmlns:a16="http://schemas.microsoft.com/office/drawing/2014/main" id="{6DA5C458-BD9F-1E5A-9888-3B0E126F8730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71D7E4E-3588-EBDD-18AB-0CBAD8AE687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http://{host}/auth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53F2790-7853-1042-A2DF-A517A9465A4F}"/>
              </a:ext>
            </a:extLst>
          </p:cNvPr>
          <p:cNvSpPr/>
          <p:nvPr/>
        </p:nvSpPr>
        <p:spPr>
          <a:xfrm>
            <a:off x="7737010" y="2261673"/>
            <a:ext cx="697646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AUTH</a:t>
            </a:r>
          </a:p>
        </p:txBody>
      </p:sp>
      <p:cxnSp>
        <p:nvCxnSpPr>
          <p:cNvPr id="53" name="Conector de Seta Reta 24">
            <a:extLst>
              <a:ext uri="{FF2B5EF4-FFF2-40B4-BE49-F238E27FC236}">
                <a16:creationId xmlns:a16="http://schemas.microsoft.com/office/drawing/2014/main" id="{9449EDE0-38DE-C00A-BC63-9FE4F949B117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V="1">
            <a:off x="7883381" y="3031096"/>
            <a:ext cx="405179" cy="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m 54" descr="Logotipo, nome da empresa&#10;&#10;Descrição gerada automaticamente">
            <a:extLst>
              <a:ext uri="{FF2B5EF4-FFF2-40B4-BE49-F238E27FC236}">
                <a16:creationId xmlns:a16="http://schemas.microsoft.com/office/drawing/2014/main" id="{3CD4172D-1A3A-9DAD-2689-7B295BDF7D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92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Pós tech </a:t>
            </a:r>
            <a:r>
              <a:rPr lang="pt-BR" dirty="0" err="1"/>
              <a:t>fiap</a:t>
            </a:r>
            <a:r>
              <a:rPr lang="pt-BR" dirty="0"/>
              <a:t> - HACKATHON fase 5</a:t>
            </a:r>
            <a:br>
              <a:rPr lang="pt-BR" dirty="0"/>
            </a:br>
            <a:r>
              <a:rPr lang="pt-BR" sz="16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grupo 19</a:t>
            </a:r>
          </a:p>
        </p:txBody>
      </p:sp>
      <p:pic>
        <p:nvPicPr>
          <p:cNvPr id="10" name="Espaço Reservado para Conteúdo 9" descr="Tela de computador teclado e mouse de computador">
            <a:extLst>
              <a:ext uri="{FF2B5EF4-FFF2-40B4-BE49-F238E27FC236}">
                <a16:creationId xmlns:a16="http://schemas.microsoft.com/office/drawing/2014/main" id="{BE1076E9-DFA4-7574-115C-22A87A13F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5568" y="2237496"/>
            <a:ext cx="6744135" cy="3890846"/>
          </a:xfr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89EC7C9-EEA4-758D-5444-73D94AA19948}"/>
              </a:ext>
            </a:extLst>
          </p:cNvPr>
          <p:cNvGrpSpPr/>
          <p:nvPr/>
        </p:nvGrpSpPr>
        <p:grpSpPr>
          <a:xfrm>
            <a:off x="7417510" y="2237496"/>
            <a:ext cx="4318921" cy="720000"/>
            <a:chOff x="54818" y="2746269"/>
            <a:chExt cx="3222832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E3E63B-4F64-D202-04C2-944B9D76BF41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A5F357-5442-429B-CAD9-7DA42D3437DA}"/>
                </a:ext>
              </a:extLst>
            </p:cNvPr>
            <p:cNvSpPr txBox="1"/>
            <p:nvPr/>
          </p:nvSpPr>
          <p:spPr>
            <a:xfrm>
              <a:off x="636950" y="2927704"/>
              <a:ext cx="2640698" cy="275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Daniel Haro</a:t>
              </a:r>
              <a:endParaRPr lang="pt-BR" sz="2000" kern="1200" noProof="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424DDC2-9974-A95D-9E4E-11901F75703F}"/>
              </a:ext>
            </a:extLst>
          </p:cNvPr>
          <p:cNvGrpSpPr/>
          <p:nvPr/>
        </p:nvGrpSpPr>
        <p:grpSpPr>
          <a:xfrm>
            <a:off x="7417509" y="2875870"/>
            <a:ext cx="4318921" cy="720000"/>
            <a:chOff x="54818" y="2746269"/>
            <a:chExt cx="3222832" cy="72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8E2901-7CDA-493E-2615-391EE1758FAB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7D7441-0E23-E010-7E3E-7E97A24A5879}"/>
                </a:ext>
              </a:extLst>
            </p:cNvPr>
            <p:cNvSpPr txBox="1"/>
            <p:nvPr/>
          </p:nvSpPr>
          <p:spPr>
            <a:xfrm>
              <a:off x="636950" y="2871597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Eduardo Neto</a:t>
              </a:r>
              <a:endParaRPr lang="pt-BR" sz="2000" kern="1200" noProof="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A66E4F-DA5A-7580-BF32-5898FAB677E4}"/>
              </a:ext>
            </a:extLst>
          </p:cNvPr>
          <p:cNvGrpSpPr/>
          <p:nvPr/>
        </p:nvGrpSpPr>
        <p:grpSpPr>
          <a:xfrm>
            <a:off x="7417509" y="3514244"/>
            <a:ext cx="4318921" cy="720000"/>
            <a:chOff x="54818" y="2746269"/>
            <a:chExt cx="3222832" cy="72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BA10077-28FA-593A-6656-AD9124970856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89680C1-875D-6AEE-542A-CB7895E81A7B}"/>
                </a:ext>
              </a:extLst>
            </p:cNvPr>
            <p:cNvSpPr txBox="1"/>
            <p:nvPr/>
          </p:nvSpPr>
          <p:spPr>
            <a:xfrm>
              <a:off x="636949" y="2858941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Kenneth Evans</a:t>
              </a:r>
              <a:endParaRPr lang="pt-BR" sz="2000" kern="1200" noProof="0" dirty="0"/>
            </a:p>
          </p:txBody>
        </p:sp>
      </p:grpSp>
      <p:pic>
        <p:nvPicPr>
          <p:cNvPr id="33" name="Gráfico 32" descr="Programador com preenchimento sólido">
            <a:extLst>
              <a:ext uri="{FF2B5EF4-FFF2-40B4-BE49-F238E27FC236}">
                <a16:creationId xmlns:a16="http://schemas.microsoft.com/office/drawing/2014/main" id="{2A29C7E4-1BD5-4078-AA8B-FAD3B396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1" y="2288002"/>
            <a:ext cx="454259" cy="454259"/>
          </a:xfrm>
          <a:prstGeom prst="rect">
            <a:avLst/>
          </a:prstGeom>
        </p:spPr>
      </p:pic>
      <p:pic>
        <p:nvPicPr>
          <p:cNvPr id="34" name="Gráfico 33" descr="Programador com preenchimento sólido">
            <a:extLst>
              <a:ext uri="{FF2B5EF4-FFF2-40B4-BE49-F238E27FC236}">
                <a16:creationId xmlns:a16="http://schemas.microsoft.com/office/drawing/2014/main" id="{9EA44ACC-93FA-36A1-E06F-8EF574504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0" y="2911975"/>
            <a:ext cx="454259" cy="454259"/>
          </a:xfrm>
          <a:prstGeom prst="rect">
            <a:avLst/>
          </a:prstGeom>
        </p:spPr>
      </p:pic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38A922DF-8B3E-6C95-E1F5-119E9A75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59" y="3550349"/>
            <a:ext cx="454259" cy="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117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Jornadas de Usuário e Autenticação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25A6D-9975-DF35-36A0-D73F0DB9AF77}"/>
              </a:ext>
            </a:extLst>
          </p:cNvPr>
          <p:cNvSpPr txBox="1"/>
          <p:nvPr/>
        </p:nvSpPr>
        <p:spPr>
          <a:xfrm>
            <a:off x="741866" y="1988417"/>
            <a:ext cx="70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7FA4EF0-3537-0ADC-74D6-89DBBA6090AA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66749" y="1948739"/>
            <a:ext cx="164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3F5480F-1C61-B7E3-B239-7575110ECB53}"/>
              </a:ext>
            </a:extLst>
          </p:cNvPr>
          <p:cNvSpPr/>
          <p:nvPr/>
        </p:nvSpPr>
        <p:spPr>
          <a:xfrm>
            <a:off x="456159" y="2537488"/>
            <a:ext cx="182446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USUÁRIOS \ MÉDICOS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7579CF-44D4-6466-CEAA-62E1D5BD864A}"/>
              </a:ext>
            </a:extLst>
          </p:cNvPr>
          <p:cNvSpPr/>
          <p:nvPr/>
        </p:nvSpPr>
        <p:spPr>
          <a:xfrm>
            <a:off x="951809" y="44106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D85F5F3-3443-CB38-0C63-29B3AF0279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8391" y="2845265"/>
            <a:ext cx="5449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1584D-55E3-4084-8C67-3A610ACD0609}"/>
              </a:ext>
            </a:extLst>
          </p:cNvPr>
          <p:cNvGrpSpPr/>
          <p:nvPr/>
        </p:nvGrpSpPr>
        <p:grpSpPr>
          <a:xfrm>
            <a:off x="1039633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D57C4803-64D1-D40B-A77C-23C734BA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296144B-5771-0D30-2B0F-0262B07B996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1EB24A-A871-AB20-40C0-A2CFBE9028D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C3C8F8-8BF7-C6D8-B072-2AAE13D3D6F1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341E40-B40B-704F-3156-49EC7B484ECB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Cadastro do Usuário</a:t>
            </a:r>
          </a:p>
        </p:txBody>
      </p:sp>
      <p:cxnSp>
        <p:nvCxnSpPr>
          <p:cNvPr id="9" name="Conector de Seta Reta 23">
            <a:extLst>
              <a:ext uri="{FF2B5EF4-FFF2-40B4-BE49-F238E27FC236}">
                <a16:creationId xmlns:a16="http://schemas.microsoft.com/office/drawing/2014/main" id="{C2DC605C-2CF5-8D36-2320-6376334456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11768" y="4275211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DBE1AD-7E22-2DAD-775E-64598D8CAA59}"/>
              </a:ext>
            </a:extLst>
          </p:cNvPr>
          <p:cNvSpPr txBox="1"/>
          <p:nvPr/>
        </p:nvSpPr>
        <p:spPr>
          <a:xfrm>
            <a:off x="553591" y="3952629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9EA92E7-8523-25EA-B0A2-CF86228956E1}"/>
              </a:ext>
            </a:extLst>
          </p:cNvPr>
          <p:cNvSpPr txBox="1"/>
          <p:nvPr/>
        </p:nvSpPr>
        <p:spPr>
          <a:xfrm>
            <a:off x="1333889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364F206-62A1-ED2A-4C8D-AD15ADED42A3}"/>
              </a:ext>
            </a:extLst>
          </p:cNvPr>
          <p:cNvSpPr/>
          <p:nvPr/>
        </p:nvSpPr>
        <p:spPr>
          <a:xfrm>
            <a:off x="668740" y="5379320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79CEF50-9332-53B4-074B-8E775A2B0D2B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1373840" y="4718383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FC7F9AA-EA15-B5AC-3BA1-03B34F52F4BA}"/>
              </a:ext>
            </a:extLst>
          </p:cNvPr>
          <p:cNvSpPr txBox="1"/>
          <p:nvPr/>
        </p:nvSpPr>
        <p:spPr>
          <a:xfrm>
            <a:off x="553591" y="4938248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CB0E0940-7597-18F2-10E3-F67085B3F9AF}"/>
              </a:ext>
            </a:extLst>
          </p:cNvPr>
          <p:cNvSpPr txBox="1"/>
          <p:nvPr/>
        </p:nvSpPr>
        <p:spPr>
          <a:xfrm>
            <a:off x="2911174" y="1992309"/>
            <a:ext cx="70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7C1A0308-32D3-7AFE-076A-5E58EFD0E0A5}"/>
              </a:ext>
            </a:extLst>
          </p:cNvPr>
          <p:cNvCxnSpPr>
            <a:cxnSpLocks/>
            <a:stCxn id="2240" idx="2"/>
            <a:endCxn id="57" idx="0"/>
          </p:cNvCxnSpPr>
          <p:nvPr/>
        </p:nvCxnSpPr>
        <p:spPr>
          <a:xfrm>
            <a:off x="3536057" y="1952631"/>
            <a:ext cx="1026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E70BA72F-3FDF-94BA-D668-99C6E0C5FFA2}"/>
              </a:ext>
            </a:extLst>
          </p:cNvPr>
          <p:cNvSpPr/>
          <p:nvPr/>
        </p:nvSpPr>
        <p:spPr>
          <a:xfrm>
            <a:off x="2645938" y="2541380"/>
            <a:ext cx="1782289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USUÁRIOS \ PACIENTES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7A1D168-0C36-1DD5-AF2E-64E8AB42F25F}"/>
              </a:ext>
            </a:extLst>
          </p:cNvPr>
          <p:cNvSpPr/>
          <p:nvPr/>
        </p:nvSpPr>
        <p:spPr>
          <a:xfrm>
            <a:off x="3121117" y="4414498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1DEB5CD-017C-1625-7C79-D617D04E60FA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3537083" y="2849157"/>
            <a:ext cx="6065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93D6D14-A90D-8076-8D26-B2A82B10AE09}"/>
              </a:ext>
            </a:extLst>
          </p:cNvPr>
          <p:cNvGrpSpPr/>
          <p:nvPr/>
        </p:nvGrpSpPr>
        <p:grpSpPr>
          <a:xfrm>
            <a:off x="3208941" y="1288231"/>
            <a:ext cx="654231" cy="664400"/>
            <a:chOff x="10463048" y="414956"/>
            <a:chExt cx="914400" cy="1079917"/>
          </a:xfrm>
        </p:grpSpPr>
        <p:pic>
          <p:nvPicPr>
            <p:cNvPr id="63" name="Gráfico 62" descr="Usuário com preenchimento sólido">
              <a:extLst>
                <a:ext uri="{FF2B5EF4-FFF2-40B4-BE49-F238E27FC236}">
                  <a16:creationId xmlns:a16="http://schemas.microsoft.com/office/drawing/2014/main" id="{4FD0334F-F84F-0529-C964-C06411C1F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1E90EA4E-6F65-8E57-24EE-1287625FB06E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2241" name="Retângulo 2240">
            <a:extLst>
              <a:ext uri="{FF2B5EF4-FFF2-40B4-BE49-F238E27FC236}">
                <a16:creationId xmlns:a16="http://schemas.microsoft.com/office/drawing/2014/main" id="{8251C465-270D-86D7-C0CB-FE81C10A5681}"/>
              </a:ext>
            </a:extLst>
          </p:cNvPr>
          <p:cNvSpPr/>
          <p:nvPr/>
        </p:nvSpPr>
        <p:spPr>
          <a:xfrm>
            <a:off x="2613536" y="642896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42" name="Conector reto 2241">
            <a:extLst>
              <a:ext uri="{FF2B5EF4-FFF2-40B4-BE49-F238E27FC236}">
                <a16:creationId xmlns:a16="http://schemas.microsoft.com/office/drawing/2014/main" id="{41D6FABE-43E6-BF5B-78B3-7C356610A68E}"/>
              </a:ext>
            </a:extLst>
          </p:cNvPr>
          <p:cNvCxnSpPr>
            <a:cxnSpLocks/>
          </p:cNvCxnSpPr>
          <p:nvPr/>
        </p:nvCxnSpPr>
        <p:spPr>
          <a:xfrm>
            <a:off x="2613536" y="1081046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3" name="CaixaDeTexto 2242">
            <a:extLst>
              <a:ext uri="{FF2B5EF4-FFF2-40B4-BE49-F238E27FC236}">
                <a16:creationId xmlns:a16="http://schemas.microsoft.com/office/drawing/2014/main" id="{4378D565-B78F-49A1-B663-810320FF5662}"/>
              </a:ext>
            </a:extLst>
          </p:cNvPr>
          <p:cNvSpPr txBox="1"/>
          <p:nvPr/>
        </p:nvSpPr>
        <p:spPr>
          <a:xfrm>
            <a:off x="2613535" y="674646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Cadastro do Usuário</a:t>
            </a:r>
          </a:p>
        </p:txBody>
      </p:sp>
      <p:cxnSp>
        <p:nvCxnSpPr>
          <p:cNvPr id="2244" name="Conector de Seta Reta 23">
            <a:extLst>
              <a:ext uri="{FF2B5EF4-FFF2-40B4-BE49-F238E27FC236}">
                <a16:creationId xmlns:a16="http://schemas.microsoft.com/office/drawing/2014/main" id="{F02CABFC-8748-BF5F-28AA-47328583C9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1076" y="4279103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5" name="CaixaDeTexto 2244">
            <a:extLst>
              <a:ext uri="{FF2B5EF4-FFF2-40B4-BE49-F238E27FC236}">
                <a16:creationId xmlns:a16="http://schemas.microsoft.com/office/drawing/2014/main" id="{EB9C1BA5-1DDC-5317-0D67-41655A0E1BAA}"/>
              </a:ext>
            </a:extLst>
          </p:cNvPr>
          <p:cNvSpPr txBox="1"/>
          <p:nvPr/>
        </p:nvSpPr>
        <p:spPr>
          <a:xfrm>
            <a:off x="2722899" y="3956521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246" name="CaixaDeTexto 2245">
            <a:extLst>
              <a:ext uri="{FF2B5EF4-FFF2-40B4-BE49-F238E27FC236}">
                <a16:creationId xmlns:a16="http://schemas.microsoft.com/office/drawing/2014/main" id="{C5C41307-DD0E-3C70-6E90-A4F59BFE7B6A}"/>
              </a:ext>
            </a:extLst>
          </p:cNvPr>
          <p:cNvSpPr txBox="1"/>
          <p:nvPr/>
        </p:nvSpPr>
        <p:spPr>
          <a:xfrm>
            <a:off x="3503197" y="3505372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A49E7B01-21C3-59F4-01AE-06E7C289D302}"/>
              </a:ext>
            </a:extLst>
          </p:cNvPr>
          <p:cNvSpPr/>
          <p:nvPr/>
        </p:nvSpPr>
        <p:spPr>
          <a:xfrm>
            <a:off x="2838048" y="5383212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2248" name="Conector de Seta Reta 2247">
            <a:extLst>
              <a:ext uri="{FF2B5EF4-FFF2-40B4-BE49-F238E27FC236}">
                <a16:creationId xmlns:a16="http://schemas.microsoft.com/office/drawing/2014/main" id="{AF6F5C00-753A-777C-3AA4-AD6650320C41}"/>
              </a:ext>
            </a:extLst>
          </p:cNvPr>
          <p:cNvCxnSpPr>
            <a:cxnSpLocks/>
            <a:stCxn id="58" idx="2"/>
            <a:endCxn id="2247" idx="0"/>
          </p:cNvCxnSpPr>
          <p:nvPr/>
        </p:nvCxnSpPr>
        <p:spPr>
          <a:xfrm>
            <a:off x="3543148" y="4722275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9" name="CaixaDeTexto 2248">
            <a:extLst>
              <a:ext uri="{FF2B5EF4-FFF2-40B4-BE49-F238E27FC236}">
                <a16:creationId xmlns:a16="http://schemas.microsoft.com/office/drawing/2014/main" id="{260FEF56-8CB3-B25C-766C-11831BB043D9}"/>
              </a:ext>
            </a:extLst>
          </p:cNvPr>
          <p:cNvSpPr txBox="1"/>
          <p:nvPr/>
        </p:nvSpPr>
        <p:spPr>
          <a:xfrm>
            <a:off x="2722899" y="4942140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258" name="CaixaDeTexto 2257">
            <a:extLst>
              <a:ext uri="{FF2B5EF4-FFF2-40B4-BE49-F238E27FC236}">
                <a16:creationId xmlns:a16="http://schemas.microsoft.com/office/drawing/2014/main" id="{5E40ED5D-2FA3-9685-F5B7-2D16C406091D}"/>
              </a:ext>
            </a:extLst>
          </p:cNvPr>
          <p:cNvSpPr txBox="1"/>
          <p:nvPr/>
        </p:nvSpPr>
        <p:spPr>
          <a:xfrm>
            <a:off x="5237845" y="2044844"/>
            <a:ext cx="1018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2259" name="Conector de Seta Reta 2258">
            <a:extLst>
              <a:ext uri="{FF2B5EF4-FFF2-40B4-BE49-F238E27FC236}">
                <a16:creationId xmlns:a16="http://schemas.microsoft.com/office/drawing/2014/main" id="{8127F01B-9EFC-9908-5420-B1E1B7C53411}"/>
              </a:ext>
            </a:extLst>
          </p:cNvPr>
          <p:cNvCxnSpPr>
            <a:cxnSpLocks/>
            <a:stCxn id="2265" idx="2"/>
            <a:endCxn id="2260" idx="0"/>
          </p:cNvCxnSpPr>
          <p:nvPr/>
        </p:nvCxnSpPr>
        <p:spPr>
          <a:xfrm rot="16200000" flipH="1">
            <a:off x="5155816" y="2005761"/>
            <a:ext cx="621137" cy="47305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0" name="Retângulo 2259">
            <a:extLst>
              <a:ext uri="{FF2B5EF4-FFF2-40B4-BE49-F238E27FC236}">
                <a16:creationId xmlns:a16="http://schemas.microsoft.com/office/drawing/2014/main" id="{03F2019F-F2F6-5C10-AF59-87EFE9A5F4CC}"/>
              </a:ext>
            </a:extLst>
          </p:cNvPr>
          <p:cNvSpPr/>
          <p:nvPr/>
        </p:nvSpPr>
        <p:spPr>
          <a:xfrm>
            <a:off x="4811765" y="2552856"/>
            <a:ext cx="1782289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AUTENTICAÇÃO</a:t>
            </a:r>
          </a:p>
        </p:txBody>
      </p:sp>
      <p:sp>
        <p:nvSpPr>
          <p:cNvPr id="2261" name="Retângulo 2260">
            <a:extLst>
              <a:ext uri="{FF2B5EF4-FFF2-40B4-BE49-F238E27FC236}">
                <a16:creationId xmlns:a16="http://schemas.microsoft.com/office/drawing/2014/main" id="{77646D2B-E4D2-B9BB-0F7D-BE1CEC3F76DB}"/>
              </a:ext>
            </a:extLst>
          </p:cNvPr>
          <p:cNvSpPr/>
          <p:nvPr/>
        </p:nvSpPr>
        <p:spPr>
          <a:xfrm>
            <a:off x="5003875" y="4425974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2262" name="Conector de Seta Reta 2261">
            <a:extLst>
              <a:ext uri="{FF2B5EF4-FFF2-40B4-BE49-F238E27FC236}">
                <a16:creationId xmlns:a16="http://schemas.microsoft.com/office/drawing/2014/main" id="{3E6D12D5-0FEC-CC0B-2BB7-1B43AC7A4E64}"/>
              </a:ext>
            </a:extLst>
          </p:cNvPr>
          <p:cNvCxnSpPr>
            <a:cxnSpLocks/>
            <a:stCxn id="2260" idx="2"/>
            <a:endCxn id="2261" idx="0"/>
          </p:cNvCxnSpPr>
          <p:nvPr/>
        </p:nvCxnSpPr>
        <p:spPr>
          <a:xfrm>
            <a:off x="5702910" y="2860633"/>
            <a:ext cx="7807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63" name="Agrupar 2262">
            <a:extLst>
              <a:ext uri="{FF2B5EF4-FFF2-40B4-BE49-F238E27FC236}">
                <a16:creationId xmlns:a16="http://schemas.microsoft.com/office/drawing/2014/main" id="{9171C343-D8D9-6701-A0A9-7443C6340EEA}"/>
              </a:ext>
            </a:extLst>
          </p:cNvPr>
          <p:cNvGrpSpPr/>
          <p:nvPr/>
        </p:nvGrpSpPr>
        <p:grpSpPr>
          <a:xfrm>
            <a:off x="4902742" y="1267319"/>
            <a:ext cx="654231" cy="664400"/>
            <a:chOff x="10463048" y="414956"/>
            <a:chExt cx="914400" cy="1079917"/>
          </a:xfrm>
        </p:grpSpPr>
        <p:pic>
          <p:nvPicPr>
            <p:cNvPr id="2264" name="Gráfico 2263" descr="Usuário com preenchimento sólido">
              <a:extLst>
                <a:ext uri="{FF2B5EF4-FFF2-40B4-BE49-F238E27FC236}">
                  <a16:creationId xmlns:a16="http://schemas.microsoft.com/office/drawing/2014/main" id="{D9F66EF7-528C-68FD-FF1F-677D0A332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65" name="CaixaDeTexto 2264">
              <a:extLst>
                <a:ext uri="{FF2B5EF4-FFF2-40B4-BE49-F238E27FC236}">
                  <a16:creationId xmlns:a16="http://schemas.microsoft.com/office/drawing/2014/main" id="{257FE32F-F870-7CFD-3AF9-4565FC859BF6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266" name="Retângulo 2265">
            <a:extLst>
              <a:ext uri="{FF2B5EF4-FFF2-40B4-BE49-F238E27FC236}">
                <a16:creationId xmlns:a16="http://schemas.microsoft.com/office/drawing/2014/main" id="{9804A5D2-201D-2BC1-5706-314ACCE4AFB6}"/>
              </a:ext>
            </a:extLst>
          </p:cNvPr>
          <p:cNvSpPr/>
          <p:nvPr/>
        </p:nvSpPr>
        <p:spPr>
          <a:xfrm>
            <a:off x="4779363" y="654372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67" name="Conector reto 2266">
            <a:extLst>
              <a:ext uri="{FF2B5EF4-FFF2-40B4-BE49-F238E27FC236}">
                <a16:creationId xmlns:a16="http://schemas.microsoft.com/office/drawing/2014/main" id="{99FB458F-5569-BCFE-2E2D-64326BAB10AE}"/>
              </a:ext>
            </a:extLst>
          </p:cNvPr>
          <p:cNvCxnSpPr>
            <a:cxnSpLocks/>
          </p:cNvCxnSpPr>
          <p:nvPr/>
        </p:nvCxnSpPr>
        <p:spPr>
          <a:xfrm>
            <a:off x="4779363" y="1092522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8" name="CaixaDeTexto 2267">
            <a:extLst>
              <a:ext uri="{FF2B5EF4-FFF2-40B4-BE49-F238E27FC236}">
                <a16:creationId xmlns:a16="http://schemas.microsoft.com/office/drawing/2014/main" id="{2F8C6298-2C8B-82EB-7925-CDB847B3E13E}"/>
              </a:ext>
            </a:extLst>
          </p:cNvPr>
          <p:cNvSpPr txBox="1"/>
          <p:nvPr/>
        </p:nvSpPr>
        <p:spPr>
          <a:xfrm>
            <a:off x="4779362" y="686122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Autenticação do Usuário</a:t>
            </a:r>
          </a:p>
        </p:txBody>
      </p:sp>
      <p:cxnSp>
        <p:nvCxnSpPr>
          <p:cNvPr id="2269" name="Conector de Seta Reta 23">
            <a:extLst>
              <a:ext uri="{FF2B5EF4-FFF2-40B4-BE49-F238E27FC236}">
                <a16:creationId xmlns:a16="http://schemas.microsoft.com/office/drawing/2014/main" id="{33169B8F-E71D-59B7-5EF6-3F40F0DA164A}"/>
              </a:ext>
            </a:extLst>
          </p:cNvPr>
          <p:cNvCxnSpPr>
            <a:cxnSpLocks/>
            <a:stCxn id="2261" idx="0"/>
            <a:endCxn id="2261" idx="3"/>
          </p:cNvCxnSpPr>
          <p:nvPr/>
        </p:nvCxnSpPr>
        <p:spPr>
          <a:xfrm rot="16200000" flipH="1">
            <a:off x="5987193" y="4149497"/>
            <a:ext cx="153889" cy="706842"/>
          </a:xfrm>
          <a:prstGeom prst="bentConnector4">
            <a:avLst>
              <a:gd name="adj1" fmla="val -445647"/>
              <a:gd name="adj2" fmla="val 11589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0" name="CaixaDeTexto 2269">
            <a:extLst>
              <a:ext uri="{FF2B5EF4-FFF2-40B4-BE49-F238E27FC236}">
                <a16:creationId xmlns:a16="http://schemas.microsoft.com/office/drawing/2014/main" id="{40AB3514-7CB4-9C5C-D5DD-0696E4702830}"/>
              </a:ext>
            </a:extLst>
          </p:cNvPr>
          <p:cNvSpPr txBox="1"/>
          <p:nvPr/>
        </p:nvSpPr>
        <p:spPr>
          <a:xfrm>
            <a:off x="5756456" y="4874608"/>
            <a:ext cx="72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Consulta o usuário</a:t>
            </a:r>
          </a:p>
        </p:txBody>
      </p:sp>
      <p:sp>
        <p:nvSpPr>
          <p:cNvPr id="2272" name="CaixaDeTexto 2271">
            <a:extLst>
              <a:ext uri="{FF2B5EF4-FFF2-40B4-BE49-F238E27FC236}">
                <a16:creationId xmlns:a16="http://schemas.microsoft.com/office/drawing/2014/main" id="{8540963E-65CD-4158-838C-3D95165CF3CA}"/>
              </a:ext>
            </a:extLst>
          </p:cNvPr>
          <p:cNvSpPr txBox="1"/>
          <p:nvPr/>
        </p:nvSpPr>
        <p:spPr>
          <a:xfrm>
            <a:off x="5669024" y="3516848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2273" name="Retângulo 2272">
            <a:extLst>
              <a:ext uri="{FF2B5EF4-FFF2-40B4-BE49-F238E27FC236}">
                <a16:creationId xmlns:a16="http://schemas.microsoft.com/office/drawing/2014/main" id="{37CD4F7B-D9BB-D7FC-69BD-4A7DE270B160}"/>
              </a:ext>
            </a:extLst>
          </p:cNvPr>
          <p:cNvSpPr/>
          <p:nvPr/>
        </p:nvSpPr>
        <p:spPr>
          <a:xfrm>
            <a:off x="5236348" y="5394688"/>
            <a:ext cx="9788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2274" name="Conector de Seta Reta 2273">
            <a:extLst>
              <a:ext uri="{FF2B5EF4-FFF2-40B4-BE49-F238E27FC236}">
                <a16:creationId xmlns:a16="http://schemas.microsoft.com/office/drawing/2014/main" id="{1E826FE9-6808-1B58-7B63-C942FF1E79D0}"/>
              </a:ext>
            </a:extLst>
          </p:cNvPr>
          <p:cNvCxnSpPr>
            <a:cxnSpLocks/>
          </p:cNvCxnSpPr>
          <p:nvPr/>
        </p:nvCxnSpPr>
        <p:spPr>
          <a:xfrm>
            <a:off x="5794215" y="4733751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5" name="CaixaDeTexto 2274">
            <a:extLst>
              <a:ext uri="{FF2B5EF4-FFF2-40B4-BE49-F238E27FC236}">
                <a16:creationId xmlns:a16="http://schemas.microsoft.com/office/drawing/2014/main" id="{E26F559E-3D5B-D3A8-B100-83E95777E947}"/>
              </a:ext>
            </a:extLst>
          </p:cNvPr>
          <p:cNvSpPr txBox="1"/>
          <p:nvPr/>
        </p:nvSpPr>
        <p:spPr>
          <a:xfrm>
            <a:off x="5572162" y="3862759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Valida a autenticação</a:t>
            </a:r>
          </a:p>
        </p:txBody>
      </p:sp>
      <p:grpSp>
        <p:nvGrpSpPr>
          <p:cNvPr id="2276" name="Agrupar 2275">
            <a:extLst>
              <a:ext uri="{FF2B5EF4-FFF2-40B4-BE49-F238E27FC236}">
                <a16:creationId xmlns:a16="http://schemas.microsoft.com/office/drawing/2014/main" id="{F79815B8-CDA4-9763-CA0C-6A1A2EF4E7DB}"/>
              </a:ext>
            </a:extLst>
          </p:cNvPr>
          <p:cNvGrpSpPr/>
          <p:nvPr/>
        </p:nvGrpSpPr>
        <p:grpSpPr>
          <a:xfrm>
            <a:off x="5843796" y="1268319"/>
            <a:ext cx="654231" cy="664400"/>
            <a:chOff x="10463048" y="414956"/>
            <a:chExt cx="914400" cy="1079917"/>
          </a:xfrm>
        </p:grpSpPr>
        <p:pic>
          <p:nvPicPr>
            <p:cNvPr id="2277" name="Gráfico 2276" descr="Usuário com preenchimento sólido">
              <a:extLst>
                <a:ext uri="{FF2B5EF4-FFF2-40B4-BE49-F238E27FC236}">
                  <a16:creationId xmlns:a16="http://schemas.microsoft.com/office/drawing/2014/main" id="{151B367C-5541-F711-5C8F-7EB126885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78" name="CaixaDeTexto 2277">
              <a:extLst>
                <a:ext uri="{FF2B5EF4-FFF2-40B4-BE49-F238E27FC236}">
                  <a16:creationId xmlns:a16="http://schemas.microsoft.com/office/drawing/2014/main" id="{6D32BA3A-5B26-BF8F-B4D7-6589FF661F0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cxnSp>
        <p:nvCxnSpPr>
          <p:cNvPr id="2279" name="Conector de Seta Reta 2278">
            <a:extLst>
              <a:ext uri="{FF2B5EF4-FFF2-40B4-BE49-F238E27FC236}">
                <a16:creationId xmlns:a16="http://schemas.microsoft.com/office/drawing/2014/main" id="{11BE75C7-201F-D280-095F-1ED171A01558}"/>
              </a:ext>
            </a:extLst>
          </p:cNvPr>
          <p:cNvCxnSpPr>
            <a:cxnSpLocks/>
            <a:stCxn id="2278" idx="2"/>
            <a:endCxn id="2260" idx="0"/>
          </p:cNvCxnSpPr>
          <p:nvPr/>
        </p:nvCxnSpPr>
        <p:spPr>
          <a:xfrm rot="5400000">
            <a:off x="5626843" y="2008786"/>
            <a:ext cx="620137" cy="46800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5" name="Conector de Seta Reta 2284">
            <a:extLst>
              <a:ext uri="{FF2B5EF4-FFF2-40B4-BE49-F238E27FC236}">
                <a16:creationId xmlns:a16="http://schemas.microsoft.com/office/drawing/2014/main" id="{72F21E7A-E835-9CF5-E328-52A0A6FFE100}"/>
              </a:ext>
            </a:extLst>
          </p:cNvPr>
          <p:cNvCxnSpPr>
            <a:cxnSpLocks/>
          </p:cNvCxnSpPr>
          <p:nvPr/>
        </p:nvCxnSpPr>
        <p:spPr>
          <a:xfrm flipH="1" flipV="1">
            <a:off x="5516936" y="2860633"/>
            <a:ext cx="7807" cy="156534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3" name="CaixaDeTexto 2292">
            <a:extLst>
              <a:ext uri="{FF2B5EF4-FFF2-40B4-BE49-F238E27FC236}">
                <a16:creationId xmlns:a16="http://schemas.microsoft.com/office/drawing/2014/main" id="{46890B3C-67ED-3EE5-FDAE-FF071F3C743A}"/>
              </a:ext>
            </a:extLst>
          </p:cNvPr>
          <p:cNvSpPr txBox="1"/>
          <p:nvPr/>
        </p:nvSpPr>
        <p:spPr>
          <a:xfrm>
            <a:off x="4699294" y="2929714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Retornar o token</a:t>
            </a:r>
          </a:p>
        </p:txBody>
      </p:sp>
      <p:cxnSp>
        <p:nvCxnSpPr>
          <p:cNvPr id="2295" name="Conector de Seta Reta 2284">
            <a:extLst>
              <a:ext uri="{FF2B5EF4-FFF2-40B4-BE49-F238E27FC236}">
                <a16:creationId xmlns:a16="http://schemas.microsoft.com/office/drawing/2014/main" id="{1B8090D7-F770-E350-A44B-8515017DA0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86390" y="5063349"/>
            <a:ext cx="660937" cy="174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4" name="CaixaDeTexto 2053">
            <a:extLst>
              <a:ext uri="{FF2B5EF4-FFF2-40B4-BE49-F238E27FC236}">
                <a16:creationId xmlns:a16="http://schemas.microsoft.com/office/drawing/2014/main" id="{B35F9D36-EDF6-6310-3843-01149A338C16}"/>
              </a:ext>
            </a:extLst>
          </p:cNvPr>
          <p:cNvSpPr txBox="1"/>
          <p:nvPr/>
        </p:nvSpPr>
        <p:spPr>
          <a:xfrm>
            <a:off x="4924614" y="4825778"/>
            <a:ext cx="7272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Retorna  os dados do usuário</a:t>
            </a:r>
          </a:p>
        </p:txBody>
      </p:sp>
      <p:cxnSp>
        <p:nvCxnSpPr>
          <p:cNvPr id="2059" name="Conector de Seta Reta 23">
            <a:extLst>
              <a:ext uri="{FF2B5EF4-FFF2-40B4-BE49-F238E27FC236}">
                <a16:creationId xmlns:a16="http://schemas.microsoft.com/office/drawing/2014/main" id="{2DDDE29D-3C23-8548-58FD-7E3E8B1C4081}"/>
              </a:ext>
            </a:extLst>
          </p:cNvPr>
          <p:cNvCxnSpPr>
            <a:cxnSpLocks/>
            <a:stCxn id="2261" idx="0"/>
            <a:endCxn id="2261" idx="3"/>
          </p:cNvCxnSpPr>
          <p:nvPr/>
        </p:nvCxnSpPr>
        <p:spPr>
          <a:xfrm rot="16200000" flipH="1">
            <a:off x="5987193" y="4149497"/>
            <a:ext cx="153889" cy="706842"/>
          </a:xfrm>
          <a:prstGeom prst="bentConnector4">
            <a:avLst>
              <a:gd name="adj1" fmla="val -148549"/>
              <a:gd name="adj2" fmla="val 110415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8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BBBE8-3652-3501-E91E-DCA1991E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3DB5AB45-6CB9-D61F-5599-6F618D4B1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C69BDF2-5C34-577D-18E7-9C60B8803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BEC23CD-A083-1311-F4B8-677C67FE3FD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41AC758D-48F3-BFBA-9077-C021E4465A18}"/>
              </a:ext>
            </a:extLst>
          </p:cNvPr>
          <p:cNvSpPr txBox="1"/>
          <p:nvPr/>
        </p:nvSpPr>
        <p:spPr>
          <a:xfrm>
            <a:off x="0" y="38363"/>
            <a:ext cx="93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Consultar e Gerenciar os Horários dos Médicos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86A8A5D-456E-90FC-BB7C-71FC5D3D958A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687319-9340-60DA-285C-E44D44CF5CCC}"/>
              </a:ext>
            </a:extLst>
          </p:cNvPr>
          <p:cNvSpPr txBox="1"/>
          <p:nvPr/>
        </p:nvSpPr>
        <p:spPr>
          <a:xfrm>
            <a:off x="669609" y="2153756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42DC0AA-EF33-6128-F453-1E464D8976C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948739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CCEFE21-FE2E-7E8A-D2BD-001F565811E2}"/>
              </a:ext>
            </a:extLst>
          </p:cNvPr>
          <p:cNvSpPr/>
          <p:nvPr/>
        </p:nvSpPr>
        <p:spPr>
          <a:xfrm>
            <a:off x="531223" y="2537488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D126BD-4353-4BD6-0FE2-B30427283B05}"/>
              </a:ext>
            </a:extLst>
          </p:cNvPr>
          <p:cNvSpPr/>
          <p:nvPr/>
        </p:nvSpPr>
        <p:spPr>
          <a:xfrm>
            <a:off x="661859" y="4403717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189C6EC-92D5-16F8-5329-9BB739CC2AD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845265"/>
            <a:ext cx="4367" cy="155845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0727C-7F33-021A-8839-4D6C07C54B47}"/>
              </a:ext>
            </a:extLst>
          </p:cNvPr>
          <p:cNvSpPr txBox="1"/>
          <p:nvPr/>
        </p:nvSpPr>
        <p:spPr>
          <a:xfrm>
            <a:off x="1316840" y="3493505"/>
            <a:ext cx="8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 horário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BBC1957-3510-079C-083B-8EEA278337B3}"/>
              </a:ext>
            </a:extLst>
          </p:cNvPr>
          <p:cNvGrpSpPr/>
          <p:nvPr/>
        </p:nvGrpSpPr>
        <p:grpSpPr>
          <a:xfrm>
            <a:off x="1032809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C2176CF0-7383-8528-1F7B-9E9511CBE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B9E02EA-5267-07FB-6A74-1D65D5F79C63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C2ABCC-B4F4-F660-BFE9-B2FA944D8290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59117D9-2C18-BA7D-AA75-00D29A480839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F64D3A-39B9-41B0-C627-17E4719C90B6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Horário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6EAC07D-8D36-D60D-8ABA-D4DBF30E45D4}"/>
              </a:ext>
            </a:extLst>
          </p:cNvPr>
          <p:cNvSpPr txBox="1"/>
          <p:nvPr/>
        </p:nvSpPr>
        <p:spPr>
          <a:xfrm>
            <a:off x="2831538" y="2066667"/>
            <a:ext cx="8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novo horário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9586FD4-AE1B-032A-792E-67A6A32E3C16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948739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2E0759-DA94-2FE2-F442-03798B81C779}"/>
              </a:ext>
            </a:extLst>
          </p:cNvPr>
          <p:cNvSpPr/>
          <p:nvPr/>
        </p:nvSpPr>
        <p:spPr>
          <a:xfrm>
            <a:off x="2658428" y="2537488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D01F1C6-6A08-1654-DB18-AF314188E69F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3502117" y="2845265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C784196-BE37-4258-982C-36AD0A438FEB}"/>
              </a:ext>
            </a:extLst>
          </p:cNvPr>
          <p:cNvSpPr txBox="1"/>
          <p:nvPr/>
        </p:nvSpPr>
        <p:spPr>
          <a:xfrm>
            <a:off x="3500444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A88C9F-C2F0-5C9D-D8F7-5825608D418D}"/>
              </a:ext>
            </a:extLst>
          </p:cNvPr>
          <p:cNvCxnSpPr>
            <a:cxnSpLocks/>
            <a:stCxn id="23" idx="0"/>
            <a:endCxn id="23" idx="3"/>
          </p:cNvCxnSpPr>
          <p:nvPr/>
        </p:nvCxnSpPr>
        <p:spPr>
          <a:xfrm rot="16200000" flipH="1">
            <a:off x="3787565" y="4126598"/>
            <a:ext cx="153889" cy="706407"/>
          </a:xfrm>
          <a:prstGeom prst="bentConnector4">
            <a:avLst>
              <a:gd name="adj1" fmla="val -415433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76B5A1-F8C7-E9E9-19C0-5926DA3367AB}"/>
              </a:ext>
            </a:extLst>
          </p:cNvPr>
          <p:cNvSpPr txBox="1"/>
          <p:nvPr/>
        </p:nvSpPr>
        <p:spPr>
          <a:xfrm>
            <a:off x="2681272" y="3944053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Inseri novo horário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C039F7E-F134-3F8C-B358-AF2C9DDCC119}"/>
              </a:ext>
            </a:extLst>
          </p:cNvPr>
          <p:cNvGrpSpPr/>
          <p:nvPr/>
        </p:nvGrpSpPr>
        <p:grpSpPr>
          <a:xfrm>
            <a:off x="3173329" y="1284339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D8C6FE7E-DC99-112C-A94E-640005B2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B95E787-1570-02B2-53A0-61F237C4382C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45CBDE5E-AD76-C05C-BF64-C13A08D78D69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1AAE214-5C51-763C-60E0-85E3A5D85D55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973520-B685-FD3B-8C32-8B64DCA88513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Registra Novo Horário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7B17BB-1546-2525-9E69-F0C47B92504E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35F4E9D-A012-0B19-C28D-A5C1686A61CE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AA7A6FB-24B4-A298-947F-98316110A069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Altera Horário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A21C60A-7B49-8504-2B5F-031C77D237B5}"/>
              </a:ext>
            </a:extLst>
          </p:cNvPr>
          <p:cNvSpPr/>
          <p:nvPr/>
        </p:nvSpPr>
        <p:spPr>
          <a:xfrm>
            <a:off x="7034502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8A5B732A-B3D8-73C2-A5EB-72B30F797825}"/>
              </a:ext>
            </a:extLst>
          </p:cNvPr>
          <p:cNvCxnSpPr>
            <a:cxnSpLocks/>
          </p:cNvCxnSpPr>
          <p:nvPr/>
        </p:nvCxnSpPr>
        <p:spPr>
          <a:xfrm>
            <a:off x="7034502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64FB29F-0797-B65D-4927-0E94C295FED8}"/>
              </a:ext>
            </a:extLst>
          </p:cNvPr>
          <p:cNvSpPr txBox="1"/>
          <p:nvPr/>
        </p:nvSpPr>
        <p:spPr>
          <a:xfrm>
            <a:off x="7034501" y="645354"/>
            <a:ext cx="2026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Exclui Horário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4DB7797-5E04-D3BA-2B42-E383BE2B7AB8}"/>
              </a:ext>
            </a:extLst>
          </p:cNvPr>
          <p:cNvSpPr/>
          <p:nvPr/>
        </p:nvSpPr>
        <p:spPr>
          <a:xfrm>
            <a:off x="9388290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0E286CA-542D-3CE0-B649-5B800B9E21C0}"/>
              </a:ext>
            </a:extLst>
          </p:cNvPr>
          <p:cNvCxnSpPr>
            <a:cxnSpLocks/>
          </p:cNvCxnSpPr>
          <p:nvPr/>
        </p:nvCxnSpPr>
        <p:spPr>
          <a:xfrm>
            <a:off x="9388290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40CD974-4F48-860A-04AB-D679DFEEA40E}"/>
              </a:ext>
            </a:extLst>
          </p:cNvPr>
          <p:cNvSpPr txBox="1"/>
          <p:nvPr/>
        </p:nvSpPr>
        <p:spPr>
          <a:xfrm>
            <a:off x="4806995" y="1944890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horário existente para alteração</a:t>
            </a: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9F565AD2-A9E2-D42C-E5D0-2871CCB53A40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949022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231DC9EE-F7B9-84CB-E0A7-C51B6F82D47B}"/>
              </a:ext>
            </a:extLst>
          </p:cNvPr>
          <p:cNvSpPr/>
          <p:nvPr/>
        </p:nvSpPr>
        <p:spPr>
          <a:xfrm>
            <a:off x="4883076" y="2537771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4A261D41-712D-0D65-7A66-577BF4DD172A}"/>
              </a:ext>
            </a:extLst>
          </p:cNvPr>
          <p:cNvCxnSpPr>
            <a:cxnSpLocks/>
            <a:stCxn id="2106" idx="2"/>
            <a:endCxn id="38" idx="0"/>
          </p:cNvCxnSpPr>
          <p:nvPr/>
        </p:nvCxnSpPr>
        <p:spPr>
          <a:xfrm>
            <a:off x="5726765" y="2845548"/>
            <a:ext cx="4623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D756E819-C2AE-0FAE-90A1-3ABA2E4621A9}"/>
              </a:ext>
            </a:extLst>
          </p:cNvPr>
          <p:cNvSpPr txBox="1"/>
          <p:nvPr/>
        </p:nvSpPr>
        <p:spPr>
          <a:xfrm>
            <a:off x="5725092" y="3501763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84FE525D-ACDA-449E-AFA0-71D24B2B4485}"/>
              </a:ext>
            </a:extLst>
          </p:cNvPr>
          <p:cNvCxnSpPr>
            <a:cxnSpLocks/>
            <a:stCxn id="38" idx="0"/>
            <a:endCxn id="38" idx="3"/>
          </p:cNvCxnSpPr>
          <p:nvPr/>
        </p:nvCxnSpPr>
        <p:spPr>
          <a:xfrm rot="16200000" flipH="1">
            <a:off x="6007646" y="4124730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EBEBC11F-BD2F-1A2D-762B-BBA3C8FCD2D7}"/>
              </a:ext>
            </a:extLst>
          </p:cNvPr>
          <p:cNvSpPr txBox="1"/>
          <p:nvPr/>
        </p:nvSpPr>
        <p:spPr>
          <a:xfrm>
            <a:off x="4888502" y="3944336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Altera horário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0FA771AC-9A1C-8A85-B6A1-36F44A8C7A36}"/>
              </a:ext>
            </a:extLst>
          </p:cNvPr>
          <p:cNvGrpSpPr/>
          <p:nvPr/>
        </p:nvGrpSpPr>
        <p:grpSpPr>
          <a:xfrm>
            <a:off x="5397977" y="1284622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49C36FA7-053B-6421-0E90-601B97328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9037BBED-EA51-99BE-446C-BC87ACEAB95C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179" name="CaixaDeTexto 2178">
            <a:extLst>
              <a:ext uri="{FF2B5EF4-FFF2-40B4-BE49-F238E27FC236}">
                <a16:creationId xmlns:a16="http://schemas.microsoft.com/office/drawing/2014/main" id="{9D5FAD77-12DA-D976-8290-435B81CED826}"/>
              </a:ext>
            </a:extLst>
          </p:cNvPr>
          <p:cNvSpPr txBox="1"/>
          <p:nvPr/>
        </p:nvSpPr>
        <p:spPr>
          <a:xfrm>
            <a:off x="7119129" y="1949239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horário existente para exclusão</a:t>
            </a:r>
          </a:p>
        </p:txBody>
      </p:sp>
      <p:cxnSp>
        <p:nvCxnSpPr>
          <p:cNvPr id="2180" name="Conector de Seta Reta 2179">
            <a:extLst>
              <a:ext uri="{FF2B5EF4-FFF2-40B4-BE49-F238E27FC236}">
                <a16:creationId xmlns:a16="http://schemas.microsoft.com/office/drawing/2014/main" id="{B79C62FC-F642-CFCA-3898-433673A63861}"/>
              </a:ext>
            </a:extLst>
          </p:cNvPr>
          <p:cNvCxnSpPr>
            <a:cxnSpLocks/>
            <a:stCxn id="2189" idx="2"/>
            <a:endCxn id="2181" idx="0"/>
          </p:cNvCxnSpPr>
          <p:nvPr/>
        </p:nvCxnSpPr>
        <p:spPr>
          <a:xfrm>
            <a:off x="8037227" y="1953371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1" name="Retângulo 2180">
            <a:extLst>
              <a:ext uri="{FF2B5EF4-FFF2-40B4-BE49-F238E27FC236}">
                <a16:creationId xmlns:a16="http://schemas.microsoft.com/office/drawing/2014/main" id="{80070090-4023-0BA4-A142-1F3F507874A8}"/>
              </a:ext>
            </a:extLst>
          </p:cNvPr>
          <p:cNvSpPr/>
          <p:nvPr/>
        </p:nvSpPr>
        <p:spPr>
          <a:xfrm>
            <a:off x="7195210" y="2542120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83" name="Conector de Seta Reta 2182">
            <a:extLst>
              <a:ext uri="{FF2B5EF4-FFF2-40B4-BE49-F238E27FC236}">
                <a16:creationId xmlns:a16="http://schemas.microsoft.com/office/drawing/2014/main" id="{110CD986-E000-287E-96D4-B018EEA4635E}"/>
              </a:ext>
            </a:extLst>
          </p:cNvPr>
          <p:cNvCxnSpPr>
            <a:cxnSpLocks/>
            <a:stCxn id="2181" idx="2"/>
            <a:endCxn id="46" idx="0"/>
          </p:cNvCxnSpPr>
          <p:nvPr/>
        </p:nvCxnSpPr>
        <p:spPr>
          <a:xfrm flipH="1">
            <a:off x="8036878" y="2849897"/>
            <a:ext cx="2021" cy="156660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4" name="CaixaDeTexto 2183">
            <a:extLst>
              <a:ext uri="{FF2B5EF4-FFF2-40B4-BE49-F238E27FC236}">
                <a16:creationId xmlns:a16="http://schemas.microsoft.com/office/drawing/2014/main" id="{194ECC2E-375F-ADA5-D133-AFFB3329977A}"/>
              </a:ext>
            </a:extLst>
          </p:cNvPr>
          <p:cNvSpPr txBox="1"/>
          <p:nvPr/>
        </p:nvSpPr>
        <p:spPr>
          <a:xfrm>
            <a:off x="8037226" y="3506112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85" name="Conector de Seta Reta 23">
            <a:extLst>
              <a:ext uri="{FF2B5EF4-FFF2-40B4-BE49-F238E27FC236}">
                <a16:creationId xmlns:a16="http://schemas.microsoft.com/office/drawing/2014/main" id="{3DF7BBDF-0212-41BC-AC3F-DD9A67E21BF0}"/>
              </a:ext>
            </a:extLst>
          </p:cNvPr>
          <p:cNvCxnSpPr>
            <a:cxnSpLocks/>
            <a:stCxn id="46" idx="0"/>
            <a:endCxn id="46" idx="3"/>
          </p:cNvCxnSpPr>
          <p:nvPr/>
        </p:nvCxnSpPr>
        <p:spPr>
          <a:xfrm rot="16200000" flipH="1">
            <a:off x="8313136" y="4140247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6" name="CaixaDeTexto 2185">
            <a:extLst>
              <a:ext uri="{FF2B5EF4-FFF2-40B4-BE49-F238E27FC236}">
                <a16:creationId xmlns:a16="http://schemas.microsoft.com/office/drawing/2014/main" id="{CD478D73-44B8-88F4-BDBE-CBCB0181779B}"/>
              </a:ext>
            </a:extLst>
          </p:cNvPr>
          <p:cNvSpPr txBox="1"/>
          <p:nvPr/>
        </p:nvSpPr>
        <p:spPr>
          <a:xfrm>
            <a:off x="7200636" y="3948685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Exclui horário</a:t>
            </a:r>
          </a:p>
        </p:txBody>
      </p:sp>
      <p:grpSp>
        <p:nvGrpSpPr>
          <p:cNvPr id="2187" name="Agrupar 2186">
            <a:extLst>
              <a:ext uri="{FF2B5EF4-FFF2-40B4-BE49-F238E27FC236}">
                <a16:creationId xmlns:a16="http://schemas.microsoft.com/office/drawing/2014/main" id="{7D428EE3-2310-A708-4068-4541CFE6437E}"/>
              </a:ext>
            </a:extLst>
          </p:cNvPr>
          <p:cNvGrpSpPr/>
          <p:nvPr/>
        </p:nvGrpSpPr>
        <p:grpSpPr>
          <a:xfrm>
            <a:off x="7710111" y="1288971"/>
            <a:ext cx="654231" cy="664400"/>
            <a:chOff x="10463048" y="414956"/>
            <a:chExt cx="914400" cy="1079917"/>
          </a:xfrm>
        </p:grpSpPr>
        <p:pic>
          <p:nvPicPr>
            <p:cNvPr id="2188" name="Gráfico 2187" descr="Usuário com preenchimento sólido">
              <a:extLst>
                <a:ext uri="{FF2B5EF4-FFF2-40B4-BE49-F238E27FC236}">
                  <a16:creationId xmlns:a16="http://schemas.microsoft.com/office/drawing/2014/main" id="{77CC5C1D-DE6D-DCC4-1A7F-A2E0B24A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89" name="CaixaDeTexto 2188">
              <a:extLst>
                <a:ext uri="{FF2B5EF4-FFF2-40B4-BE49-F238E27FC236}">
                  <a16:creationId xmlns:a16="http://schemas.microsoft.com/office/drawing/2014/main" id="{2C06992C-27B7-D9D0-0AEB-5ED7FC05765F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E7C15398-9311-2101-F41D-809D68F5DBCA}"/>
              </a:ext>
            </a:extLst>
          </p:cNvPr>
          <p:cNvSpPr/>
          <p:nvPr/>
        </p:nvSpPr>
        <p:spPr>
          <a:xfrm>
            <a:off x="2804899" y="4402857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880842F-5C2D-4BFF-E59C-51AD90954C6D}"/>
              </a:ext>
            </a:extLst>
          </p:cNvPr>
          <p:cNvSpPr/>
          <p:nvPr/>
        </p:nvSpPr>
        <p:spPr>
          <a:xfrm>
            <a:off x="5024980" y="4400989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BEB7A9A-DDC1-E295-121C-3C8C2FB62CC4}"/>
              </a:ext>
            </a:extLst>
          </p:cNvPr>
          <p:cNvSpPr/>
          <p:nvPr/>
        </p:nvSpPr>
        <p:spPr>
          <a:xfrm>
            <a:off x="7330470" y="4416506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A0185E3-805A-6F98-5AF4-3B6506E5BCF6}"/>
              </a:ext>
            </a:extLst>
          </p:cNvPr>
          <p:cNvCxnSpPr>
            <a:cxnSpLocks/>
          </p:cNvCxnSpPr>
          <p:nvPr/>
        </p:nvCxnSpPr>
        <p:spPr>
          <a:xfrm flipH="1" flipV="1">
            <a:off x="1131427" y="2845265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FD994D3-75B4-FB05-5F85-92BB798F4D16}"/>
              </a:ext>
            </a:extLst>
          </p:cNvPr>
          <p:cNvSpPr txBox="1"/>
          <p:nvPr/>
        </p:nvSpPr>
        <p:spPr>
          <a:xfrm>
            <a:off x="416857" y="3501480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Retorna horários encontrados</a:t>
            </a:r>
          </a:p>
        </p:txBody>
      </p:sp>
    </p:spTree>
    <p:extLst>
      <p:ext uri="{BB962C8B-B14F-4D97-AF65-F5344CB8AC3E}">
        <p14:creationId xmlns:p14="http://schemas.microsoft.com/office/powerpoint/2010/main" val="77559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E283F-5CA7-205C-FD9C-76B19DE4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FEBB37BD-D106-2C45-9BDC-6FD47351B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820B3CB-5EE6-311C-1A33-61CA112C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6C3ED701-8B98-E95A-B234-B31AAE165DA5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535BF0A-ABC3-768A-7CA0-C59BE189063E}"/>
              </a:ext>
            </a:extLst>
          </p:cNvPr>
          <p:cNvSpPr txBox="1"/>
          <p:nvPr/>
        </p:nvSpPr>
        <p:spPr>
          <a:xfrm>
            <a:off x="0" y="38363"/>
            <a:ext cx="93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Consultar Médicos e Realizar Agendamentos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24DECEB9-4AA3-09CE-00E1-7F469647813F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6A9414-C19C-99DD-716F-909B6611365A}"/>
              </a:ext>
            </a:extLst>
          </p:cNvPr>
          <p:cNvSpPr txBox="1"/>
          <p:nvPr/>
        </p:nvSpPr>
        <p:spPr>
          <a:xfrm>
            <a:off x="416857" y="2040275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900">
                <a:solidFill>
                  <a:srgbClr val="000000"/>
                </a:solidFill>
                <a:effectLst/>
                <a:latin typeface="Gill Sans MT" panose="020B0502020104020203" pitchFamily="34" charset="0"/>
              </a:defRPr>
            </a:lvl1pPr>
          </a:lstStyle>
          <a:p>
            <a:r>
              <a:rPr lang="pt-BR">
                <a:latin typeface="+mj-lt"/>
              </a:rPr>
              <a:t>Consulta médicos</a:t>
            </a:r>
            <a:endParaRPr lang="pt-BR" dirty="0">
              <a:latin typeface="+mj-lt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9AAD66-77EC-66C6-B0F8-6B2CF13B94E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818104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A52C4BFD-E147-AD36-3BE6-E8B72FC91601}"/>
              </a:ext>
            </a:extLst>
          </p:cNvPr>
          <p:cNvSpPr/>
          <p:nvPr/>
        </p:nvSpPr>
        <p:spPr>
          <a:xfrm>
            <a:off x="531223" y="2406853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C8643-AC6E-D91F-C4B7-88028A8F6D37}"/>
              </a:ext>
            </a:extLst>
          </p:cNvPr>
          <p:cNvSpPr/>
          <p:nvPr/>
        </p:nvSpPr>
        <p:spPr>
          <a:xfrm>
            <a:off x="661859" y="4273082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USUÁRIOS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3C9202B-0580-577D-FE6B-37CB35653B2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714630"/>
            <a:ext cx="4367" cy="155845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58B42F-AA24-E76D-D4AD-83F00C350016}"/>
              </a:ext>
            </a:extLst>
          </p:cNvPr>
          <p:cNvSpPr txBox="1"/>
          <p:nvPr/>
        </p:nvSpPr>
        <p:spPr>
          <a:xfrm>
            <a:off x="1316840" y="3362870"/>
            <a:ext cx="8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Consulta médicos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95D21B3-DFFA-028D-5353-1B6CB0703558}"/>
              </a:ext>
            </a:extLst>
          </p:cNvPr>
          <p:cNvGrpSpPr/>
          <p:nvPr/>
        </p:nvGrpSpPr>
        <p:grpSpPr>
          <a:xfrm>
            <a:off x="1032809" y="1153704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18382213-0CED-AFFF-762C-60491A530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EF556B3-438F-36ED-F66F-8A2D7660F915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DD47952D-9F81-5177-3A29-1CB7EE5374E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8E2F7D2-A3D9-7C7B-A637-19F04A31B325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782E8CC-221F-EB5F-5B87-C66685296034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Médicos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66F1EAF-5C2B-E1FD-DAF1-4D4C44D4A582}"/>
              </a:ext>
            </a:extLst>
          </p:cNvPr>
          <p:cNvSpPr txBox="1"/>
          <p:nvPr/>
        </p:nvSpPr>
        <p:spPr>
          <a:xfrm>
            <a:off x="2796702" y="1779270"/>
            <a:ext cx="80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effectLst/>
                <a:latin typeface="+mj-lt"/>
              </a:rPr>
              <a:t>Consulta os horários disponíveis do médico.</a:t>
            </a:r>
            <a:endParaRPr lang="pt-BR" sz="900" dirty="0">
              <a:latin typeface="+mj-lt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810F42-EE49-7B1B-F8E5-47B7B0441D48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818104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C19D710B-15DE-0459-628C-5A6CB422C480}"/>
              </a:ext>
            </a:extLst>
          </p:cNvPr>
          <p:cNvSpPr/>
          <p:nvPr/>
        </p:nvSpPr>
        <p:spPr>
          <a:xfrm>
            <a:off x="2658428" y="2406853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2D20C50-BB25-BDB4-9C76-D4F6F014755E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3502117" y="2714630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82A3F23-4501-E7C1-729D-409F0F766F3F}"/>
              </a:ext>
            </a:extLst>
          </p:cNvPr>
          <p:cNvSpPr txBox="1"/>
          <p:nvPr/>
        </p:nvSpPr>
        <p:spPr>
          <a:xfrm>
            <a:off x="3500444" y="3370845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C5216E-C4C3-F0CF-6CDD-1A5BE2E9F162}"/>
              </a:ext>
            </a:extLst>
          </p:cNvPr>
          <p:cNvCxnSpPr>
            <a:cxnSpLocks/>
            <a:stCxn id="23" idx="0"/>
            <a:endCxn id="23" idx="3"/>
          </p:cNvCxnSpPr>
          <p:nvPr/>
        </p:nvCxnSpPr>
        <p:spPr>
          <a:xfrm rot="16200000" flipH="1">
            <a:off x="3787565" y="3995963"/>
            <a:ext cx="153889" cy="706407"/>
          </a:xfrm>
          <a:prstGeom prst="bentConnector4">
            <a:avLst>
              <a:gd name="adj1" fmla="val -415433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7A3CF08-6839-A44B-F626-35EA563BD082}"/>
              </a:ext>
            </a:extLst>
          </p:cNvPr>
          <p:cNvGrpSpPr/>
          <p:nvPr/>
        </p:nvGrpSpPr>
        <p:grpSpPr>
          <a:xfrm>
            <a:off x="3173329" y="1153704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E40A2897-EF0D-E8AB-58F7-929BE5FD7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84C2986-3EF4-0B3E-A804-B142F37B22E1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99D2F514-84D8-6664-1250-5E76E608A3CA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3DB511B-4669-92D3-C859-AE097CEBB427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AA97CAB-2A72-3CFA-E17E-A80359E808AE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Horários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E1CEBBB-F5DC-3801-A489-2E1A9635F7C4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A889FD5-E580-03F6-516D-0457D1AA9955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D20880-FAA2-A0C5-BA7A-FF0DFF98B72C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Solicitar Agendamento</a:t>
            </a:r>
          </a:p>
        </p:txBody>
      </p: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28AF9FC-B89B-27D2-2530-E7CEEAB8BB45}"/>
              </a:ext>
            </a:extLst>
          </p:cNvPr>
          <p:cNvSpPr txBox="1"/>
          <p:nvPr/>
        </p:nvSpPr>
        <p:spPr>
          <a:xfrm>
            <a:off x="4806995" y="1831673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effectLst/>
                <a:latin typeface="+mj-lt"/>
              </a:rPr>
              <a:t>Envia os dados para o agendamento</a:t>
            </a:r>
            <a:endParaRPr lang="pt-BR" sz="900" dirty="0">
              <a:latin typeface="+mj-lt"/>
            </a:endParaRP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D3250F80-B47A-BD6E-DBB8-2005318AD363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818387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42B4553A-C447-47D6-BA03-C4121B5C0792}"/>
              </a:ext>
            </a:extLst>
          </p:cNvPr>
          <p:cNvSpPr/>
          <p:nvPr/>
        </p:nvSpPr>
        <p:spPr>
          <a:xfrm>
            <a:off x="4883076" y="2407136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EC0BB4F5-4537-C5CB-D507-9CDE79FA229F}"/>
              </a:ext>
            </a:extLst>
          </p:cNvPr>
          <p:cNvCxnSpPr>
            <a:cxnSpLocks/>
            <a:stCxn id="2106" idx="2"/>
            <a:endCxn id="38" idx="0"/>
          </p:cNvCxnSpPr>
          <p:nvPr/>
        </p:nvCxnSpPr>
        <p:spPr>
          <a:xfrm>
            <a:off x="5726765" y="2714913"/>
            <a:ext cx="4623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C5D38975-D080-A81B-ECE6-F760838FC906}"/>
              </a:ext>
            </a:extLst>
          </p:cNvPr>
          <p:cNvSpPr txBox="1"/>
          <p:nvPr/>
        </p:nvSpPr>
        <p:spPr>
          <a:xfrm>
            <a:off x="5725092" y="3371128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81A02AD9-2A5E-A766-8261-5D9ACE27C21F}"/>
              </a:ext>
            </a:extLst>
          </p:cNvPr>
          <p:cNvCxnSpPr>
            <a:cxnSpLocks/>
            <a:stCxn id="38" idx="0"/>
            <a:endCxn id="38" idx="3"/>
          </p:cNvCxnSpPr>
          <p:nvPr/>
        </p:nvCxnSpPr>
        <p:spPr>
          <a:xfrm rot="16200000" flipH="1">
            <a:off x="6007646" y="3994095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50D94938-05C7-9294-E892-05C8EED30FF4}"/>
              </a:ext>
            </a:extLst>
          </p:cNvPr>
          <p:cNvSpPr txBox="1"/>
          <p:nvPr/>
        </p:nvSpPr>
        <p:spPr>
          <a:xfrm>
            <a:off x="5712856" y="3830886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Cria o agendamento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E94400A4-10C2-AB16-A404-99262CEFD8A2}"/>
              </a:ext>
            </a:extLst>
          </p:cNvPr>
          <p:cNvGrpSpPr/>
          <p:nvPr/>
        </p:nvGrpSpPr>
        <p:grpSpPr>
          <a:xfrm>
            <a:off x="5397977" y="1153987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78AA9C8A-FCA3-2D69-2F98-0F066C884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596343AB-6EAA-3C82-A8E4-25ACEEDDF66E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0B9EA04E-0023-38D7-912E-E81E955DF61E}"/>
              </a:ext>
            </a:extLst>
          </p:cNvPr>
          <p:cNvSpPr/>
          <p:nvPr/>
        </p:nvSpPr>
        <p:spPr>
          <a:xfrm>
            <a:off x="2804899" y="4272222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2D80A2F-5001-7E27-C5FD-B07CBB677FA3}"/>
              </a:ext>
            </a:extLst>
          </p:cNvPr>
          <p:cNvSpPr/>
          <p:nvPr/>
        </p:nvSpPr>
        <p:spPr>
          <a:xfrm>
            <a:off x="5024980" y="4270354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AGENDAMENTOS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3F1AA59-92B8-7E79-4BBA-F8E6C7BFC3B2}"/>
              </a:ext>
            </a:extLst>
          </p:cNvPr>
          <p:cNvCxnSpPr>
            <a:cxnSpLocks/>
          </p:cNvCxnSpPr>
          <p:nvPr/>
        </p:nvCxnSpPr>
        <p:spPr>
          <a:xfrm flipH="1" flipV="1">
            <a:off x="1131427" y="2714630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4A99A28-9C95-B62D-E000-BFD760726723}"/>
              </a:ext>
            </a:extLst>
          </p:cNvPr>
          <p:cNvSpPr txBox="1"/>
          <p:nvPr/>
        </p:nvSpPr>
        <p:spPr>
          <a:xfrm>
            <a:off x="416857" y="3370845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médicos disponíveis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5C773EB-F59A-46F4-90A6-959FB3B003EA}"/>
              </a:ext>
            </a:extLst>
          </p:cNvPr>
          <p:cNvCxnSpPr>
            <a:cxnSpLocks/>
          </p:cNvCxnSpPr>
          <p:nvPr/>
        </p:nvCxnSpPr>
        <p:spPr>
          <a:xfrm flipH="1" flipV="1">
            <a:off x="3243620" y="2727419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2CD75B-9DAE-589C-5A72-68AF5C7A5F4B}"/>
              </a:ext>
            </a:extLst>
          </p:cNvPr>
          <p:cNvSpPr txBox="1"/>
          <p:nvPr/>
        </p:nvSpPr>
        <p:spPr>
          <a:xfrm>
            <a:off x="2529050" y="3383634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dias e horários disponíveis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2C6B9F0-55EC-60D5-7A91-2E4FA4DC60EA}"/>
              </a:ext>
            </a:extLst>
          </p:cNvPr>
          <p:cNvSpPr/>
          <p:nvPr/>
        </p:nvSpPr>
        <p:spPr>
          <a:xfrm>
            <a:off x="5034376" y="5340050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NOTIFICAÇÕES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69197BB-395B-AEDE-937C-11E588BD1297}"/>
              </a:ext>
            </a:extLst>
          </p:cNvPr>
          <p:cNvCxnSpPr>
            <a:cxnSpLocks/>
            <a:stCxn id="38" idx="2"/>
            <a:endCxn id="10" idx="0"/>
          </p:cNvCxnSpPr>
          <p:nvPr/>
        </p:nvCxnSpPr>
        <p:spPr>
          <a:xfrm>
            <a:off x="5731388" y="4578131"/>
            <a:ext cx="9396" cy="76191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65E143A-3D94-B2B6-BFC8-8EADD3C89AE6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805710" y="5582901"/>
            <a:ext cx="327360" cy="457212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2495B70-6979-74C0-CA87-851CBBABC09A}"/>
              </a:ext>
            </a:extLst>
          </p:cNvPr>
          <p:cNvSpPr txBox="1"/>
          <p:nvPr/>
        </p:nvSpPr>
        <p:spPr>
          <a:xfrm>
            <a:off x="5737368" y="4732019"/>
            <a:ext cx="984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Registra nova notificação do agendamento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01C3883-84BA-A7D0-71F3-3B7B746BEDFD}"/>
              </a:ext>
            </a:extLst>
          </p:cNvPr>
          <p:cNvSpPr txBox="1"/>
          <p:nvPr/>
        </p:nvSpPr>
        <p:spPr>
          <a:xfrm>
            <a:off x="4796572" y="5753245"/>
            <a:ext cx="984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e-mail com a confirmação do agendamento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3345EBE-53B2-C1DF-EE37-31FFD8041572}"/>
              </a:ext>
            </a:extLst>
          </p:cNvPr>
          <p:cNvGrpSpPr/>
          <p:nvPr/>
        </p:nvGrpSpPr>
        <p:grpSpPr>
          <a:xfrm>
            <a:off x="6119082" y="5748727"/>
            <a:ext cx="627585" cy="697913"/>
            <a:chOff x="10463048" y="414956"/>
            <a:chExt cx="914400" cy="1417218"/>
          </a:xfrm>
        </p:grpSpPr>
        <p:pic>
          <p:nvPicPr>
            <p:cNvPr id="49" name="Gráfico 48" descr="Usuário com preenchimento sólido">
              <a:extLst>
                <a:ext uri="{FF2B5EF4-FFF2-40B4-BE49-F238E27FC236}">
                  <a16:creationId xmlns:a16="http://schemas.microsoft.com/office/drawing/2014/main" id="{05D44B72-865A-249A-2F48-BBFA4B1B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31D8CC61-FBB4-3B8E-4BE3-F278BD70CF70}"/>
                </a:ext>
              </a:extLst>
            </p:cNvPr>
            <p:cNvSpPr txBox="1"/>
            <p:nvPr/>
          </p:nvSpPr>
          <p:spPr>
            <a:xfrm>
              <a:off x="10463048" y="1144689"/>
              <a:ext cx="914400" cy="687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F399F28B-66ED-AD55-5C41-C1C06BBBFE42}"/>
              </a:ext>
            </a:extLst>
          </p:cNvPr>
          <p:cNvCxnSpPr>
            <a:cxnSpLocks/>
          </p:cNvCxnSpPr>
          <p:nvPr/>
        </p:nvCxnSpPr>
        <p:spPr>
          <a:xfrm flipH="1" flipV="1">
            <a:off x="5465509" y="2714913"/>
            <a:ext cx="4623" cy="155544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46B3B8C-D92B-0D29-CE59-E157DCFF1359}"/>
              </a:ext>
            </a:extLst>
          </p:cNvPr>
          <p:cNvSpPr txBox="1"/>
          <p:nvPr/>
        </p:nvSpPr>
        <p:spPr>
          <a:xfrm>
            <a:off x="4716395" y="3430600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os dados do agendamento</a:t>
            </a:r>
          </a:p>
        </p:txBody>
      </p:sp>
    </p:spTree>
    <p:extLst>
      <p:ext uri="{BB962C8B-B14F-4D97-AF65-F5344CB8AC3E}">
        <p14:creationId xmlns:p14="http://schemas.microsoft.com/office/powerpoint/2010/main" val="389881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F30A6A-A721-1C2D-A217-E01940C0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44053" y="614850"/>
            <a:ext cx="1041204" cy="1041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5327054-5D9A-B5EB-93CE-63791938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93498" y="1641494"/>
            <a:ext cx="1790755" cy="937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40EC33-3F86-3B0D-13A8-86B7857AC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9720" y="872809"/>
            <a:ext cx="1566490" cy="15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CD3FDB1-1786-6669-10ED-03EA36D8A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55480" y="4151584"/>
            <a:ext cx="1011883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DB4223B-D624-762B-DAA3-99AC48D2B9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03767" y="3870998"/>
            <a:ext cx="1197820" cy="102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83FB0E0E-96FE-1A40-A3C6-547F46182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597827" y="2843168"/>
            <a:ext cx="854187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Utilizando o EF Core + FluentAPI + Bônus (carregando configurações ...">
            <a:extLst>
              <a:ext uri="{FF2B5EF4-FFF2-40B4-BE49-F238E27FC236}">
                <a16:creationId xmlns:a16="http://schemas.microsoft.com/office/drawing/2014/main" id="{5E671511-E176-DD77-5652-4EAB650C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2" y="1966543"/>
            <a:ext cx="1032730" cy="10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98FC905-1710-BC6F-EB48-34454DB9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73" y="4093007"/>
            <a:ext cx="1273534" cy="80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D7BBD12B-46D3-C7AD-5A50-CAA1F680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29" y="4327967"/>
            <a:ext cx="1281082" cy="71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ginner's Guide: How To Install Ubuntu Linux 18.04 LTS">
            <a:extLst>
              <a:ext uri="{FF2B5EF4-FFF2-40B4-BE49-F238E27FC236}">
                <a16:creationId xmlns:a16="http://schemas.microsoft.com/office/drawing/2014/main" id="{8EF62A86-D19B-466F-38A4-344BD281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" y="3721269"/>
            <a:ext cx="1551447" cy="109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Clean Architecture Explained">
            <a:extLst>
              <a:ext uri="{FF2B5EF4-FFF2-40B4-BE49-F238E27FC236}">
                <a16:creationId xmlns:a16="http://schemas.microsoft.com/office/drawing/2014/main" id="{1012752F-9188-2F2D-6E65-5FB4188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9" y="1493351"/>
            <a:ext cx="3843045" cy="216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inal, o que é RabbitMQ ?">
            <a:extLst>
              <a:ext uri="{FF2B5EF4-FFF2-40B4-BE49-F238E27FC236}">
                <a16:creationId xmlns:a16="http://schemas.microsoft.com/office/drawing/2014/main" id="{873ACE91-CA67-4F56-CE89-C675809F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45" y="682340"/>
            <a:ext cx="1270363" cy="715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3DBE50-05D4-A452-1CD6-0472CBE5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72" y="709889"/>
            <a:ext cx="1097269" cy="73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537DE77A-E3B9-C88D-818D-EC9EEE003ACE}"/>
              </a:ext>
            </a:extLst>
          </p:cNvPr>
          <p:cNvSpPr/>
          <p:nvPr/>
        </p:nvSpPr>
        <p:spPr>
          <a:xfrm>
            <a:off x="617528" y="5546904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1C9ADF-D219-AB14-DA06-E3C115DECF74}"/>
              </a:ext>
            </a:extLst>
          </p:cNvPr>
          <p:cNvSpPr txBox="1"/>
          <p:nvPr/>
        </p:nvSpPr>
        <p:spPr>
          <a:xfrm>
            <a:off x="957937" y="5625736"/>
            <a:ext cx="206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 HÁ DE NOVO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39E182-CD38-7795-13F3-C6BE9501C521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A3260"/>
                </a:solidFill>
              </a:rPr>
              <a:t>STACKS</a:t>
            </a:r>
            <a:endParaRPr lang="pt-BR" dirty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2" descr="Kubernetes, uma visão geral">
            <a:extLst>
              <a:ext uri="{FF2B5EF4-FFF2-40B4-BE49-F238E27FC236}">
                <a16:creationId xmlns:a16="http://schemas.microsoft.com/office/drawing/2014/main" id="{0D485610-AEE7-CF50-05C4-876FB78F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78449" y="2630700"/>
            <a:ext cx="1023138" cy="10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http://{host}/users/doctor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262949" y="-51448"/>
            <a:ext cx="49290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Usuário -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0896772-D9BE-71F5-A4E9-57861A20E20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AC952D8D-ABC7-C27A-659D-4E424AB73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1326633-266A-09FB-C2E1-C89B358A141C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E6F7E4F-1A0D-E6DB-7D3E-8066A5650157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42BF2BCF-284C-E38F-1F94-A17CBCAE8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B61BA47-6691-8BD9-FF19-06091B05586D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CD255E96-C7EA-F090-CF69-671C254E9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FB75738-73AB-9B8C-C17E-04BA81840C9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44E431C8-D1CA-D22B-B8E0-AF780D54B3E7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99438329-F2B2-5C4D-F6CD-EC4BCDD1B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0D6FA120-5B4C-0010-A4A4-15A0A4921506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058C4090-3A5F-0405-0A6A-28C4E643AB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71DC9A3F-7A2B-3B95-7BCF-29C78A675662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95643E86-95C7-42C8-F935-430308EF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28AFCACF-6A30-E73E-B53B-5EDAC261C6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FE83ECB4-77AF-CF96-E93D-FE854CDF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1" name="Retângulo 2250">
            <a:extLst>
              <a:ext uri="{FF2B5EF4-FFF2-40B4-BE49-F238E27FC236}">
                <a16:creationId xmlns:a16="http://schemas.microsoft.com/office/drawing/2014/main" id="{08E716F8-BE3A-A66F-A862-EAA0D655BAAB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52" name="Conector de Seta Reta 24">
            <a:extLst>
              <a:ext uri="{FF2B5EF4-FFF2-40B4-BE49-F238E27FC236}">
                <a16:creationId xmlns:a16="http://schemas.microsoft.com/office/drawing/2014/main" id="{D2641D7E-77AE-5420-430D-901C73AA438D}"/>
              </a:ext>
            </a:extLst>
          </p:cNvPr>
          <p:cNvCxnSpPr>
            <a:cxnSpLocks/>
            <a:endCxn id="2251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1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C54B0-5EF2-C149-E82A-F79C9E34D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A6FC357F-1CD3-0659-831F-D1A882425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6747278-F4EE-46DC-0A99-1515D8892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0F3D78C-1D7E-49EB-8535-34BF4F7210B6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D8B795E4-35E0-7FD2-FC53-31D0BDC5E82D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9B88646-0D1B-30EB-8BDF-80C4F179D9DC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FB5520-8489-FF5B-C269-BE01C1E55336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AAE8E7-168F-453B-B4CF-D77AC4F66390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E9C840-E541-DDE0-FEC9-B707F46AA98F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87451A-B98D-9315-98F0-13461081E1A9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08B193-FF94-FE4E-FCDB-2D1387F484BB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7CCEEEA-CEDF-F5DC-13E7-0F879278B525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C624DDB-BB34-61D1-B5DC-947DCBB51550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8F173E7-2A14-1E81-6344-234DE4B683B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1D97FAE-9BE6-1D57-A3BF-445C64631D8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F063A07-12E1-65C5-71C1-1A1DC5896F4D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28F1767-E9A7-95A1-7D9A-6DD46D925EBA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270B335-256C-8352-1098-31307E30FEC2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231789-900A-A919-4E61-6C8E3E3C37FA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54F7EB1-82CD-3D4D-03DC-904D78709F7E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04C8EE-07EE-E02F-BD9B-A7258888D2D0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D21D3AD-E2C5-EF25-C0B2-37A36390874F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20109EA-EBC9-84CC-2C5F-F8781561E5C5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FB10E8F-A8EF-23AC-60A5-7362BD45D84F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94333E9-2D11-6B54-C3EA-9169017B92B4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FE61882-4213-92B3-3205-9C0DDF0C23A7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4070E9F-8D61-3AC0-D98E-AA1D26D6C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6760980-F10F-9D5D-65F9-B656F96AE417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B629DDC9-6F16-2985-A991-C47C79CD79C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5C93C16-930C-9B01-25C9-7C92D4CF32E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http://{host}/users/patient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84FEE14-B568-CBF3-105C-94D604E6FC42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B474915-2401-D385-0C6C-8CBA2F72D38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7E1A4FAD-EB16-DB91-B5D6-92EB3BA06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D922D714-9493-E2D5-600B-EB45A2AE5A42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Usuário - Paciente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AA5137-0295-E5B2-1588-B23D5F1196E1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F317B98-75C4-BE08-8B9F-51D04ADFF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F82106CA-FF2D-A7E7-92F2-03F4ED883863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A7B0BC1-0D88-7438-9CE3-7F540A7C1E8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51099AC6-7D29-F0DB-1473-E948261CC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810DBE0-A9A1-0F76-444D-CF5D131E72D3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2F6CCA7-ED6F-AA8A-482B-917D3D30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24ECBE0-FDD3-75C8-3BB9-3F8ACD7A27FE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FEC2391-8D69-799C-8AC3-07063A679A9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A74C7B4-5623-4611-B306-E744DF43A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7D3DD882-4A5E-D841-4D05-0E14AB54B95C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D16BC75A-BCD4-3B1E-608E-B79DC26FE4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643B07E7-A2D1-D90D-13C7-A9C8B3C652A4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C95BA04C-3809-9CEA-5773-C4AA950CF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CEB9A7A7-C52A-D3A4-4A01-C1D6767956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A801F063-5B8A-C959-AF52-F4076B95C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609EA582-21EB-4C20-D842-8EA14A99A8F9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8" name="Conector de Seta Reta 24">
            <a:extLst>
              <a:ext uri="{FF2B5EF4-FFF2-40B4-BE49-F238E27FC236}">
                <a16:creationId xmlns:a16="http://schemas.microsoft.com/office/drawing/2014/main" id="{119DF3E0-F900-C465-6324-AFBFCAC190AF}"/>
              </a:ext>
            </a:extLst>
          </p:cNvPr>
          <p:cNvCxnSpPr>
            <a:cxnSpLocks/>
            <a:stCxn id="7" idx="0"/>
            <a:endCxn id="27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9237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1729</TotalTime>
  <Words>999</Words>
  <Application>Microsoft Office PowerPoint</Application>
  <PresentationFormat>Widescreen</PresentationFormat>
  <Paragraphs>411</Paragraphs>
  <Slides>26</Slides>
  <Notes>26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Aharoni</vt:lpstr>
      <vt:lpstr>Calibri</vt:lpstr>
      <vt:lpstr>Consolas</vt:lpstr>
      <vt:lpstr>Gill Sans MT</vt:lpstr>
      <vt:lpstr>Wingdings 2</vt:lpstr>
      <vt:lpstr>Personalizado</vt:lpstr>
      <vt:lpstr>DESENHO DE ARQUITETURA</vt:lpstr>
      <vt:lpstr>Agenda da apresentação</vt:lpstr>
      <vt:lpstr>Pós tech fiap - HACKATHON fase 5 grupo 19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Neto</dc:creator>
  <cp:lastModifiedBy>Eduardo Neto</cp:lastModifiedBy>
  <cp:revision>44</cp:revision>
  <dcterms:created xsi:type="dcterms:W3CDTF">2024-07-27T16:23:09Z</dcterms:created>
  <dcterms:modified xsi:type="dcterms:W3CDTF">2025-01-28T23:25:38Z</dcterms:modified>
</cp:coreProperties>
</file>