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3" r:id="rId5"/>
    <p:sldId id="276" r:id="rId6"/>
    <p:sldId id="295" r:id="rId7"/>
    <p:sldId id="261" r:id="rId8"/>
    <p:sldId id="269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96" r:id="rId18"/>
    <p:sldId id="288" r:id="rId19"/>
    <p:sldId id="297" r:id="rId20"/>
    <p:sldId id="298" r:id="rId21"/>
    <p:sldId id="289" r:id="rId22"/>
    <p:sldId id="290" r:id="rId23"/>
    <p:sldId id="299" r:id="rId24"/>
    <p:sldId id="260" r:id="rId25"/>
    <p:sldId id="281" r:id="rId26"/>
    <p:sldId id="265" r:id="rId27"/>
    <p:sldId id="274" r:id="rId28"/>
    <p:sldId id="266" r:id="rId29"/>
    <p:sldId id="275" r:id="rId30"/>
    <p:sldId id="267" r:id="rId3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5A191DC-481B-4348-B16A-88A3F37C82DE}">
          <p14:sldIdLst>
            <p14:sldId id="256"/>
            <p14:sldId id="258"/>
            <p14:sldId id="259"/>
            <p14:sldId id="263"/>
            <p14:sldId id="276"/>
            <p14:sldId id="295"/>
            <p14:sldId id="261"/>
            <p14:sldId id="269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96"/>
            <p14:sldId id="288"/>
            <p14:sldId id="297"/>
            <p14:sldId id="298"/>
            <p14:sldId id="289"/>
            <p14:sldId id="290"/>
            <p14:sldId id="299"/>
            <p14:sldId id="260"/>
          </p14:sldIdLst>
        </p14:section>
        <p14:section name="Rascunho" id="{29A49EAD-56D7-4264-BA0F-9A94F0EA4280}">
          <p14:sldIdLst>
            <p14:sldId id="281"/>
            <p14:sldId id="265"/>
            <p14:sldId id="274"/>
            <p14:sldId id="266"/>
            <p14:sldId id="27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06"/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353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Capacidade funcionais do MVP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Arquitetura da Solução</a:t>
          </a:r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System Demo</a:t>
          </a:r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A8BCF34A-F1F6-4B80-AF91-23C706CABD9D}" type="pres">
      <dgm:prSet presAssocID="{0BEF68B8-1228-47BB-83B5-7B9CD1E3F84E}" presName="text_1" presStyleLbl="node1" presStyleIdx="0" presStyleCnt="3">
        <dgm:presLayoutVars>
          <dgm:bulletEnabled val="1"/>
        </dgm:presLayoutVars>
      </dgm:prSet>
      <dgm:spPr/>
    </dgm:pt>
    <dgm:pt modelId="{324AF59D-BD34-4323-9F7D-EC85A116CA44}" type="pres">
      <dgm:prSet presAssocID="{0BEF68B8-1228-47BB-83B5-7B9CD1E3F84E}" presName="accent_1" presStyleCnt="0"/>
      <dgm:spPr/>
    </dgm:pt>
    <dgm:pt modelId="{3F8116AC-FAC3-4E95-9865-93CCFEB191B9}" type="pres">
      <dgm:prSet presAssocID="{0BEF68B8-1228-47BB-83B5-7B9CD1E3F84E}" presName="accentRepeatNode" presStyleLbl="solidFgAcc1" presStyleIdx="0" presStyleCnt="3"/>
      <dgm:spPr/>
    </dgm:pt>
    <dgm:pt modelId="{B3A8B8F1-F0FF-4950-A861-A693409FC1D7}" type="pres">
      <dgm:prSet presAssocID="{7933B711-32E8-4031-BE4D-1BD3162924E6}" presName="text_2" presStyleLbl="node1" presStyleIdx="1" presStyleCnt="3">
        <dgm:presLayoutVars>
          <dgm:bulletEnabled val="1"/>
        </dgm:presLayoutVars>
      </dgm:prSet>
      <dgm:spPr/>
    </dgm:pt>
    <dgm:pt modelId="{E52EFA8B-25C8-439D-A577-0193173D8AAD}" type="pres">
      <dgm:prSet presAssocID="{7933B711-32E8-4031-BE4D-1BD3162924E6}" presName="accent_2" presStyleCnt="0"/>
      <dgm:spPr/>
    </dgm:pt>
    <dgm:pt modelId="{9ECDD237-1980-4DCC-893B-9E861B5F386A}" type="pres">
      <dgm:prSet presAssocID="{7933B711-32E8-4031-BE4D-1BD3162924E6}" presName="accentRepeatNode" presStyleLbl="solidFgAcc1" presStyleIdx="1" presStyleCnt="3"/>
      <dgm:spPr/>
    </dgm:pt>
    <dgm:pt modelId="{BE6C0C58-9544-4EAB-97F5-1A2BDEC00D32}" type="pres">
      <dgm:prSet presAssocID="{8A4C3759-709C-4A0B-8FC0-DDDC04BFF1AD}" presName="text_3" presStyleLbl="node1" presStyleIdx="2" presStyleCnt="3">
        <dgm:presLayoutVars>
          <dgm:bulletEnabled val="1"/>
        </dgm:presLayoutVars>
      </dgm:prSet>
      <dgm:spPr/>
    </dgm:pt>
    <dgm:pt modelId="{EF731E80-7054-40E1-B268-B3C54A6C0B77}" type="pres">
      <dgm:prSet presAssocID="{8A4C3759-709C-4A0B-8FC0-DDDC04BFF1AD}" presName="accent_3" presStyleCnt="0"/>
      <dgm:spPr/>
    </dgm:pt>
    <dgm:pt modelId="{AE7F871D-F2E8-4BF8-89AC-78EF2A299E96}" type="pres">
      <dgm:prSet presAssocID="{8A4C3759-709C-4A0B-8FC0-DDDC04BFF1AD}" presName="accentRepeatNode" presStyleLbl="solidFgAcc1" presStyleIdx="2" presStyleCnt="3"/>
      <dgm:spPr/>
    </dgm:pt>
  </dgm:ptLst>
  <dgm:cxnLst>
    <dgm:cxn modelId="{79A2775C-C571-41BD-B59E-D0675154A558}" type="presOf" srcId="{8A4C3759-709C-4A0B-8FC0-DDDC04BFF1AD}" destId="{BE6C0C58-9544-4EAB-97F5-1A2BDEC00D32}" srcOrd="0" destOrd="0" presId="urn:microsoft.com/office/officeart/2008/layout/VerticalCurvedList"/>
    <dgm:cxn modelId="{6927D255-2CFA-42D7-95C8-EE84C20DB2A6}" srcId="{7E5AA53B-3EEE-4DE4-BB81-9044890C2946}" destId="{8A4C3759-709C-4A0B-8FC0-DDDC04BFF1AD}" srcOrd="2" destOrd="0" parTransId="{DDD23FCE-2F0E-4A91-BC62-2396039B5F9C}" sibTransId="{5C2A801B-7497-4BD9-AA79-8D0086084AA7}"/>
    <dgm:cxn modelId="{EDEF4F82-1237-4639-A0F7-385C1897CE66}" srcId="{7E5AA53B-3EEE-4DE4-BB81-9044890C2946}" destId="{0BEF68B8-1228-47BB-83B5-7B9CD1E3F84E}" srcOrd="0" destOrd="0" parTransId="{ED3A4BC2-B75A-4952-A38B-A42B5995DF05}" sibTransId="{FD949706-EDCC-4ADC-8EDF-8EDA49C92325}"/>
    <dgm:cxn modelId="{B859DC88-CAE4-44E1-A7DE-652154F2CED0}" type="presOf" srcId="{7933B711-32E8-4031-BE4D-1BD3162924E6}" destId="{B3A8B8F1-F0FF-4950-A861-A693409FC1D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750B8497-7395-46E9-9EEB-B92A6B872812}" srcId="{7E5AA53B-3EEE-4DE4-BB81-9044890C2946}" destId="{7933B711-32E8-4031-BE4D-1BD3162924E6}" srcOrd="1" destOrd="0" parTransId="{3021D3B5-00D2-4D44-9E74-969CE9DC71A6}" sibTransId="{EF120058-C226-4EA0-9A50-4E0DB7A53B41}"/>
    <dgm:cxn modelId="{3D075FBA-99F6-42FC-9CF9-F9876B8CD8F4}" type="presOf" srcId="{FD949706-EDCC-4ADC-8EDF-8EDA49C92325}" destId="{D79B43FC-100B-4A0D-A4D5-0D2D04B99064}" srcOrd="0" destOrd="0" presId="urn:microsoft.com/office/officeart/2008/layout/VerticalCurvedList"/>
    <dgm:cxn modelId="{826C6EFB-9010-4192-9DC8-06DA21A9A1CD}" type="presOf" srcId="{0BEF68B8-1228-47BB-83B5-7B9CD1E3F84E}" destId="{A8BCF34A-F1F6-4B80-AF91-23C706CABD9D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21B8FD2-DDD8-436C-A71F-1313069AADA8}" type="presParOf" srcId="{90561C55-3C6E-4D53-85E1-2C50BCDDA392}" destId="{A8BCF34A-F1F6-4B80-AF91-23C706CABD9D}" srcOrd="1" destOrd="0" presId="urn:microsoft.com/office/officeart/2008/layout/VerticalCurvedList"/>
    <dgm:cxn modelId="{27B06972-19B5-40E8-9204-ED4677ECBF3E}" type="presParOf" srcId="{90561C55-3C6E-4D53-85E1-2C50BCDDA392}" destId="{324AF59D-BD34-4323-9F7D-EC85A116CA44}" srcOrd="2" destOrd="0" presId="urn:microsoft.com/office/officeart/2008/layout/VerticalCurvedList"/>
    <dgm:cxn modelId="{88D47EF0-EE0F-4D70-AA35-50BF41AD0ED5}" type="presParOf" srcId="{324AF59D-BD34-4323-9F7D-EC85A116CA44}" destId="{3F8116AC-FAC3-4E95-9865-93CCFEB191B9}" srcOrd="0" destOrd="0" presId="urn:microsoft.com/office/officeart/2008/layout/VerticalCurvedList"/>
    <dgm:cxn modelId="{25177083-1A41-47B2-AF7C-D56DEAAB96A3}" type="presParOf" srcId="{90561C55-3C6E-4D53-85E1-2C50BCDDA392}" destId="{B3A8B8F1-F0FF-4950-A861-A693409FC1D7}" srcOrd="3" destOrd="0" presId="urn:microsoft.com/office/officeart/2008/layout/VerticalCurvedList"/>
    <dgm:cxn modelId="{2407B9CA-6B00-4475-AF98-129C8B783B6F}" type="presParOf" srcId="{90561C55-3C6E-4D53-85E1-2C50BCDDA392}" destId="{E52EFA8B-25C8-439D-A577-0193173D8AAD}" srcOrd="4" destOrd="0" presId="urn:microsoft.com/office/officeart/2008/layout/VerticalCurvedList"/>
    <dgm:cxn modelId="{CF25F693-E0B4-4034-A22B-94E7316DDA1E}" type="presParOf" srcId="{E52EFA8B-25C8-439D-A577-0193173D8AAD}" destId="{9ECDD237-1980-4DCC-893B-9E861B5F386A}" srcOrd="0" destOrd="0" presId="urn:microsoft.com/office/officeart/2008/layout/VerticalCurvedList"/>
    <dgm:cxn modelId="{20DCD428-FA54-4592-BEB6-4B229EF76833}" type="presParOf" srcId="{90561C55-3C6E-4D53-85E1-2C50BCDDA392}" destId="{BE6C0C58-9544-4EAB-97F5-1A2BDEC00D32}" srcOrd="5" destOrd="0" presId="urn:microsoft.com/office/officeart/2008/layout/VerticalCurvedList"/>
    <dgm:cxn modelId="{09E0F8E2-EB86-4BB3-B1A7-01FFEE2102EA}" type="presParOf" srcId="{90561C55-3C6E-4D53-85E1-2C50BCDDA392}" destId="{EF731E80-7054-40E1-B268-B3C54A6C0B77}" srcOrd="6" destOrd="0" presId="urn:microsoft.com/office/officeart/2008/layout/VerticalCurvedList"/>
    <dgm:cxn modelId="{288E8297-BD03-460B-BB0A-525FB699584E}" type="presParOf" srcId="{EF731E80-7054-40E1-B268-B3C54A6C0B77}" destId="{AE7F871D-F2E8-4BF8-89AC-78EF2A299E9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CF34A-F1F6-4B80-AF91-23C706CABD9D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Capacidade funcionais do MVP</a:t>
          </a:r>
        </a:p>
      </dsp:txBody>
      <dsp:txXfrm>
        <a:off x="496568" y="356393"/>
        <a:ext cx="6310391" cy="712787"/>
      </dsp:txXfrm>
    </dsp:sp>
    <dsp:sp modelId="{3F8116AC-FAC3-4E95-9865-93CCFEB191B9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8B8F1-F0FF-4950-A861-A693409FC1D7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Arquitetura da Solução</a:t>
          </a:r>
        </a:p>
      </dsp:txBody>
      <dsp:txXfrm>
        <a:off x="755666" y="1425575"/>
        <a:ext cx="6051292" cy="712787"/>
      </dsp:txXfrm>
    </dsp:sp>
    <dsp:sp modelId="{9ECDD237-1980-4DCC-893B-9E861B5F386A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C0C58-9544-4EAB-97F5-1A2BDEC00D32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System Demo</a:t>
          </a:r>
        </a:p>
      </dsp:txBody>
      <dsp:txXfrm>
        <a:off x="496568" y="2494756"/>
        <a:ext cx="6310391" cy="712787"/>
      </dsp:txXfrm>
    </dsp:sp>
    <dsp:sp modelId="{AE7F871D-F2E8-4BF8-89AC-78EF2A299E96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07/02/2025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07/02/2025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42D85-AA5B-CA9B-A3E4-C56573055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F3A7D1D-D98B-BAE6-8B9A-C2A963DCB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6C40E4D-F8EA-68E7-64D1-2A0F604E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F7A5BAB-085A-42BD-BFF2-BA36BC6FF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9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A0812-E37E-8B71-1BCB-2E921BBB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6B42124-BE15-0C3E-F1D5-233C1E7D4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18411A2-872C-0B62-B169-BBBE98D5A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559A3F5-3A2A-18B7-8DE3-7F7ACD33B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9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578AF-8653-6170-6865-B2B133E9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2DBAC98-B981-5E7B-626A-A639AD41F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06CBB0A-F04E-19F2-A839-265CD575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1DEDB5-B131-E6E4-A419-2C20C9536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72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716FE-343F-3784-1D2F-FFE3502A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DE7FC74-21C1-5D83-7AC4-CE74FA4D7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2A969E0-B79B-A8B1-F45F-262A55489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E782972-C5F2-ED70-F7D1-BCE2ABCF7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27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7EA4A-EFD7-9223-F6C2-8EB56BF83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27129EF-2B1F-2F9F-9BF3-35F45C2CC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ABACDE4-78A5-E5E8-FADB-627B40D97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2F55235-D34F-3A3D-1AD7-9D45D93CC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5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86D58-8F59-B2FC-6CD5-1AB00B73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111E2BA-AE90-7520-0829-325620C32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6909843-AC3E-D6AB-F97C-A5D48E554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3817044-A102-F7C7-187B-F522331F4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366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76CB2-446F-BBE6-256C-D0BD2DFC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3AE4583-BE5B-EE6F-68CC-D3E907E7C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E688C6E-D6F0-7B0B-7884-BD12B2D4F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DACCA6A-47F5-6F2A-4347-EC81E964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1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FC970-5FC4-18F9-0E95-99662BD8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7CA11CD-CFE1-7659-9C14-DB86C05B6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3996407-2620-AF5B-33A1-CD69DC333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6D7BD74-B349-2C71-4C62-BD13A7334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3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C5EF-1249-246A-D0F3-2401589D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764FA09-7C52-73A7-5FE5-E2AA78AB3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BAA0CB9-12A4-12EE-2022-539A6602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31C499-718A-F504-3145-B3AF14FC1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97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E9B60-C572-F1B5-63CD-5764742D6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687E843-B239-1552-5481-02E1FB32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C365690-70DA-6A80-A4D3-54F723C32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C0D6B10-6749-6922-9CDD-82F21524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94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6D835-B9C6-FBEB-5B76-F5B8553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807BAAC-6FDA-BA7A-1321-81413CCE0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CC85DF4-17EA-8EC9-80AA-6082D22C4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AB3AAE1-4A36-1F0B-D346-6366EC0E4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543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8D23-EC5D-5858-C0B2-408CA2AC9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918A7B5-EA22-4019-B197-66D5438F4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20645D8-8AEF-D356-E682-8A15E12AA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C38C60-737F-662C-D036-3BB19D010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18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5B9F5-7BEC-E121-EA7C-C19653D2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B2247D0-29D6-CE2F-37CD-950C675C0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6D7E7C7-1BB2-0EA9-615B-4787C9E3B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B220871-BA4A-7A8D-3B78-B73AA550A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625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9B463-EA29-CD0F-9BF0-15ABE6B5D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D09825A-5086-355A-27E0-AF9CFAC82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F62C61A-64D0-1A6A-CF03-D358869CA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178E738-A3BE-E1EE-7196-A6EF67FEB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5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AF16-7F77-1ECE-EE36-4A50D98E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FECEFAB-B46E-513A-5538-7B9B44E2B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83B228F-9BAE-63A6-3391-0BFFC9967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02B9547-FDCC-5111-3E04-7EE5E4CED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952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99BE-9453-937F-52FB-C7BB3B22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2459000-7FAE-3D6D-5B46-7FB5B2B1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6D6E093-C788-D21F-DEE3-41AEC8E66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6C623A-5845-7722-8D5C-335BF0502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7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DC50-7A8E-FF2C-0305-BE6595E1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96D8FD1-CAF8-B948-12C7-EA559A002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CF014DF-C7B8-91CA-DC6D-E8393CA20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DAE8BD6-0B4A-19ED-5316-B2138C468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7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FAE14-E24B-05A2-0A5B-BA28C01E8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7054099-8D3D-8B1C-AA00-497408C59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FD8310F-802C-D4F6-6BDF-D48B86E87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BEECFBD-7D4C-44F5-3168-A21A3A35C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17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FE4A9-637C-2291-BEF6-33CB8229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DBACA1C-8F7D-F0A1-BC3C-6AA1A6B5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60B01BC-2DEA-2CBD-FA41-0AD016FBA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FB75DD-BD48-5BC0-D85B-4A37EF5FF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5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07/02/2025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www.programandoamedianoche.com/category/base-de-datos/sql-server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www.programandoamedianoche.com/category/base-de-datos/sql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3.jp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www.programandoamedianoche.com/category/base-de-datos/sql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3.jp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image" Target="../media/image13.jp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8.svg"/><Relationship Id="rId15" Type="http://schemas.openxmlformats.org/officeDocument/2006/relationships/image" Target="../media/image19.png"/><Relationship Id="rId10" Type="http://schemas.openxmlformats.org/officeDocument/2006/relationships/image" Target="../media/image25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commons.wikimedia.org/wiki/File:.NET_Core_Logo.svg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ru.wikipedia.org/wiki/Grafan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3.jpg"/><Relationship Id="rId18" Type="http://schemas.openxmlformats.org/officeDocument/2006/relationships/image" Target="../media/image17.jpeg"/><Relationship Id="rId3" Type="http://schemas.openxmlformats.org/officeDocument/2006/relationships/image" Target="../media/image8.png"/><Relationship Id="rId21" Type="http://schemas.openxmlformats.org/officeDocument/2006/relationships/image" Target="../media/image20.jpeg"/><Relationship Id="rId7" Type="http://schemas.openxmlformats.org/officeDocument/2006/relationships/image" Target="../media/image10.png"/><Relationship Id="rId12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8.jpe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www.programandoamedianoche.com/category/base-de-datos/sql-server/" TargetMode="External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FASE 5 [HACKATHON] - </a:t>
            </a:r>
            <a:r>
              <a:rPr lang="pt-BR" dirty="0" err="1">
                <a:solidFill>
                  <a:srgbClr val="7CEBFF"/>
                </a:solidFill>
              </a:rPr>
              <a:t>Health&amp;Med</a:t>
            </a:r>
            <a:r>
              <a:rPr lang="pt-BR" dirty="0">
                <a:solidFill>
                  <a:srgbClr val="7CEBFF"/>
                </a:solidFill>
              </a:rPr>
              <a:t> – Agendamento online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D9670-D5B6-8FCD-249B-FE3355C5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67408E7-054F-07E2-2352-3EBC4E4A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E43BB1B-86FF-6E40-19CA-0195F4F2F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C5F95D0-093A-A07C-1398-38D9B0543A11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6F364A5-BEEF-2585-2654-2966FB2F7AE3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F446126-C644-870F-ECD7-4A386EE095B7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DEC435C-D42D-9A92-E685-2520A8631CA3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739228-A7B4-E585-F2B4-3D0193CF518D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AUTH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470410-AADD-8895-6A62-A79177B590D1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A42745-7A40-0AA5-6D96-B37E798248ED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6814E1-B3FD-09E2-1729-AC491A9394DD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35A611-5CDC-5922-07CE-8DC42883C662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3D6D59-68B1-602B-8979-E0B4B1CB05F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30AAF2A-6FDD-8FEC-ECA2-65019F97B93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10AB35-EDC4-80F5-D58D-FB2BB574BB7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F4DADCF-165B-DB7C-7273-0630DE2C470A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2304CAE-0FE0-AD04-7731-6AFC917B5EF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8C351F5-9451-9CD1-BD9D-DDEB7D17457C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9BCC91-CCC0-0DDB-A256-62698A03E8BA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BE5D12-15F4-0653-C620-5D2D35E9DAF9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02C25E-A98F-AEBB-A2AD-3EAE3525D7F3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2BCBF06-F352-8C9C-762C-7A5D4E97F459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57EDB3-ACBC-B5DD-012C-0585F8BC13D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2212748-1FCB-0A47-C7EE-4ACBA91655B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CED012-1D2E-2774-B8F5-A5CC8C791ACF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AB92E6F-7A04-99C1-0ED4-D6B9DE99C1EF}"/>
              </a:ext>
            </a:extLst>
          </p:cNvPr>
          <p:cNvGrpSpPr/>
          <p:nvPr/>
        </p:nvGrpSpPr>
        <p:grpSpPr>
          <a:xfrm>
            <a:off x="10166201" y="620134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F0ACA84-A018-E433-FD2E-E2939691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6DC755E-B0BA-C393-F7D0-CE083B84BD55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1C975AF-99B6-347F-5ACE-B8A349F68EC4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5400000">
            <a:off x="9937244" y="1645826"/>
            <a:ext cx="971039" cy="279231"/>
          </a:xfrm>
          <a:prstGeom prst="bentConnector3">
            <a:avLst>
              <a:gd name="adj1" fmla="val 19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E5343D-82ED-1923-DF66-3EA570F019BB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E5482E0-9DB2-0CAB-7654-A661084B8B85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30F66805-5FE4-5D2F-6BEE-D3F76C22C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3B03B5-321C-33EE-F912-19BD24DAF070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Autenticação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1A1161F-40ED-D020-B04D-4681CD22A17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6EBCF25-CFB9-AEA5-92B3-46102ABA4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744D5D9-3BB1-610F-7AC0-5A1C692652BD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ABFFEF-59DC-013A-8016-0378C5646E2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6224A0D-266A-21C6-2972-28B5FD882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4D664CC-B796-CE38-B997-5866B95BFA1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56965EA-99FB-180C-03F3-CDB30345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DF018C8-59B7-4BBB-9D09-1E59BFCB27D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F427268-A49B-0293-F413-6A7121AA88A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7388B3E-06A1-D240-5C10-8D2ADAF6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FB83B3B0-43C8-8CB1-E051-B5774B1ACB99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30A53CE1-2EB8-EF00-E55E-2507146E3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ADFD03E9-9A56-D0DC-FA06-9FFE1C8174FC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B4D00D98-87C7-795B-5B00-6284B66F0B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0D934771-FFE1-D56E-3E1B-CA50EE20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BF8BFFDA-0B9F-F19F-5306-43DA9F252CD4}"/>
              </a:ext>
            </a:extLst>
          </p:cNvPr>
          <p:cNvGrpSpPr/>
          <p:nvPr/>
        </p:nvGrpSpPr>
        <p:grpSpPr>
          <a:xfrm>
            <a:off x="9559388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E1C6A0B4-A444-D5A4-562C-A0DC2423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BE1258-94DC-C368-80FC-6D5DC45973B1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92F5A3EB-C325-9144-AE77-CE26B84EA432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9635778" y="1623592"/>
            <a:ext cx="967156" cy="327582"/>
          </a:xfrm>
          <a:prstGeom prst="bentConnector3">
            <a:avLst>
              <a:gd name="adj1" fmla="val 1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DF0EC0F8-0730-35DB-BF49-E86884F7AE5A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44" name="Conector de Seta Reta 24">
            <a:extLst>
              <a:ext uri="{FF2B5EF4-FFF2-40B4-BE49-F238E27FC236}">
                <a16:creationId xmlns:a16="http://schemas.microsoft.com/office/drawing/2014/main" id="{56620BA7-AD23-786A-5665-C574FE866E06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0D0E97-DC50-83BD-B0EA-2181AA60948F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http://{host}/auth</a:t>
            </a:r>
            <a:endParaRPr lang="pt-BR" sz="1400" dirty="0">
              <a:solidFill>
                <a:srgbClr val="0070C0"/>
              </a:solidFill>
            </a:endParaRPr>
          </a:p>
        </p:txBody>
      </p:sp>
      <p:pic>
        <p:nvPicPr>
          <p:cNvPr id="55" name="Imagem 54" descr="Logotipo, nome da empresa&#10;&#10;Descrição gerada automaticamente">
            <a:extLst>
              <a:ext uri="{FF2B5EF4-FFF2-40B4-BE49-F238E27FC236}">
                <a16:creationId xmlns:a16="http://schemas.microsoft.com/office/drawing/2014/main" id="{A6414389-0E61-7781-FBBB-ED7012110C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9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33A2B-F4DD-EEBD-F244-C0DCAEEFA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DF99B1A-070F-B989-CDC9-330F5B54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06426F0-7A8D-4245-6E34-3F40E828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99FC043-11B2-8606-2130-5198EC089276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EB0F867E-F9FE-3106-13BF-D472EFD94083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86BB4122-3E44-8C91-146D-3BCC579528C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E4F699-BF9D-3753-3ED6-3EAE6AD9A8ED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C3C433-1A67-D87E-57CC-C7288F6C5D5A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9EEF2B8-2757-5B13-8A70-11AA668BE7AE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8AF121-45F6-E760-76CE-FC2B80A54DA6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CE52C0A-395B-AF91-C17B-23C1CE0036BE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3205427-9F2E-8323-CAC3-1C15231DFF58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D7FBCA3-D5A6-08B5-2868-C7AB2D05D7A0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7137FE0-AE26-F94E-0D3F-3201C491790C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32771C6-8C69-2E9A-974C-8425A3F73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5A2892C-46E1-70EA-CEDA-A6CF31C9D6A4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Horários dos Médicos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D844C20-E001-461C-1E2F-35BBF482366C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FC85C72D-171E-BDB2-EE66-86988592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4E2FB15-C7AB-2E3B-714C-BD29D373C1AC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B3D010C7-4A8E-D625-EC0F-F1384CE631D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E18F5B8-F1B5-74D1-058A-02E67E063838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1F55C2D-9476-CBCD-464B-B55ED2BAA3D7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907437-187F-E6F7-ECDB-ED030EAFB5E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5B59F1D-4583-6754-21D5-345277844807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288796E-42B4-90E9-985F-68B9A19E032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820513A-C5B3-73B8-54FA-92A3F7E9D7F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0EFF9E9-92E2-D5A2-D0AE-D903E9EC4D8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7BDD5EB-6506-1CD1-A282-F153F9D1B508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7E57BFC-8FF6-FA7E-1C02-B6C3D1CE24AD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1DB4B4D6-3DBF-2230-13F5-B46B45ABE89A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CF3BA54-F91B-1EE0-59BB-235DEB41F66E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7924646-CD9C-A601-5A8C-E18417228E27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A2ACEA3-163E-FDCA-E655-9EBA3522011F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49AC5B9B-3539-DD55-2C11-F946122BF749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18E89C4B-310C-1735-7638-4F0846A9D736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48" name="Conector de Seta Reta 26">
            <a:extLst>
              <a:ext uri="{FF2B5EF4-FFF2-40B4-BE49-F238E27FC236}">
                <a16:creationId xmlns:a16="http://schemas.microsoft.com/office/drawing/2014/main" id="{64BBE572-9920-960F-B615-D2A1AA2AE917}"/>
              </a:ext>
            </a:extLst>
          </p:cNvPr>
          <p:cNvCxnSpPr>
            <a:cxnSpLocks/>
            <a:stCxn id="27" idx="0"/>
            <a:endCxn id="2247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5F49B296-16CF-FF4D-6555-6EDE748AFC8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2FF8C1C3-3070-9912-B0A0-E2FAC2400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3E5A83D2-993C-127F-2F49-EF5400DA6E15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4AC785E7-CC3A-8448-6D11-8AA0D2B631A2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89889C75-9907-FF32-C246-A0BA8E8C9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D802D650-6B04-906D-E729-7FCC0D29F178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27B058BD-32E5-469E-2AC4-E88E4ED5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88B31D10-F03E-2ED2-C564-1FF0DF4C58C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5F7EACF6-5ACD-F05E-36FE-948B23BEF47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EFED4BB9-C2A3-D31A-8779-FF7522CA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FE907A9C-BD6A-D07A-EFF2-EE0B19E7850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FCFC3476-CFC8-C793-5A34-624C59AC1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15EC713E-5C34-5FB2-2A27-00A6AD8F628C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34F5A9A3-E596-DD58-445D-6E12CEBC86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8236F7AE-5620-AE41-4A96-FC7C7CB02C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2DD26354-EF71-54E2-CBAD-F16E4F003D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E89F5F0D-ADB7-9FE5-462B-C58FA81801AB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85243A0-9264-5735-6870-0E8FA99E2DF7}"/>
              </a:ext>
            </a:extLst>
          </p:cNvPr>
          <p:cNvSpPr txBox="1"/>
          <p:nvPr/>
        </p:nvSpPr>
        <p:spPr>
          <a:xfrm>
            <a:off x="8169228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http://{host}/doctorstimetables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7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84DDD-AED0-0010-2042-505AC263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6148558A-633A-01B5-B905-3D7A5D3FE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F1DE92-A636-33F3-59CD-B58526A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3A1D3E3-F348-A93D-0530-3ED030EFF1B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222C4D78-068D-D612-3FC3-9B1A17A4F8FB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E262953B-7DD8-CC92-4829-E3E7E9A5B0D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22FC89-65C7-EBB6-28B3-57D2D1390CF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EE7728-F41E-F90C-2321-8682CC4FC7F5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79099E-F371-BCCC-D1B0-1E65685C853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318FC5-6E0B-772C-E5D7-A932C790AE28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5913A7-9455-F2E6-4203-2D737E9578F3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5A7D7A-123C-21D2-A39D-EAB1662713B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DC7ED69-9603-21CC-C702-15B29C1ED23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86DE87E-119E-6142-EA35-81E97B7C57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6DFD63D-3F23-D61C-D300-94324CB884D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D89CC4-F698-2CA5-4811-7B9F4BBE774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50CFEE4-1A10-5A51-C418-9AB5B9861B44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18C2217-0BDC-EFA6-E604-37EAC7E65385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9679558-FE1E-CCA8-38C6-FDF1F518A92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A639B4-AAAC-A0C4-8D36-7AE451D5CDE9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201B2C-5D9A-B6C0-9912-9FDAB8C08B3B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D59BC7A-E6A9-C9D9-1522-2E30B8409BD0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4397D37-9E46-9AD8-F4E8-1C25B50812E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5F8EAAD-40BA-079E-BEC6-9E01532FC1B2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E600F6-975E-9E22-8FA1-8FF5384E1A5F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87202B7-5176-19F4-24D4-40E72C4947AD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24E20A07-3CFA-6625-9504-B3FFFE04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BBDEA89-168F-1414-A57F-6F6328481020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B384CB2D-A5D2-F069-5373-868C04996E6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5CF2C9-CB80-EDFC-1DAA-93EBB2C232B2}"/>
              </a:ext>
            </a:extLst>
          </p:cNvPr>
          <p:cNvSpPr txBox="1"/>
          <p:nvPr/>
        </p:nvSpPr>
        <p:spPr>
          <a:xfrm>
            <a:off x="8207780" y="1568335"/>
            <a:ext cx="37106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http://{host}/doctorstimetables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2822BC3-98FE-00B3-4446-56053EBD868E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DA267F2-0D99-15D2-7F66-F412651809D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780CFB0-81E6-F085-BFBF-D845B2745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831CE2C-26A8-8FEA-9BE4-FB1B6D373E6D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Criar Novo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E7C5AF-9EFF-38EE-9182-3ED3848B5446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DFC7654A-DDC4-6D18-D81C-775D1D1ABFE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FBAD4A29-6E88-9939-FD98-CCCFAC789FD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7D35D806-1CCB-4A21-DC8D-C40EA1B96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DF12AC78-DB84-3DAD-103E-AB6AFE3BE4F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56A484B-CCE7-A6AC-2906-6C45A51F970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D03AAECD-008D-7377-B701-4935F18CF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ADF6F19-32D0-D933-58D5-71DEA775EA31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EFE0ED9-4C49-A043-53C4-16B12343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1D0122F-16E5-3336-E8C6-5CB0EFB62CF6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CEA480E1-4D2F-F668-85DD-0796A2D654E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658F4A1-85FC-8103-9013-15FF64391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1B2506A0-9109-9523-90AA-7661DC7B19E1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2A180D61-B22C-54D0-C6BA-2186802DB6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1954D486-FF12-503D-2756-58A6E2B0212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578367E6-9038-CFF6-F0D4-E444D876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FF0892BD-BA9F-6DE8-071F-C757688AC0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66989E21-FCBE-B9F4-3069-BBB16A9C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A1E0896-C18F-591B-649E-00C8A4D4E9C8}"/>
              </a:ext>
            </a:extLst>
          </p:cNvPr>
          <p:cNvSpPr/>
          <p:nvPr/>
        </p:nvSpPr>
        <p:spPr>
          <a:xfrm>
            <a:off x="7235903" y="2263066"/>
            <a:ext cx="886121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CONSULTA HORÁRIO API</a:t>
            </a:r>
          </a:p>
        </p:txBody>
      </p:sp>
      <p:cxnSp>
        <p:nvCxnSpPr>
          <p:cNvPr id="5" name="Conector de Seta Reta 26">
            <a:extLst>
              <a:ext uri="{FF2B5EF4-FFF2-40B4-BE49-F238E27FC236}">
                <a16:creationId xmlns:a16="http://schemas.microsoft.com/office/drawing/2014/main" id="{DDD39A3B-9030-250E-BB6D-94D751C66B02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680642" y="2828358"/>
            <a:ext cx="403786" cy="407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75378-8C78-CD05-2112-7FBA7C4E5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1BA9B43-62CB-0F9A-956E-237A67BFA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E3D9080-529A-2058-6C9D-B91346377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95438BEF-B939-5782-370E-1D4E9A6B6F9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6F4D5AF-D861-E43A-5825-6C4DC57A3B0D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9A0B52C-3123-2C34-72CC-D99649A8E098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DF07108-23BB-E76B-C5B5-F2DBBC95F7B1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E59955-DAA4-D570-748C-21657403A0BE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D8B8FE-A07B-7B9A-3453-7BD71ACC0D8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DA0BE4-7FC5-3B9B-D7C9-EBF644BA01D0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7D2CC0-7BD2-CB9E-66E9-817978358C65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1E005E-F0D9-6323-E557-9F05E171BDF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0FF3124-4069-9116-792E-018C3F5C0B3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32D05F5-BBB4-8B06-8DDB-CF1C1193D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FE6131-D62E-66E9-6543-35D23BE4B9D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CA72F0-5582-B5B3-5D63-17C386A78289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E883E4-9AEE-ACF6-8A8C-E7181175AD69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6C5D3F70-7867-73DA-157C-08F3329018F3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6387F6-1BD8-BC02-CD25-3BCD98D95B40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F2947ED-AAAE-D317-4ECE-36EDA17A660B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D06364-754A-59A1-6A9E-0F8CC02186A0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1120A41-221F-60FB-3961-3E5B8120593C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465782-02EB-3EAA-6A59-0B12920AC4F5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7353ABE-17F8-656D-FDDA-5BB21E4681E9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919207-2586-8DEC-DD94-C4D4BB1C9508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61C9EB2-0027-BEAF-A99A-5C2593F50C08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B1924708-DC70-25B8-4E94-0EE0EED8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4825BFA-C9C5-4D14-5A4C-CAF6E15A162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8C78F390-BCB0-64FC-061A-EE67A0B19C20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3609FD-E9B5-B72C-2E1C-4F76DCE7A214}"/>
              </a:ext>
            </a:extLst>
          </p:cNvPr>
          <p:cNvSpPr txBox="1"/>
          <p:nvPr/>
        </p:nvSpPr>
        <p:spPr>
          <a:xfrm>
            <a:off x="8307979" y="1568335"/>
            <a:ext cx="35930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97C06"/>
                </a:solidFill>
                <a:effectLst/>
                <a:latin typeface="Gill Sans MT" panose="020B0502020104020203" pitchFamily="34" charset="0"/>
              </a:rPr>
              <a:t>API PUT http://{host}/doctorstimetables/{id}</a:t>
            </a:r>
            <a:endParaRPr lang="pt-BR" sz="1400" dirty="0">
              <a:solidFill>
                <a:srgbClr val="797C06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1728CA6-199F-36F1-25D6-669883CCA88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51D42-7E28-06B8-A235-31609161014E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1CEB846-8348-911F-5707-3AFAB3353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1DF6CF2-71A5-5597-D689-A569AAE7D954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Alterar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23155C-CEA4-8AA8-AE4D-DBAA09CE2708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B26172D3-2C24-05CE-C06C-397BA88818D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146ED211-9CFF-C01D-6DBB-300DA8A284C0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10AC20C-037D-4D81-59D8-162CBD7C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0EE4EAE-7E70-ADAA-192B-863E02139AE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F059627-0981-C866-70EC-F166FEAF2BA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49CCB7A2-7281-2BB1-92FA-41649F9EC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AAE0582-A30A-0BB6-F1FA-A139F9A417B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D79F9EE-8AC6-344D-FE47-8D7ED90E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095EB02-E0E8-5D22-92B8-40DD5867264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F7E149A-9FA3-9E9D-CD20-87C9CBC92D9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E93F18F-790C-2775-5041-AA33FCF2F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87FFF16-C2B9-17BC-265F-E221F52FD8DA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50D8F828-52F8-B0F6-EB26-3563095949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2406F7AE-B23E-6B72-F9CB-05FFA3626F3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F56914F6-BF53-BE66-6A0E-AC169862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13D8ABBC-9557-67C5-D232-123C835B58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C1B75E98-6A13-5CCB-2217-31DB3A4F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6A569D8-2392-E7D1-8F6C-165F7325CD2A}"/>
              </a:ext>
            </a:extLst>
          </p:cNvPr>
          <p:cNvSpPr/>
          <p:nvPr/>
        </p:nvSpPr>
        <p:spPr>
          <a:xfrm>
            <a:off x="7152083" y="2263066"/>
            <a:ext cx="886121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CONSULTA HORÁRIO API</a:t>
            </a:r>
          </a:p>
        </p:txBody>
      </p:sp>
      <p:cxnSp>
        <p:nvCxnSpPr>
          <p:cNvPr id="5" name="Conector de Seta Reta 26">
            <a:extLst>
              <a:ext uri="{FF2B5EF4-FFF2-40B4-BE49-F238E27FC236}">
                <a16:creationId xmlns:a16="http://schemas.microsoft.com/office/drawing/2014/main" id="{25662F19-20F2-8D0C-28E6-18C8D4F6607F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638732" y="2786448"/>
            <a:ext cx="403786" cy="490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94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30125-9CC1-1CFC-9C30-5AC3AE546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1C8B308-D8F1-D467-102C-A064A5E6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D48E316-A8E8-01A0-72CC-82F388B7E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43BB5AFF-73B4-7553-4929-D80D5456517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51B197EC-1048-9FB5-B13A-8AA0F729E9BC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93EC39A7-9222-3C6B-E921-3AB9223B74CE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8DF825-1F16-859D-E934-83AA7E18E25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12DAC4-123F-493B-3472-82C87A37EBE4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E6FFE7-93F6-1ADD-B1C2-780F287578AA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F9F11E-27B5-8B43-2BE9-DD946DD719D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1EE364-D80A-D738-A6DE-82689813619D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B7B002-96E1-63E1-6C90-6E69136005E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B60E75-113E-ED74-27A1-51B51EEA688E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17F22B5-E502-EAB8-9744-85BA5450674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212394B-D54C-1DDC-1BDC-57B1942DEF0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14845CA-C484-5972-E130-7C8943378772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51A540B-5A46-0676-60ED-82EE3BE3EB8E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7AC1E5-C88C-C0AD-B6D6-7DF1D05C1D5A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E7DADF-253E-BDB4-90B7-F6167D365202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1E88744-A33F-2910-39FE-43FB35C972B6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42FF53-3761-4D45-B2BB-C478164D82C9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CAF9705-66D0-B9F8-4DDF-C28D6A5B4E85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6B3EE0-5806-9E76-2135-0A9C58FEBA8E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CE25120-C406-870F-EB73-59DDB3E64087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9D8500-23CA-4188-062F-F42635CB97A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BF84699-D823-F1F3-03B3-6EF260446B19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DA55967-2130-E9B2-D885-7F22BBBA2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5F02899-C2C4-8CAB-AFD2-8DDB68549382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2ED4FBA6-7296-9C2D-8175-0B5F7C2405DA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3DD9A5-363C-0BC2-1A8B-BBF3A72ADE05}"/>
              </a:ext>
            </a:extLst>
          </p:cNvPr>
          <p:cNvSpPr txBox="1"/>
          <p:nvPr/>
        </p:nvSpPr>
        <p:spPr>
          <a:xfrm>
            <a:off x="8169229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effectLst/>
                <a:latin typeface="Gill Sans MT" panose="020B0502020104020203" pitchFamily="34" charset="0"/>
              </a:rPr>
              <a:t>API DELETE http://{host}/doctorstimetables/{id}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A4150E5-DD2E-5510-CCD3-5EC2B02018B4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9F3153C-AC0E-075E-CB92-A1F23123A41F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69956F5-E196-7D55-AE14-A0E838869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F6DFF2-9BCD-503F-A494-F8B63AE6051F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Excluir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632412-1DE4-9C8D-3AF3-F4302F5462AA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066025E0-DEB3-71DA-0B03-49CF5C18943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3DBE5D95-8A53-21A3-E114-8E85899456D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06E91649-9EE4-ECA2-7912-8718DA106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0D863ED5-EB30-33F7-C051-9F6833509B7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05898B-4341-BDBB-937A-9AAAFCD6A632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9D1CC67-5CD7-321A-6627-B373F3E4D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DB99A376-38C7-62FE-5402-D64E65D2F93B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A7335E66-B360-AB22-C368-FC00A7813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10C0EE1-8A9F-A77D-9555-8BA9B2A189B8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C6115AF-F499-7437-2C8A-46F13EC62D8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BE15B17-66E0-0D65-2AB7-BBD6EE871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6B4BC454-E3C2-F465-B531-ED5D46C0564F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5FCF4992-80E0-E931-E073-B8901E2709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DDD5CEF7-6766-5491-67DD-0EF4AD1B1DF1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66295B71-5129-6B2F-FA9D-1C716B09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82220BE6-483A-D1F1-BFCD-034CAD1B45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C6786146-A89C-BAF3-2559-07D6D5B1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D9CEF9D-01A5-133B-63DE-711C75C626F8}"/>
              </a:ext>
            </a:extLst>
          </p:cNvPr>
          <p:cNvSpPr/>
          <p:nvPr/>
        </p:nvSpPr>
        <p:spPr>
          <a:xfrm>
            <a:off x="7152083" y="2263066"/>
            <a:ext cx="886121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CONSULTA HORÁRIO API</a:t>
            </a:r>
          </a:p>
        </p:txBody>
      </p:sp>
      <p:cxnSp>
        <p:nvCxnSpPr>
          <p:cNvPr id="5" name="Conector de Seta Reta 26">
            <a:extLst>
              <a:ext uri="{FF2B5EF4-FFF2-40B4-BE49-F238E27FC236}">
                <a16:creationId xmlns:a16="http://schemas.microsoft.com/office/drawing/2014/main" id="{CAF2CBA0-3029-B152-BA45-3C527C2BD1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638732" y="2786448"/>
            <a:ext cx="403786" cy="490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2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A0B7-E724-E493-7293-48B83C87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281EF79-74C5-F2BA-F073-36132AAF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F9E03FC-A6E4-EB2D-D21A-D89DA9CE4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E7BED7D6-CA52-F8F8-5D50-D14A59891D4C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20AD4D13-EA9E-DE12-2F73-75CCB1041BD1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E89B0B87-CF2A-8F27-557E-2CC0365C86E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F119CEB-BFB2-1BF7-F104-3A81297FD53E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9402D7-9009-0665-A865-E2F72F25F115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ECD72D5-DA8C-6427-BF66-E486481E65D2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356A0A-AEC2-A419-C006-2734EC869D5E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A15D37-ED70-69E3-FCF0-527C1FA8186B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E79A6F5-D932-CB30-F475-EAAD33AF15A6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57B72CA-C159-2702-F42A-720FF32BF581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FBE6BE-6C4D-D052-D209-991094FB79D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62222A7A-49E5-69FD-DAC6-AFD7B4CBE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D47D00-0AE3-C894-4FFB-833546F0FC32}"/>
              </a:ext>
            </a:extLst>
          </p:cNvPr>
          <p:cNvSpPr txBox="1"/>
          <p:nvPr/>
        </p:nvSpPr>
        <p:spPr>
          <a:xfrm>
            <a:off x="6096001" y="-51448"/>
            <a:ext cx="609602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Médicos para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93504B7-921D-815E-4015-94DBFDC97956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247A7DC5-8CF2-8F31-6B9E-5E3CEAE5B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5332493-5072-337D-8B51-92110B01CC25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0A4ECA40-2A05-C6C8-55EF-618352197A0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87CB59-F371-7B4E-2245-E286EDC566A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2468C4C-F15F-474D-6E3B-1BDFBF2E3F11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DE886C-C9B2-E017-9224-C9AD379BBA3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5D3DE77-6CB9-04C7-3D46-8DAC5624531A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9B320F4-06A7-0781-B667-605A45116473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8E5A6C-82B9-8861-BAEB-A7722A83892B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9C3B70D4-F9F0-2D55-6E0B-DD18F6E193D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C5E9553-4EA7-B0D7-DDC1-CC9DD685E50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BF78F4AA-1DB9-F232-B987-B2B7FD1F7E9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6BC54F3-3BD7-CCB6-7ED8-AD69463F7C81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CEB5F37-3E9C-4126-C01D-D42092B89C14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F7BBBCE-3C5F-E7CF-17F1-C63CEC489C8C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D2696E-F70B-6135-09C1-4C3A0E44A4B6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E60507C7-2027-0E9C-21C9-CE9725E4317A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E092F5C8-E09D-F182-F545-B13AF29488CC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48" name="Conector de Seta Reta 26">
            <a:extLst>
              <a:ext uri="{FF2B5EF4-FFF2-40B4-BE49-F238E27FC236}">
                <a16:creationId xmlns:a16="http://schemas.microsoft.com/office/drawing/2014/main" id="{D6FED6F9-63D3-CD71-0035-76A9E35C0D16}"/>
              </a:ext>
            </a:extLst>
          </p:cNvPr>
          <p:cNvCxnSpPr>
            <a:cxnSpLocks/>
            <a:stCxn id="27" idx="0"/>
            <a:endCxn id="2247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FDF2AC7D-3AB6-7F2C-AE60-BF286C6AB1C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90D3F180-428A-DECD-069E-D7DE42586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A3F6B742-5949-B78C-D312-C3E231FEA59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AB9ACF7F-84E2-1ECF-0247-C53F6CBD970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649019FF-A149-EA3F-A6EE-6BAB3D08D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0ADB0B59-FFB0-1F9E-414E-698D7596B32A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55D0280-2165-2BAD-5BC6-6845D133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76DAF064-4AE7-8E19-AEA2-B4ABFE55102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800F2C41-8C02-5F2E-4F95-A97516DB5A7C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2B528B3-D4C3-F755-AEAD-2E98967B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3B4B6F89-1F2F-7DE4-D192-EB5C9AC41571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1A457CEB-BAE5-AA53-2550-7A50B73266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39267084-2B77-D2DF-BA86-71AA404046E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D90F174F-F203-6AD2-D7EF-BBB9C56D5B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7952B6D8-C1D0-A6B4-5206-50444DF3E0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5D870D89-29E8-6C0D-E266-C30BE180C3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BEF6027A-C986-25C9-758E-EF2F2DA6AB0C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7C1B2C7-3C10-59A2-FCF7-C4084F8B5752}"/>
              </a:ext>
            </a:extLst>
          </p:cNvPr>
          <p:cNvSpPr txBox="1"/>
          <p:nvPr/>
        </p:nvSpPr>
        <p:spPr>
          <a:xfrm>
            <a:off x="8169228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http://{host}/appointments/doctors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2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CACEA-2E02-0B86-3416-1A6CC2443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C65DFFFA-4C92-F6CE-7263-D7178E8AF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6E55B6-A730-0613-BC47-AD0590834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67E5912-53CF-5D30-DC44-1D57353A7A4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E656496-467C-F95A-4810-6389C394F6A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95682363-071A-73EC-8079-66D08F9485C2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278151E-57E6-3ABE-1274-17BFEDB4EEE5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637563-C506-A104-268B-E75E9E91C63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47E1B6F-A702-4A8F-03A3-4D4DA5EB80F2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7A4C15-3F5E-C84F-3F72-9082C24225F8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1AD0C69-86EC-E108-C523-4CCB005C75B3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C6EB079-C670-55FC-7C4E-9886C2B0883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A624ED4-D21B-A137-0F0B-C15CEEB226CA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5F3CA6-8986-A0DF-96B0-7F18680D962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56A7432-AD2A-E3DD-F6A8-1558357D8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893D5A9D-6100-0F0F-602F-C01DA49CCEB8}"/>
              </a:ext>
            </a:extLst>
          </p:cNvPr>
          <p:cNvSpPr txBox="1"/>
          <p:nvPr/>
        </p:nvSpPr>
        <p:spPr>
          <a:xfrm>
            <a:off x="5756366" y="-51448"/>
            <a:ext cx="64356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Horários para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743B544-E64C-2446-2143-D9332B17A863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EECA2CEC-295E-9B80-790D-ED6F465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DAC814C-4842-A094-6DE8-739CF08AADE1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3C1511F-1EBA-13CA-2341-123AF5B3A7D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30AC53-7A20-5D39-5804-4D397D4006A8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D940587-EB50-F940-C429-733854A2FAF4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33B2BC3-A4D0-0A02-855D-7B8BD73AB56C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43264CD-3DC8-ACED-C550-FF01007F762A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0477D3B-3CAB-CDF9-5F99-CE6998540E5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8E60BE9-16B0-1BBC-78A0-220B09FFFD0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17890BD-BAFD-F8E8-77E2-4DED87FBF63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887C1BB-A5EB-75EB-C851-BEE672AF2D3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195E8EDB-6092-C5F5-67FF-47438D36782C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A3B8B7E-637E-5AFA-F4A6-7D03E02E027C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AC2D689C-B242-BFB6-582D-27B76F790845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EA7CD7E-690B-C64F-C7D3-D44E8D64935C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80DC033-90D7-D42D-3B91-F548555DFB1F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C3CFC20B-E6A7-36BB-239D-EBD951FC3DC2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79E02900-20AB-8589-F5ED-03A58EE2AD8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6362E9B3-465C-C5C2-CA52-2C9D7963F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CEF4CA13-8B7F-5C6F-B6D4-34E6BEA35130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A538B972-5635-574B-E18C-6B8244D0525B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244F007E-0E05-9A49-BB13-AAF5BB4183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B51DDD08-5414-861D-EB19-3D046F3FE855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4032964-11F1-EAA5-2149-0655ACB9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122E2031-F93C-99E2-D5EE-A1D4478EA70C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D16559A7-9382-6185-F698-B945E4416C4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F153516-58AF-C2B2-8B6A-864ACC742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CEA0DA15-36FE-8A5B-8C93-4542E2C6C912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B00DE13D-F579-6365-9A27-F6EF524CAF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B4694278-5CB2-C6F9-BCB3-E335BEE53BF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B68E9D1B-59A5-0CE0-FB02-690F936BC4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4206286F-A77F-B61E-E175-8BCD6714F8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CB48CD4C-C91D-0F42-66C7-4A42CB6DEC96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33759D-3E4D-7B15-B86E-254A4FF03B77}"/>
              </a:ext>
            </a:extLst>
          </p:cNvPr>
          <p:cNvSpPr txBox="1"/>
          <p:nvPr/>
        </p:nvSpPr>
        <p:spPr>
          <a:xfrm>
            <a:off x="6911435" y="1568335"/>
            <a:ext cx="49460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http://{host}/appointments/</a:t>
            </a:r>
            <a:r>
              <a:rPr lang="en-US" sz="1400" dirty="0">
                <a:solidFill>
                  <a:srgbClr val="00B050"/>
                </a:solidFill>
                <a:latin typeface="Gill Sans MT" panose="020B0502020104020203" pitchFamily="34" charset="0"/>
              </a:rPr>
              <a:t>{iddoctor}/doctorstimetables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7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457AD2-D8B5-B2EA-7651-ECD18518D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D79F8D12-2155-146D-DEF8-AC761577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89214D5-DC8D-4507-2E49-D4AC214ED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24A77373-8E9E-7F58-A335-14530AD65F8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1C2BDEB-7278-967C-E39D-6E4120B5FA0B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8EFE505D-F6BC-3A78-8CA6-FDE9F49CEBD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6D2B6D6C-73B9-0339-F4A3-C388FD413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A1B83166-5DAA-712B-0275-01A0E4163169}"/>
              </a:ext>
            </a:extLst>
          </p:cNvPr>
          <p:cNvSpPr txBox="1"/>
          <p:nvPr/>
        </p:nvSpPr>
        <p:spPr>
          <a:xfrm>
            <a:off x="5756366" y="-51448"/>
            <a:ext cx="64356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664BFE1C-8358-577D-EECE-804745787E4E}"/>
              </a:ext>
            </a:extLst>
          </p:cNvPr>
          <p:cNvCxnSpPr>
            <a:cxnSpLocks/>
          </p:cNvCxnSpPr>
          <p:nvPr/>
        </p:nvCxnSpPr>
        <p:spPr>
          <a:xfrm>
            <a:off x="4641470" y="3090488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07BDA4-D32D-1C1F-9DB7-AD2C605A3D9D}"/>
              </a:ext>
            </a:extLst>
          </p:cNvPr>
          <p:cNvSpPr txBox="1"/>
          <p:nvPr/>
        </p:nvSpPr>
        <p:spPr>
          <a:xfrm>
            <a:off x="4634543" y="282887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D026E4-FAC4-BEFA-A1F0-7472988EC4C3}"/>
              </a:ext>
            </a:extLst>
          </p:cNvPr>
          <p:cNvSpPr txBox="1"/>
          <p:nvPr/>
        </p:nvSpPr>
        <p:spPr>
          <a:xfrm>
            <a:off x="4641470" y="374327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258035E-5010-B8B4-5FB4-6B2A64A7C2D0}"/>
              </a:ext>
            </a:extLst>
          </p:cNvPr>
          <p:cNvSpPr txBox="1"/>
          <p:nvPr/>
        </p:nvSpPr>
        <p:spPr>
          <a:xfrm>
            <a:off x="4641471" y="472002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1D2375-B369-F988-424E-85A5203AED04}"/>
              </a:ext>
            </a:extLst>
          </p:cNvPr>
          <p:cNvSpPr txBox="1"/>
          <p:nvPr/>
        </p:nvSpPr>
        <p:spPr>
          <a:xfrm>
            <a:off x="4634543" y="557526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0A7867E-7E45-D776-BB5D-9049FC30B876}"/>
              </a:ext>
            </a:extLst>
          </p:cNvPr>
          <p:cNvGrpSpPr/>
          <p:nvPr/>
        </p:nvGrpSpPr>
        <p:grpSpPr>
          <a:xfrm>
            <a:off x="9881602" y="614964"/>
            <a:ext cx="792354" cy="679788"/>
            <a:chOff x="10402260" y="414956"/>
            <a:chExt cx="1107451" cy="1104929"/>
          </a:xfrm>
        </p:grpSpPr>
        <p:pic>
          <p:nvPicPr>
            <p:cNvPr id="11" name="Gráfico 10" descr="Usuário com preenchimento sólido">
              <a:extLst>
                <a:ext uri="{FF2B5EF4-FFF2-40B4-BE49-F238E27FC236}">
                  <a16:creationId xmlns:a16="http://schemas.microsoft.com/office/drawing/2014/main" id="{891D9D1E-C24D-3013-5DEF-3B9DD30D1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25CEB15-19DA-1027-FABA-2CEC72F25480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C51714-4749-3C11-74BF-2796F90DF9F3}"/>
              </a:ext>
            </a:extLst>
          </p:cNvPr>
          <p:cNvSpPr/>
          <p:nvPr/>
        </p:nvSpPr>
        <p:spPr>
          <a:xfrm>
            <a:off x="6864170" y="1918718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61F25D-B40A-5762-0E77-97CEC5C9EADF}"/>
              </a:ext>
            </a:extLst>
          </p:cNvPr>
          <p:cNvSpPr txBox="1"/>
          <p:nvPr/>
        </p:nvSpPr>
        <p:spPr>
          <a:xfrm>
            <a:off x="6864170" y="1878695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3281863-8FBA-D10E-BE78-298936FC1FD2}"/>
              </a:ext>
            </a:extLst>
          </p:cNvPr>
          <p:cNvSpPr/>
          <p:nvPr/>
        </p:nvSpPr>
        <p:spPr>
          <a:xfrm>
            <a:off x="6911435" y="3224769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67C3D13-4485-36EB-2BAF-2E4E9E652EF5}"/>
              </a:ext>
            </a:extLst>
          </p:cNvPr>
          <p:cNvSpPr/>
          <p:nvPr/>
        </p:nvSpPr>
        <p:spPr>
          <a:xfrm>
            <a:off x="9607738" y="226190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A30655-DE18-37A6-7311-C97BBDFEEC61}"/>
              </a:ext>
            </a:extLst>
          </p:cNvPr>
          <p:cNvSpPr/>
          <p:nvPr/>
        </p:nvSpPr>
        <p:spPr>
          <a:xfrm>
            <a:off x="9607738" y="322476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8839C59-0B52-262E-B062-EE09BBA794D3}"/>
              </a:ext>
            </a:extLst>
          </p:cNvPr>
          <p:cNvSpPr/>
          <p:nvPr/>
        </p:nvSpPr>
        <p:spPr>
          <a:xfrm>
            <a:off x="9637954" y="418822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DBEEC36-8131-F6A6-F9DF-6442614BD4F4}"/>
              </a:ext>
            </a:extLst>
          </p:cNvPr>
          <p:cNvSpPr/>
          <p:nvPr/>
        </p:nvSpPr>
        <p:spPr>
          <a:xfrm>
            <a:off x="9637954" y="5151085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20A83F3-1B8F-900C-F1C3-C28EF7FFABD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283147" y="2828878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06C0C6B-9BAD-B497-5990-DAD25803707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0283146" y="3791739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F7EB560-5BF2-1247-DE31-B72228C0067E}"/>
              </a:ext>
            </a:extLst>
          </p:cNvPr>
          <p:cNvCxnSpPr>
            <a:cxnSpLocks/>
          </p:cNvCxnSpPr>
          <p:nvPr/>
        </p:nvCxnSpPr>
        <p:spPr>
          <a:xfrm flipH="1">
            <a:off x="10283145" y="4754600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745F1800-E0C2-1F86-2504-B0FB352070C0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9260776" y="3508254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77084C7D-C749-8B60-75AD-F769C66A9F4B}"/>
              </a:ext>
            </a:extLst>
          </p:cNvPr>
          <p:cNvSpPr/>
          <p:nvPr/>
        </p:nvSpPr>
        <p:spPr>
          <a:xfrm>
            <a:off x="11161655" y="2261908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ED286C8-A8DB-05BE-DEE7-A53246781563}"/>
              </a:ext>
            </a:extLst>
          </p:cNvPr>
          <p:cNvSpPr txBox="1"/>
          <p:nvPr/>
        </p:nvSpPr>
        <p:spPr>
          <a:xfrm rot="5400000">
            <a:off x="10544689" y="3780844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F36114CC-2F8F-6005-4254-6AD75701D40C}"/>
              </a:ext>
            </a:extLst>
          </p:cNvPr>
          <p:cNvSpPr/>
          <p:nvPr/>
        </p:nvSpPr>
        <p:spPr>
          <a:xfrm>
            <a:off x="6984057" y="2257845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3" name="Conector de Seta Reta 24">
            <a:extLst>
              <a:ext uri="{FF2B5EF4-FFF2-40B4-BE49-F238E27FC236}">
                <a16:creationId xmlns:a16="http://schemas.microsoft.com/office/drawing/2014/main" id="{EF4E5327-0CEF-99CB-1717-B488819BA5C5}"/>
              </a:ext>
            </a:extLst>
          </p:cNvPr>
          <p:cNvCxnSpPr>
            <a:cxnSpLocks/>
            <a:stCxn id="15" idx="0"/>
            <a:endCxn id="52" idx="2"/>
          </p:cNvCxnSpPr>
          <p:nvPr/>
        </p:nvCxnSpPr>
        <p:spPr>
          <a:xfrm rot="16200000" flipV="1">
            <a:off x="7509516" y="2648179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A13FF719-6AA3-B8AB-B01E-CBB89307CD19}"/>
              </a:ext>
            </a:extLst>
          </p:cNvPr>
          <p:cNvSpPr/>
          <p:nvPr/>
        </p:nvSpPr>
        <p:spPr>
          <a:xfrm rot="16200000">
            <a:off x="9002800" y="3726208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5" name="Imagem 54" descr="Logotipo, Ícone&#10;&#10;Descrição gerada automaticamente">
            <a:extLst>
              <a:ext uri="{FF2B5EF4-FFF2-40B4-BE49-F238E27FC236}">
                <a16:creationId xmlns:a16="http://schemas.microsoft.com/office/drawing/2014/main" id="{37D192BC-6A06-3CB1-E087-2CF1532296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26332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aixaDeTexto 55">
            <a:extLst>
              <a:ext uri="{FF2B5EF4-FFF2-40B4-BE49-F238E27FC236}">
                <a16:creationId xmlns:a16="http://schemas.microsoft.com/office/drawing/2014/main" id="{B7F7AB51-3D8A-6ECD-7663-C92B0D3CF94C}"/>
              </a:ext>
            </a:extLst>
          </p:cNvPr>
          <p:cNvSpPr txBox="1"/>
          <p:nvPr/>
        </p:nvSpPr>
        <p:spPr>
          <a:xfrm>
            <a:off x="7534034" y="6295030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CC8D0069-3CFC-EDAA-1AA2-54B57D354B7D}"/>
              </a:ext>
            </a:extLst>
          </p:cNvPr>
          <p:cNvSpPr txBox="1"/>
          <p:nvPr/>
        </p:nvSpPr>
        <p:spPr>
          <a:xfrm>
            <a:off x="6792705" y="6289971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F031A314-CA8B-2565-37D8-091BAB8A00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17055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1" name="Agrupar 60">
            <a:extLst>
              <a:ext uri="{FF2B5EF4-FFF2-40B4-BE49-F238E27FC236}">
                <a16:creationId xmlns:a16="http://schemas.microsoft.com/office/drawing/2014/main" id="{1702AA14-FF5C-E2D0-E937-646CA58B2223}"/>
              </a:ext>
            </a:extLst>
          </p:cNvPr>
          <p:cNvGrpSpPr/>
          <p:nvPr/>
        </p:nvGrpSpPr>
        <p:grpSpPr>
          <a:xfrm>
            <a:off x="8146819" y="5949495"/>
            <a:ext cx="818401" cy="546882"/>
            <a:chOff x="2145459" y="5714590"/>
            <a:chExt cx="818401" cy="546882"/>
          </a:xfrm>
        </p:grpSpPr>
        <p:pic>
          <p:nvPicPr>
            <p:cNvPr id="62" name="Imagem 61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E2C7C263-A594-14F2-329B-406F02B7D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D1F62AED-A79A-4A8C-B931-5EEF22B50E77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40" name="Agrupar 2239">
            <a:extLst>
              <a:ext uri="{FF2B5EF4-FFF2-40B4-BE49-F238E27FC236}">
                <a16:creationId xmlns:a16="http://schemas.microsoft.com/office/drawing/2014/main" id="{CA77689F-A248-B5FD-D78F-B488E17072F9}"/>
              </a:ext>
            </a:extLst>
          </p:cNvPr>
          <p:cNvGrpSpPr/>
          <p:nvPr/>
        </p:nvGrpSpPr>
        <p:grpSpPr>
          <a:xfrm>
            <a:off x="8665821" y="5958204"/>
            <a:ext cx="818401" cy="546882"/>
            <a:chOff x="2097834" y="5714590"/>
            <a:chExt cx="818401" cy="546882"/>
          </a:xfrm>
        </p:grpSpPr>
        <p:pic>
          <p:nvPicPr>
            <p:cNvPr id="2241" name="Imagem 224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C94AD55-0C5A-8E6A-57FB-FC2A5AFF7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2" name="CaixaDeTexto 2241">
              <a:extLst>
                <a:ext uri="{FF2B5EF4-FFF2-40B4-BE49-F238E27FC236}">
                  <a16:creationId xmlns:a16="http://schemas.microsoft.com/office/drawing/2014/main" id="{6373D540-5BC6-1A8D-A78A-B2B60570544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3" name="Imagem 2242" descr="Logotipo&#10;&#10;Descrição gerada automaticamente">
            <a:extLst>
              <a:ext uri="{FF2B5EF4-FFF2-40B4-BE49-F238E27FC236}">
                <a16:creationId xmlns:a16="http://schemas.microsoft.com/office/drawing/2014/main" id="{6289F79A-6BE1-7453-9CD2-922E606D5C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26332"/>
            <a:ext cx="777240" cy="516416"/>
          </a:xfrm>
          <a:prstGeom prst="rect">
            <a:avLst/>
          </a:prstGeom>
        </p:spPr>
      </p:pic>
      <p:sp>
        <p:nvSpPr>
          <p:cNvPr id="2245" name="Retângulo: Cantos Arredondados 2244">
            <a:extLst>
              <a:ext uri="{FF2B5EF4-FFF2-40B4-BE49-F238E27FC236}">
                <a16:creationId xmlns:a16="http://schemas.microsoft.com/office/drawing/2014/main" id="{28633A16-A19D-8E4A-8F5F-3C753F55AE91}"/>
              </a:ext>
            </a:extLst>
          </p:cNvPr>
          <p:cNvSpPr/>
          <p:nvPr/>
        </p:nvSpPr>
        <p:spPr>
          <a:xfrm>
            <a:off x="10515961" y="5965348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6" name="Imagem 2245" descr="Ícone&#10;&#10;Descrição gerada automaticamente">
            <a:extLst>
              <a:ext uri="{FF2B5EF4-FFF2-40B4-BE49-F238E27FC236}">
                <a16:creationId xmlns:a16="http://schemas.microsoft.com/office/drawing/2014/main" id="{8919B39D-F75C-5591-836E-37AFE88DD0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0038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7" name="Imagem 2246" descr="Logotipo, nome da empresa&#10;&#10;Descrição gerada automaticamente">
            <a:extLst>
              <a:ext uri="{FF2B5EF4-FFF2-40B4-BE49-F238E27FC236}">
                <a16:creationId xmlns:a16="http://schemas.microsoft.com/office/drawing/2014/main" id="{511CB0FA-F3F0-8008-7AF8-5E0EE700DC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459373" y="6195887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48" name="Conector de Seta Reta 19">
            <a:extLst>
              <a:ext uri="{FF2B5EF4-FFF2-40B4-BE49-F238E27FC236}">
                <a16:creationId xmlns:a16="http://schemas.microsoft.com/office/drawing/2014/main" id="{207CD601-C5A3-BA20-8FF2-6369201AF49D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16200000" flipH="1">
            <a:off x="9796885" y="1775646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2" name="CaixaDeTexto 2261">
            <a:extLst>
              <a:ext uri="{FF2B5EF4-FFF2-40B4-BE49-F238E27FC236}">
                <a16:creationId xmlns:a16="http://schemas.microsoft.com/office/drawing/2014/main" id="{F4A9B83F-A701-D615-B49D-2D49CD42705B}"/>
              </a:ext>
            </a:extLst>
          </p:cNvPr>
          <p:cNvSpPr txBox="1"/>
          <p:nvPr/>
        </p:nvSpPr>
        <p:spPr>
          <a:xfrm>
            <a:off x="6911435" y="1559282"/>
            <a:ext cx="49460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0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E5857-B770-5DB0-7E3C-3D240905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C9F4F5A-A013-9A3E-EC67-0850C1FC1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B1FA56F-4D62-1991-E380-0F626D0D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59BAA7E-BE4F-A60F-213F-390F7322CB0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7C42C67-FD9B-F387-72DF-3CFEF3BAEFE2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CAD36A70-36F4-CD35-5AD1-412D77A7111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3BF91D7-61CD-4464-0E32-5C2BF89241C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8AD51B-1CDF-9687-C61E-96779B9E31CF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C81FFE-5C14-B674-F7AA-C1E52148E3E4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54983A-F281-1630-614F-B939BD21E12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4CC5070-0576-8A72-D92C-A247DCFAB1BF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56212F2-CF8F-3A35-245D-6821B0C3BF80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5F33C7-58D4-8CD5-1EF5-DA437ECA9B9E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8739D6C-46A7-9D1C-8D6B-F54D8FB69E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80EA5DA-198F-CE49-27DD-5D9D0DEF29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1D7E65B-B4E4-A19E-09BB-B3BF69699E3F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81C0542-A225-A58D-41D1-B4F554D2D14F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503217-2426-256B-B94C-C44A065FE502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CACAEC-D49E-7AF6-3315-7A9DD1C78E6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2123A8C-9761-C835-16E0-D5C7E5B13D3F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057891-471F-F3B6-9218-32108BEF344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AD02D7-2C0F-FE81-82E1-CC690CEC41BE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04FB5C-3B2A-3B9E-EBDA-DCF856742D2D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09C4D12-F1F8-731B-C3F6-D3E221235A78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023EF58-DF64-2668-44FC-0F6BFC40062D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01C25B6-98D4-8252-9671-86876650C9A3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9B8D2F7B-DC1C-5E30-B536-C503EC6C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57F7C42-4F40-D4DF-90D7-E933CE0F0129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8AB457E6-D3CA-1149-733D-0ADD02CA0317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494BBF-3F5F-C995-FAF6-295168F68E78}"/>
              </a:ext>
            </a:extLst>
          </p:cNvPr>
          <p:cNvSpPr txBox="1"/>
          <p:nvPr/>
        </p:nvSpPr>
        <p:spPr>
          <a:xfrm>
            <a:off x="7149737" y="1568335"/>
            <a:ext cx="47077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http://{host}/appointments/{iddoctor}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C0E5AED-AA8D-C7EA-FACF-E8DD7EE7B378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508F7B-4DBD-1D7B-D891-CC189D870462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3B712C1-8A87-804B-CAEA-6C024089D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A29A7C-6A4A-5311-868A-C37AF5DE4B09}"/>
              </a:ext>
            </a:extLst>
          </p:cNvPr>
          <p:cNvSpPr txBox="1"/>
          <p:nvPr/>
        </p:nvSpPr>
        <p:spPr>
          <a:xfrm>
            <a:off x="6242919" y="-51448"/>
            <a:ext cx="59491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Agendamento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2CA78BE-47C1-5543-A35F-4FA16F05207F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8BC78B39-0DB9-DCFC-66A6-AA9C9A293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AA90BAD-984B-997E-F5B2-C56ADD53E5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08A8A4E-64F8-5966-BD6C-920C6A2F764B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9D00DB85-6700-333D-5C84-4CD1BDBC64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E7055E0-5047-3B5F-D802-5663871F663F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EE49106-A32B-F2C1-7A74-4B00E3E2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4F9883E-DB93-75EC-FDCE-BF8110671FE9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2B47D3B-A6CA-338B-4E3E-30D8E7692DA2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70F7093-D649-0EE5-2FCA-87CE9D0C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D8CD51C-7708-374C-6FCD-A7A953DB869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3D8BA247-7810-2B75-E5EB-C61C7C2E8F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E8ED8FFF-7284-B765-79C7-443ACFEEC5CF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DFB9D413-B3D9-4FBF-87B4-847818C7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49299339-5CD8-0D6F-D433-FA0D4E89AF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1971E6FE-7323-B43B-D2B9-F8334E5D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03A8969-B631-8290-F124-028028F6F7C2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" name="Conector de Seta Reta 24">
            <a:extLst>
              <a:ext uri="{FF2B5EF4-FFF2-40B4-BE49-F238E27FC236}">
                <a16:creationId xmlns:a16="http://schemas.microsoft.com/office/drawing/2014/main" id="{33F3BBB2-A574-3515-1FFF-0386251255C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2" name="Retângulo 2281">
            <a:extLst>
              <a:ext uri="{FF2B5EF4-FFF2-40B4-BE49-F238E27FC236}">
                <a16:creationId xmlns:a16="http://schemas.microsoft.com/office/drawing/2014/main" id="{BDA9FFC4-172D-948E-506A-BED643A9AF2E}"/>
              </a:ext>
            </a:extLst>
          </p:cNvPr>
          <p:cNvSpPr/>
          <p:nvPr/>
        </p:nvSpPr>
        <p:spPr>
          <a:xfrm>
            <a:off x="7735749" y="2271425"/>
            <a:ext cx="1080660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NOTIFICAÇÃO MQ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C2AF954-DFC7-0BFD-8D1F-4E56125E2D07}"/>
              </a:ext>
            </a:extLst>
          </p:cNvPr>
          <p:cNvCxnSpPr>
            <a:cxnSpLocks/>
            <a:stCxn id="7" idx="0"/>
            <a:endCxn id="2282" idx="2"/>
          </p:cNvCxnSpPr>
          <p:nvPr/>
        </p:nvCxnSpPr>
        <p:spPr>
          <a:xfrm rot="5400000" flipH="1" flipV="1">
            <a:off x="7983379" y="2941123"/>
            <a:ext cx="395427" cy="189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9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006488-F4FC-0F35-1289-8DA85DB83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9E27B61-A863-E004-359E-E2C0AC8D7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1E1B4CA-6DB9-B93B-DBF7-F5BD38636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21F8B72-C97E-A621-42A6-E8CD3686D32E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FABDB585-137D-5614-1675-54658732352B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A86C46D4-41BA-9CC5-BEB6-BA4224AE1553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AD2882A1-7936-D3A8-D2FB-934D0B713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D15B7170-72FB-BBE8-0AE6-2E3E3BC8ED3F}"/>
              </a:ext>
            </a:extLst>
          </p:cNvPr>
          <p:cNvSpPr txBox="1"/>
          <p:nvPr/>
        </p:nvSpPr>
        <p:spPr>
          <a:xfrm>
            <a:off x="5549774" y="-51448"/>
            <a:ext cx="66422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Confirmar/Cancelar Agendamento - Médico</a:t>
            </a:r>
          </a:p>
          <a:p>
            <a:pPr algn="r"/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2A956FA-ACC8-9E01-0A45-C461F4BC130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08065AE-CD76-2A38-4255-0E79FDD3120A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38CE13D-3062-81DC-1007-70A85DC301E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D15D0C03-A078-D9C6-4F50-B63601EC1FE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9C5A1AB2-CD56-9E5C-DB7D-8AD2B8E7E49F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253CE6E-68F4-161E-FFFF-CEFE8A2D0E0E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83F9BF6-C929-66EB-4F02-D367C14170A5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3E22E88-FBCD-4694-980C-1CF70657AF4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B6DFFE74-E660-539F-004F-B3D71F1E8A42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337EA0C7-8732-E5CF-8DBA-AA8EF7D63A5C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F940E472-D84C-6F7C-55C7-F05B28FBB820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tângulo 45">
            <a:extLst>
              <a:ext uri="{FF2B5EF4-FFF2-40B4-BE49-F238E27FC236}">
                <a16:creationId xmlns:a16="http://schemas.microsoft.com/office/drawing/2014/main" id="{A3550A76-E211-6DC7-03B7-FA4BC8797FC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2924252-10AB-D672-9C07-EEDD2387EDEF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02ABEC5-D7CF-7BA4-DA82-01688880B83A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CDF2DA2-35CD-AD6A-80BE-E36C2A82104C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1063ED5-DA7A-8038-3DC6-D29CF3AA20AA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5E3EA55-5F92-B288-AD0B-4AF7FA3CF58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7B474AB8-0757-7091-5D02-CA753EAD2428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1F43855-CD6E-9843-AA1C-AFE0CDCFDE8E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689BAE97-CFE5-FE13-3D67-324B9C648110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2247" name="Gráfico 2246" descr="Usuário com preenchimento sólido">
              <a:extLst>
                <a:ext uri="{FF2B5EF4-FFF2-40B4-BE49-F238E27FC236}">
                  <a16:creationId xmlns:a16="http://schemas.microsoft.com/office/drawing/2014/main" id="{47F8C545-91A3-9F0B-A2A5-73A2E926C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48" name="CaixaDeTexto 2247">
              <a:extLst>
                <a:ext uri="{FF2B5EF4-FFF2-40B4-BE49-F238E27FC236}">
                  <a16:creationId xmlns:a16="http://schemas.microsoft.com/office/drawing/2014/main" id="{41357F33-DFA4-B5C3-626E-4E22F7008FE9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249" name="Conector de Seta Reta 19">
            <a:extLst>
              <a:ext uri="{FF2B5EF4-FFF2-40B4-BE49-F238E27FC236}">
                <a16:creationId xmlns:a16="http://schemas.microsoft.com/office/drawing/2014/main" id="{36024817-AB98-E536-3C07-8D262B1995E8}"/>
              </a:ext>
            </a:extLst>
          </p:cNvPr>
          <p:cNvCxnSpPr>
            <a:cxnSpLocks/>
            <a:stCxn id="2248" idx="2"/>
            <a:endCxn id="27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0" name="CaixaDeTexto 2249">
            <a:extLst>
              <a:ext uri="{FF2B5EF4-FFF2-40B4-BE49-F238E27FC236}">
                <a16:creationId xmlns:a16="http://schemas.microsoft.com/office/drawing/2014/main" id="{D1F8A548-E8D1-3EC0-AA0D-B5FDA2531E71}"/>
              </a:ext>
            </a:extLst>
          </p:cNvPr>
          <p:cNvSpPr txBox="1"/>
          <p:nvPr/>
        </p:nvSpPr>
        <p:spPr>
          <a:xfrm>
            <a:off x="4760239" y="1568335"/>
            <a:ext cx="709720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http://{host}/confirm?idAppointment={idAppointment}&amp;isConfirmed={isConfirmed}</a:t>
            </a:r>
          </a:p>
        </p:txBody>
      </p:sp>
      <p:cxnSp>
        <p:nvCxnSpPr>
          <p:cNvPr id="2251" name="Conector reto 2250">
            <a:extLst>
              <a:ext uri="{FF2B5EF4-FFF2-40B4-BE49-F238E27FC236}">
                <a16:creationId xmlns:a16="http://schemas.microsoft.com/office/drawing/2014/main" id="{943BA4F5-4E13-42AE-CDEA-1EB03CA8B49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7225EFD9-837D-FF3D-BD5E-A656C94C11AC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sp>
        <p:nvSpPr>
          <p:cNvPr id="2253" name="Retângulo 2252">
            <a:extLst>
              <a:ext uri="{FF2B5EF4-FFF2-40B4-BE49-F238E27FC236}">
                <a16:creationId xmlns:a16="http://schemas.microsoft.com/office/drawing/2014/main" id="{7FF7F828-2F18-798A-8130-5D5BC9B8D1CF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4" name="Imagem 2253" descr="Logotipo, Ícone&#10;&#10;Descrição gerada automaticamente">
            <a:extLst>
              <a:ext uri="{FF2B5EF4-FFF2-40B4-BE49-F238E27FC236}">
                <a16:creationId xmlns:a16="http://schemas.microsoft.com/office/drawing/2014/main" id="{73D0719E-028E-8B8E-E601-11093CBACF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5" name="CaixaDeTexto 2254">
            <a:extLst>
              <a:ext uri="{FF2B5EF4-FFF2-40B4-BE49-F238E27FC236}">
                <a16:creationId xmlns:a16="http://schemas.microsoft.com/office/drawing/2014/main" id="{57E52233-EF5D-DA8B-69BA-88DDAEE93385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6" name="CaixaDeTexto 2255">
            <a:extLst>
              <a:ext uri="{FF2B5EF4-FFF2-40B4-BE49-F238E27FC236}">
                <a16:creationId xmlns:a16="http://schemas.microsoft.com/office/drawing/2014/main" id="{DFDDE01D-4307-2435-6903-A4FE2B997E0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7" name="Imagem 2256" descr="Ícone&#10;&#10;Descrição gerada automaticamente">
            <a:extLst>
              <a:ext uri="{FF2B5EF4-FFF2-40B4-BE49-F238E27FC236}">
                <a16:creationId xmlns:a16="http://schemas.microsoft.com/office/drawing/2014/main" id="{015C1B5D-BAAA-5E59-C971-D0885CE98A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8" name="Agrupar 2257">
            <a:extLst>
              <a:ext uri="{FF2B5EF4-FFF2-40B4-BE49-F238E27FC236}">
                <a16:creationId xmlns:a16="http://schemas.microsoft.com/office/drawing/2014/main" id="{7DEF39F6-3A00-D689-7B92-EB4C9D9E9B0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9" name="Imagem 2258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4E7990A-6834-AB11-EFA6-3E0A7EBCB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0" name="CaixaDeTexto 2259">
              <a:extLst>
                <a:ext uri="{FF2B5EF4-FFF2-40B4-BE49-F238E27FC236}">
                  <a16:creationId xmlns:a16="http://schemas.microsoft.com/office/drawing/2014/main" id="{AB646D23-C1F3-1066-F661-21923BCC1E7C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61" name="Agrupar 2260">
            <a:extLst>
              <a:ext uri="{FF2B5EF4-FFF2-40B4-BE49-F238E27FC236}">
                <a16:creationId xmlns:a16="http://schemas.microsoft.com/office/drawing/2014/main" id="{A4C14FEC-88CB-16E2-A9C8-43461C11867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62" name="Imagem 2261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D893D77-0102-A34B-8BCC-26337FAD8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3" name="CaixaDeTexto 2262">
              <a:extLst>
                <a:ext uri="{FF2B5EF4-FFF2-40B4-BE49-F238E27FC236}">
                  <a16:creationId xmlns:a16="http://schemas.microsoft.com/office/drawing/2014/main" id="{2EAD7230-B0C2-1EC7-BE47-D2203BF4549A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4" name="Imagem 2263" descr="Logotipo&#10;&#10;Descrição gerada automaticamente">
            <a:extLst>
              <a:ext uri="{FF2B5EF4-FFF2-40B4-BE49-F238E27FC236}">
                <a16:creationId xmlns:a16="http://schemas.microsoft.com/office/drawing/2014/main" id="{8EE63AF4-71DB-7253-C950-54780A6A3E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5" name="Retângulo: Cantos Arredondados 2264">
            <a:extLst>
              <a:ext uri="{FF2B5EF4-FFF2-40B4-BE49-F238E27FC236}">
                <a16:creationId xmlns:a16="http://schemas.microsoft.com/office/drawing/2014/main" id="{BD9C0035-E4B3-F125-20C8-F858D74C281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6" name="Picture 4" descr="Afinal, o que é RabbitMQ ?">
            <a:extLst>
              <a:ext uri="{FF2B5EF4-FFF2-40B4-BE49-F238E27FC236}">
                <a16:creationId xmlns:a16="http://schemas.microsoft.com/office/drawing/2014/main" id="{1AD854D6-6955-E962-2617-1FB57A05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7" name="Imagem 2266" descr="Ícone&#10;&#10;Descrição gerada automaticamente">
            <a:extLst>
              <a:ext uri="{FF2B5EF4-FFF2-40B4-BE49-F238E27FC236}">
                <a16:creationId xmlns:a16="http://schemas.microsoft.com/office/drawing/2014/main" id="{2CBE8FF9-1952-D67E-BADE-9CAE4D8E0D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8" name="Picture 2" descr="Kubernetes, uma visão geral">
            <a:extLst>
              <a:ext uri="{FF2B5EF4-FFF2-40B4-BE49-F238E27FC236}">
                <a16:creationId xmlns:a16="http://schemas.microsoft.com/office/drawing/2014/main" id="{595A8D2F-BB85-75BB-6117-73723417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9" name="Retângulo 2268">
            <a:extLst>
              <a:ext uri="{FF2B5EF4-FFF2-40B4-BE49-F238E27FC236}">
                <a16:creationId xmlns:a16="http://schemas.microsoft.com/office/drawing/2014/main" id="{F25FE137-0BC3-ABF1-654D-61A8EF8BEE97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70" name="Conector de Seta Reta 24">
            <a:extLst>
              <a:ext uri="{FF2B5EF4-FFF2-40B4-BE49-F238E27FC236}">
                <a16:creationId xmlns:a16="http://schemas.microsoft.com/office/drawing/2014/main" id="{F696FCA1-8B9E-E70B-FF0E-CF9A27761A07}"/>
              </a:ext>
            </a:extLst>
          </p:cNvPr>
          <p:cNvCxnSpPr>
            <a:cxnSpLocks/>
            <a:stCxn id="26" idx="0"/>
            <a:endCxn id="2269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31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HACKATHON fase 5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70813-BFCB-0452-1D9F-AD348701D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5583752-EE5D-DD5A-3780-694374AF7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10F54B7-5B95-C852-B0DF-78022DB2B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F858D2FD-D21B-2BE2-D15C-F4BC7C784E10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C8D4AAA0-FF69-6B86-4839-613117C4805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AC65627C-5EDF-6842-EB11-2F92F12F582F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6B63D903-970F-1B97-302F-C7BB7246B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1679E21-E152-2260-8AFE-70D811AF0836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3B5E51-0136-79E4-BA8C-90FEF15ADA7D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12E949-88FE-A39B-8C86-A6099840BAB7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0781AD5-F2DE-8E58-38F9-19E45B73C7A2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8A778A-3ED6-2731-B5FF-2D89A715C43C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C0AD13-8A56-4F2C-A8FF-9482D001F041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C892F7E-FAAD-AB12-652F-05A163473CD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0B932FF7-9F82-7022-1136-0FBE4FF4766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98466B7-3D12-A5F0-ED9B-ED0D62E4B62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DE81167-BFE6-2599-B65E-E13D9F71D105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7AB96E4-1C63-E44D-23B5-E00ADB6F6013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1054492F-819F-AC6F-B9FA-8965BCB19D6C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B0CB56-E170-3C69-9892-A00797491AF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33DEFE3-A94E-455C-DD2A-3C55669358CF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4C9FE27-CAF7-7F3B-804F-CD6658726C78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060C4DF-3C8A-DBD2-77FE-CB0704591A4D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814F98C-2FE7-2A1B-4160-A5CF7DDED3E8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DC4A830-135B-A183-FA3C-A6F8DD289FCF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A55FA31-EDF0-B0EF-F7A7-85212BF34D7E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50166D4-FD55-5FAF-B69C-8A5790EB8B2A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23" name="Gráfico 22" descr="Usuário com preenchimento sólido">
              <a:extLst>
                <a:ext uri="{FF2B5EF4-FFF2-40B4-BE49-F238E27FC236}">
                  <a16:creationId xmlns:a16="http://schemas.microsoft.com/office/drawing/2014/main" id="{95A16C7D-4C06-29B1-4D17-7DD366B5F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3924C03-A0A8-F29D-040A-0099DB6A747F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5" name="Conector de Seta Reta 19">
            <a:extLst>
              <a:ext uri="{FF2B5EF4-FFF2-40B4-BE49-F238E27FC236}">
                <a16:creationId xmlns:a16="http://schemas.microsoft.com/office/drawing/2014/main" id="{F48B239B-5D48-D256-ABB2-CEAD863A0A55}"/>
              </a:ext>
            </a:extLst>
          </p:cNvPr>
          <p:cNvCxnSpPr>
            <a:cxnSpLocks/>
            <a:stCxn id="25" idx="2"/>
            <a:endCxn id="5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40BA275-9B5F-EF21-8641-43257730462C}"/>
              </a:ext>
            </a:extLst>
          </p:cNvPr>
          <p:cNvSpPr txBox="1"/>
          <p:nvPr/>
        </p:nvSpPr>
        <p:spPr>
          <a:xfrm>
            <a:off x="7149737" y="1568335"/>
            <a:ext cx="47077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API DELETE http://{host}/appointment/{idAppointment}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FE619FE-0D34-A662-7793-B6928121DFB1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E445D2-14A1-9261-D906-1CD2D161C10B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1FFE06B-CEB7-643C-F069-2786955BC109}"/>
              </a:ext>
            </a:extLst>
          </p:cNvPr>
          <p:cNvSpPr txBox="1"/>
          <p:nvPr/>
        </p:nvSpPr>
        <p:spPr>
          <a:xfrm>
            <a:off x="5260063" y="-51448"/>
            <a:ext cx="693196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Cancelar Agendamento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237FC713-5081-3B0E-EE20-40ADC68E2F2A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41" name="Imagem 40" descr="Logotipo, Ícone&#10;&#10;Descrição gerada automaticamente">
            <a:extLst>
              <a:ext uri="{FF2B5EF4-FFF2-40B4-BE49-F238E27FC236}">
                <a16:creationId xmlns:a16="http://schemas.microsoft.com/office/drawing/2014/main" id="{C2EBBBC6-588C-F831-F31C-CEA8CE8EF6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4141E0D1-4BE8-360C-79F0-491470F16272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AF373A2-CF18-3E05-2957-C762163210E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4" name="Imagem 53" descr="Ícone&#10;&#10;Descrição gerada automaticamente">
            <a:extLst>
              <a:ext uri="{FF2B5EF4-FFF2-40B4-BE49-F238E27FC236}">
                <a16:creationId xmlns:a16="http://schemas.microsoft.com/office/drawing/2014/main" id="{9774F0FD-5587-288E-A5DB-069761A61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id="{0A42A8ED-F4D3-0654-91A7-E695E944675B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59" name="Imagem 58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059B604-D9FF-AA56-5DC4-2C596046E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3C606CAE-F386-73B8-DEF1-4B822C95C0FC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pic>
        <p:nvPicPr>
          <p:cNvPr id="61" name="Imagem 60" descr="Logotipo&#10;&#10;Descrição gerada automaticamente">
            <a:extLst>
              <a:ext uri="{FF2B5EF4-FFF2-40B4-BE49-F238E27FC236}">
                <a16:creationId xmlns:a16="http://schemas.microsoft.com/office/drawing/2014/main" id="{ED9CBD4C-6C7B-3AE3-56AF-BDFEE9D0BC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8A6483B5-833A-4F31-54D8-338CF1877B1F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63" name="Picture 4" descr="Afinal, o que é RabbitMQ ?">
            <a:extLst>
              <a:ext uri="{FF2B5EF4-FFF2-40B4-BE49-F238E27FC236}">
                <a16:creationId xmlns:a16="http://schemas.microsoft.com/office/drawing/2014/main" id="{31EDB49F-0A67-A5D6-1834-03080D3F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0" name="Imagem 2239" descr="Ícone&#10;&#10;Descrição gerada automaticamente">
            <a:extLst>
              <a:ext uri="{FF2B5EF4-FFF2-40B4-BE49-F238E27FC236}">
                <a16:creationId xmlns:a16="http://schemas.microsoft.com/office/drawing/2014/main" id="{D7076826-0F35-3291-8620-A383845FAF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1" name="Picture 2" descr="Kubernetes, uma visão geral">
            <a:extLst>
              <a:ext uri="{FF2B5EF4-FFF2-40B4-BE49-F238E27FC236}">
                <a16:creationId xmlns:a16="http://schemas.microsoft.com/office/drawing/2014/main" id="{F1A4AE9B-6B3A-3FA0-80BC-92D81B87C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2" name="Retângulo 2241">
            <a:extLst>
              <a:ext uri="{FF2B5EF4-FFF2-40B4-BE49-F238E27FC236}">
                <a16:creationId xmlns:a16="http://schemas.microsoft.com/office/drawing/2014/main" id="{D1733A0C-06F8-1BF9-F609-44208E72EDEC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3" name="Conector de Seta Reta 24">
            <a:extLst>
              <a:ext uri="{FF2B5EF4-FFF2-40B4-BE49-F238E27FC236}">
                <a16:creationId xmlns:a16="http://schemas.microsoft.com/office/drawing/2014/main" id="{FE7D3119-F98E-4536-A26B-B3CA53FC3FD4}"/>
              </a:ext>
            </a:extLst>
          </p:cNvPr>
          <p:cNvCxnSpPr>
            <a:cxnSpLocks/>
            <a:stCxn id="4" idx="0"/>
            <a:endCxn id="2242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04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9F1CB-5AFC-D856-C0BA-EC1345FAA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7C58D047-1CD9-E676-E193-5F1E55D0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D7CF69E-3A53-53ED-E170-BBD8714B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52A048D-8732-0BE9-84AD-0A821D906261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A4B31DF-3A56-268D-C347-6EE5FBA20E14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4C94ED34-3D90-6079-EAC9-560E53BD40C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BA477C1-E565-A47D-01EB-F8BFD98B6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3123459" cy="22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929EF1-AA2D-3A39-2688-75E43D8EB1A1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Batchs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C3108E-2AC2-56E0-D0BE-868A475378E3}"/>
              </a:ext>
            </a:extLst>
          </p:cNvPr>
          <p:cNvSpPr/>
          <p:nvPr/>
        </p:nvSpPr>
        <p:spPr>
          <a:xfrm>
            <a:off x="5329646" y="1910353"/>
            <a:ext cx="6687711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47389B-BA6A-3694-912A-FDACFA775752}"/>
              </a:ext>
            </a:extLst>
          </p:cNvPr>
          <p:cNvSpPr txBox="1"/>
          <p:nvPr/>
        </p:nvSpPr>
        <p:spPr>
          <a:xfrm>
            <a:off x="8014582" y="1871736"/>
            <a:ext cx="220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WORKER CONSUMER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AAAAD12-5104-3914-D1E4-951C8CB02814}"/>
              </a:ext>
            </a:extLst>
          </p:cNvPr>
          <p:cNvSpPr/>
          <p:nvPr/>
        </p:nvSpPr>
        <p:spPr>
          <a:xfrm>
            <a:off x="7190114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87803EB-EEF9-A13E-017A-B6FDAE2EAB77}"/>
              </a:ext>
            </a:extLst>
          </p:cNvPr>
          <p:cNvSpPr/>
          <p:nvPr/>
        </p:nvSpPr>
        <p:spPr>
          <a:xfrm>
            <a:off x="9886417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49870E4-62A7-C2C2-9EA0-59A984D41A83}"/>
              </a:ext>
            </a:extLst>
          </p:cNvPr>
          <p:cNvSpPr/>
          <p:nvPr/>
        </p:nvSpPr>
        <p:spPr>
          <a:xfrm>
            <a:off x="9886417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18CCC6E-CDBC-9381-2C50-6075F250FEB7}"/>
              </a:ext>
            </a:extLst>
          </p:cNvPr>
          <p:cNvSpPr/>
          <p:nvPr/>
        </p:nvSpPr>
        <p:spPr>
          <a:xfrm>
            <a:off x="9916633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40A35DA-FB09-6677-8E8D-289A238CD19C}"/>
              </a:ext>
            </a:extLst>
          </p:cNvPr>
          <p:cNvSpPr/>
          <p:nvPr/>
        </p:nvSpPr>
        <p:spPr>
          <a:xfrm>
            <a:off x="9916633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D6A52FE-E0F0-C6FE-C18A-EBB5BB79D851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0561826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42B90F-5197-BE0B-AE85-7C797CCD700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561825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09AEC07-1236-EC30-0336-25715F84EFD4}"/>
              </a:ext>
            </a:extLst>
          </p:cNvPr>
          <p:cNvCxnSpPr>
            <a:cxnSpLocks/>
          </p:cNvCxnSpPr>
          <p:nvPr/>
        </p:nvCxnSpPr>
        <p:spPr>
          <a:xfrm flipH="1">
            <a:off x="10561824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35663A1-555F-68F4-4CE6-E4352A5C87EF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9539455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660D5337-576D-AE55-91FA-7728611BBF1F}"/>
              </a:ext>
            </a:extLst>
          </p:cNvPr>
          <p:cNvSpPr/>
          <p:nvPr/>
        </p:nvSpPr>
        <p:spPr>
          <a:xfrm>
            <a:off x="11440334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AF7224C-3A77-90B7-BBF3-D746049EA8E2}"/>
              </a:ext>
            </a:extLst>
          </p:cNvPr>
          <p:cNvSpPr txBox="1"/>
          <p:nvPr/>
        </p:nvSpPr>
        <p:spPr>
          <a:xfrm rot="5400000">
            <a:off x="10823368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DF38E47-1FF2-761D-7AB9-1A0E0842D9F7}"/>
              </a:ext>
            </a:extLst>
          </p:cNvPr>
          <p:cNvCxnSpPr>
            <a:cxnSpLocks/>
          </p:cNvCxnSpPr>
          <p:nvPr/>
        </p:nvCxnSpPr>
        <p:spPr>
          <a:xfrm>
            <a:off x="4093029" y="3082123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9752576-F7B7-165A-6A25-8AD4C8A46FA6}"/>
              </a:ext>
            </a:extLst>
          </p:cNvPr>
          <p:cNvSpPr txBox="1"/>
          <p:nvPr/>
        </p:nvSpPr>
        <p:spPr>
          <a:xfrm>
            <a:off x="3258562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85DA1D23-0064-CF88-D9A9-848C6A9B0E77}"/>
              </a:ext>
            </a:extLst>
          </p:cNvPr>
          <p:cNvCxnSpPr>
            <a:cxnSpLocks/>
          </p:cNvCxnSpPr>
          <p:nvPr/>
        </p:nvCxnSpPr>
        <p:spPr>
          <a:xfrm>
            <a:off x="4093029" y="3989717"/>
            <a:ext cx="7645648" cy="680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E14631F-68C1-1C74-D22D-22D9D29D3219}"/>
              </a:ext>
            </a:extLst>
          </p:cNvPr>
          <p:cNvSpPr txBox="1"/>
          <p:nvPr/>
        </p:nvSpPr>
        <p:spPr>
          <a:xfrm>
            <a:off x="3265489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16B9D1B-15D5-21D4-E086-EE250C7DCB01}"/>
              </a:ext>
            </a:extLst>
          </p:cNvPr>
          <p:cNvCxnSpPr>
            <a:cxnSpLocks/>
          </p:cNvCxnSpPr>
          <p:nvPr/>
        </p:nvCxnSpPr>
        <p:spPr>
          <a:xfrm>
            <a:off x="4093029" y="4973268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CAB6FE6-1799-AC9A-F2FB-4697A640D1C9}"/>
              </a:ext>
            </a:extLst>
          </p:cNvPr>
          <p:cNvSpPr txBox="1"/>
          <p:nvPr/>
        </p:nvSpPr>
        <p:spPr>
          <a:xfrm>
            <a:off x="3265490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77BBB4A-878B-4B96-D77A-FDE4FEF8928E}"/>
              </a:ext>
            </a:extLst>
          </p:cNvPr>
          <p:cNvSpPr/>
          <p:nvPr/>
        </p:nvSpPr>
        <p:spPr>
          <a:xfrm>
            <a:off x="7741712" y="2249480"/>
            <a:ext cx="606614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8" name="Conector de Seta Reta 24">
            <a:extLst>
              <a:ext uri="{FF2B5EF4-FFF2-40B4-BE49-F238E27FC236}">
                <a16:creationId xmlns:a16="http://schemas.microsoft.com/office/drawing/2014/main" id="{927E1829-E41A-A274-84EE-6DC5508C11E6}"/>
              </a:ext>
            </a:extLst>
          </p:cNvPr>
          <p:cNvCxnSpPr>
            <a:cxnSpLocks/>
            <a:stCxn id="24" idx="0"/>
            <a:endCxn id="57" idx="2"/>
          </p:cNvCxnSpPr>
          <p:nvPr/>
        </p:nvCxnSpPr>
        <p:spPr>
          <a:xfrm rot="16200000" flipV="1">
            <a:off x="8004925" y="2856544"/>
            <a:ext cx="399954" cy="319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7" name="Conector de Seta Reta 19">
            <a:extLst>
              <a:ext uri="{FF2B5EF4-FFF2-40B4-BE49-F238E27FC236}">
                <a16:creationId xmlns:a16="http://schemas.microsoft.com/office/drawing/2014/main" id="{E396BE67-F63F-A8B1-24A0-111CB890D368}"/>
              </a:ext>
            </a:extLst>
          </p:cNvPr>
          <p:cNvCxnSpPr>
            <a:cxnSpLocks/>
            <a:stCxn id="2256" idx="2"/>
            <a:endCxn id="25" idx="0"/>
          </p:cNvCxnSpPr>
          <p:nvPr/>
        </p:nvCxnSpPr>
        <p:spPr>
          <a:xfrm flipH="1">
            <a:off x="10561826" y="1076714"/>
            <a:ext cx="15031" cy="1176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8" name="CaixaDeTexto 2247">
            <a:extLst>
              <a:ext uri="{FF2B5EF4-FFF2-40B4-BE49-F238E27FC236}">
                <a16:creationId xmlns:a16="http://schemas.microsoft.com/office/drawing/2014/main" id="{72E6391E-A157-8509-4174-ECA835FD1DD0}"/>
              </a:ext>
            </a:extLst>
          </p:cNvPr>
          <p:cNvSpPr txBox="1"/>
          <p:nvPr/>
        </p:nvSpPr>
        <p:spPr>
          <a:xfrm>
            <a:off x="8863565" y="1094807"/>
            <a:ext cx="183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50" dirty="0"/>
              <a:t>Notificações</a:t>
            </a:r>
          </a:p>
        </p:txBody>
      </p:sp>
      <p:cxnSp>
        <p:nvCxnSpPr>
          <p:cNvPr id="2249" name="Conector reto 2248">
            <a:extLst>
              <a:ext uri="{FF2B5EF4-FFF2-40B4-BE49-F238E27FC236}">
                <a16:creationId xmlns:a16="http://schemas.microsoft.com/office/drawing/2014/main" id="{86E51CD8-2386-E38D-40C6-8D14F77A5130}"/>
              </a:ext>
            </a:extLst>
          </p:cNvPr>
          <p:cNvCxnSpPr>
            <a:cxnSpLocks/>
          </p:cNvCxnSpPr>
          <p:nvPr/>
        </p:nvCxnSpPr>
        <p:spPr>
          <a:xfrm>
            <a:off x="4093029" y="5828513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0" name="CaixaDeTexto 2249">
            <a:extLst>
              <a:ext uri="{FF2B5EF4-FFF2-40B4-BE49-F238E27FC236}">
                <a16:creationId xmlns:a16="http://schemas.microsoft.com/office/drawing/2014/main" id="{54718010-B500-462B-2AE4-D1CA18B8893A}"/>
              </a:ext>
            </a:extLst>
          </p:cNvPr>
          <p:cNvSpPr txBox="1"/>
          <p:nvPr/>
        </p:nvSpPr>
        <p:spPr>
          <a:xfrm>
            <a:off x="3258562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sp>
        <p:nvSpPr>
          <p:cNvPr id="2253" name="Retângulo 2252">
            <a:extLst>
              <a:ext uri="{FF2B5EF4-FFF2-40B4-BE49-F238E27FC236}">
                <a16:creationId xmlns:a16="http://schemas.microsoft.com/office/drawing/2014/main" id="{CD6CE291-EF03-FAAE-9313-A516C459E1B8}"/>
              </a:ext>
            </a:extLst>
          </p:cNvPr>
          <p:cNvSpPr/>
          <p:nvPr/>
        </p:nvSpPr>
        <p:spPr>
          <a:xfrm>
            <a:off x="8959778" y="2256778"/>
            <a:ext cx="821280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254" name="Conector de Seta Reta 26">
            <a:extLst>
              <a:ext uri="{FF2B5EF4-FFF2-40B4-BE49-F238E27FC236}">
                <a16:creationId xmlns:a16="http://schemas.microsoft.com/office/drawing/2014/main" id="{DD94E885-9D76-CAD3-C1D3-50559FFF0454}"/>
              </a:ext>
            </a:extLst>
          </p:cNvPr>
          <p:cNvCxnSpPr>
            <a:cxnSpLocks/>
            <a:stCxn id="24" idx="0"/>
            <a:endCxn id="2253" idx="2"/>
          </p:cNvCxnSpPr>
          <p:nvPr/>
        </p:nvCxnSpPr>
        <p:spPr>
          <a:xfrm rot="5400000" flipH="1" flipV="1">
            <a:off x="8671273" y="2517260"/>
            <a:ext cx="392656" cy="100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6" name="CaixaDeTexto 2255">
            <a:extLst>
              <a:ext uri="{FF2B5EF4-FFF2-40B4-BE49-F238E27FC236}">
                <a16:creationId xmlns:a16="http://schemas.microsoft.com/office/drawing/2014/main" id="{FA4C9251-A62A-E252-F8FC-6361A4C13A71}"/>
              </a:ext>
            </a:extLst>
          </p:cNvPr>
          <p:cNvSpPr txBox="1"/>
          <p:nvPr/>
        </p:nvSpPr>
        <p:spPr>
          <a:xfrm rot="14789">
            <a:off x="10181177" y="845883"/>
            <a:ext cx="792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BATCHS</a:t>
            </a:r>
          </a:p>
        </p:txBody>
      </p:sp>
      <p:pic>
        <p:nvPicPr>
          <p:cNvPr id="2257" name="Gráfico 2256" descr="Engrenagens com preenchimento sólido">
            <a:extLst>
              <a:ext uri="{FF2B5EF4-FFF2-40B4-BE49-F238E27FC236}">
                <a16:creationId xmlns:a16="http://schemas.microsoft.com/office/drawing/2014/main" id="{5F81C827-523C-9C33-6511-EAB14F76F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032812">
            <a:off x="10346772" y="511616"/>
            <a:ext cx="498063" cy="498063"/>
          </a:xfrm>
          <a:prstGeom prst="rect">
            <a:avLst/>
          </a:prstGeom>
        </p:spPr>
      </p:pic>
      <p:sp>
        <p:nvSpPr>
          <p:cNvPr id="2258" name="Retângulo 2257">
            <a:extLst>
              <a:ext uri="{FF2B5EF4-FFF2-40B4-BE49-F238E27FC236}">
                <a16:creationId xmlns:a16="http://schemas.microsoft.com/office/drawing/2014/main" id="{C7E71005-7BFD-B319-E3F8-995B42B0D9DE}"/>
              </a:ext>
            </a:extLst>
          </p:cNvPr>
          <p:cNvSpPr/>
          <p:nvPr/>
        </p:nvSpPr>
        <p:spPr>
          <a:xfrm rot="16200000">
            <a:off x="8374879" y="2828659"/>
            <a:ext cx="597249" cy="668770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9" name="Imagem 2258" descr="Logotipo, Ícone&#10;&#10;Descrição gerada automaticamente">
            <a:extLst>
              <a:ext uri="{FF2B5EF4-FFF2-40B4-BE49-F238E27FC236}">
                <a16:creationId xmlns:a16="http://schemas.microsoft.com/office/drawing/2014/main" id="{A3E84386-19A9-A48F-66C1-955FD75AB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27562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60" name="CaixaDeTexto 2259">
            <a:extLst>
              <a:ext uri="{FF2B5EF4-FFF2-40B4-BE49-F238E27FC236}">
                <a16:creationId xmlns:a16="http://schemas.microsoft.com/office/drawing/2014/main" id="{363CB756-A32B-7A76-E11A-F8955AC4CC4D}"/>
              </a:ext>
            </a:extLst>
          </p:cNvPr>
          <p:cNvSpPr txBox="1"/>
          <p:nvPr/>
        </p:nvSpPr>
        <p:spPr>
          <a:xfrm>
            <a:off x="6924437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61" name="CaixaDeTexto 2260">
            <a:extLst>
              <a:ext uri="{FF2B5EF4-FFF2-40B4-BE49-F238E27FC236}">
                <a16:creationId xmlns:a16="http://schemas.microsoft.com/office/drawing/2014/main" id="{CB10CF1C-8BBF-9B9E-9F3A-61E52903565C}"/>
              </a:ext>
            </a:extLst>
          </p:cNvPr>
          <p:cNvSpPr txBox="1"/>
          <p:nvPr/>
        </p:nvSpPr>
        <p:spPr>
          <a:xfrm>
            <a:off x="6183108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62" name="Imagem 2261" descr="Ícone&#10;&#10;Descrição gerada automaticamente">
            <a:extLst>
              <a:ext uri="{FF2B5EF4-FFF2-40B4-BE49-F238E27FC236}">
                <a16:creationId xmlns:a16="http://schemas.microsoft.com/office/drawing/2014/main" id="{7B0708AE-CAC2-6586-16BB-191F2F318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64003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63" name="Agrupar 2262">
            <a:extLst>
              <a:ext uri="{FF2B5EF4-FFF2-40B4-BE49-F238E27FC236}">
                <a16:creationId xmlns:a16="http://schemas.microsoft.com/office/drawing/2014/main" id="{F94963C0-3B69-B7A6-F3E7-3E57FF8DF4ED}"/>
              </a:ext>
            </a:extLst>
          </p:cNvPr>
          <p:cNvGrpSpPr/>
          <p:nvPr/>
        </p:nvGrpSpPr>
        <p:grpSpPr>
          <a:xfrm>
            <a:off x="7537222" y="5958548"/>
            <a:ext cx="818401" cy="546882"/>
            <a:chOff x="2145459" y="5714590"/>
            <a:chExt cx="818401" cy="546882"/>
          </a:xfrm>
        </p:grpSpPr>
        <p:pic>
          <p:nvPicPr>
            <p:cNvPr id="2264" name="Imagem 2263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8D1CB1A-F09F-BFE1-EEA3-55D8740F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5" name="CaixaDeTexto 2264">
              <a:extLst>
                <a:ext uri="{FF2B5EF4-FFF2-40B4-BE49-F238E27FC236}">
                  <a16:creationId xmlns:a16="http://schemas.microsoft.com/office/drawing/2014/main" id="{198B47DC-7E43-7821-B0F3-54E20044A1C8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66" name="Agrupar 2265">
            <a:extLst>
              <a:ext uri="{FF2B5EF4-FFF2-40B4-BE49-F238E27FC236}">
                <a16:creationId xmlns:a16="http://schemas.microsoft.com/office/drawing/2014/main" id="{7C5178AE-C062-D4F8-E0D8-83DFF076888E}"/>
              </a:ext>
            </a:extLst>
          </p:cNvPr>
          <p:cNvGrpSpPr/>
          <p:nvPr/>
        </p:nvGrpSpPr>
        <p:grpSpPr>
          <a:xfrm>
            <a:off x="8056224" y="5967257"/>
            <a:ext cx="818401" cy="546882"/>
            <a:chOff x="2097834" y="5714590"/>
            <a:chExt cx="818401" cy="546882"/>
          </a:xfrm>
        </p:grpSpPr>
        <p:pic>
          <p:nvPicPr>
            <p:cNvPr id="2267" name="Imagem 2266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02F1ADD0-5B04-6F59-87F6-8EF420F73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8" name="CaixaDeTexto 2267">
              <a:extLst>
                <a:ext uri="{FF2B5EF4-FFF2-40B4-BE49-F238E27FC236}">
                  <a16:creationId xmlns:a16="http://schemas.microsoft.com/office/drawing/2014/main" id="{4C98633F-93B9-68EB-A7B9-469BB81DB07C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9" name="Imagem 2268" descr="Logotipo&#10;&#10;Descrição gerada automaticamente">
            <a:extLst>
              <a:ext uri="{FF2B5EF4-FFF2-40B4-BE49-F238E27FC236}">
                <a16:creationId xmlns:a16="http://schemas.microsoft.com/office/drawing/2014/main" id="{C9B6B204-0442-1872-6C2A-574E68F463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58" y="5935385"/>
            <a:ext cx="777240" cy="516416"/>
          </a:xfrm>
          <a:prstGeom prst="rect">
            <a:avLst/>
          </a:prstGeom>
        </p:spPr>
      </p:pic>
      <p:sp>
        <p:nvSpPr>
          <p:cNvPr id="2270" name="Retângulo: Cantos Arredondados 2269">
            <a:extLst>
              <a:ext uri="{FF2B5EF4-FFF2-40B4-BE49-F238E27FC236}">
                <a16:creationId xmlns:a16="http://schemas.microsoft.com/office/drawing/2014/main" id="{33EC8718-87A2-D988-E5E0-11A2433AB202}"/>
              </a:ext>
            </a:extLst>
          </p:cNvPr>
          <p:cNvSpPr/>
          <p:nvPr/>
        </p:nvSpPr>
        <p:spPr>
          <a:xfrm>
            <a:off x="9906364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72" name="Imagem 2271" descr="Logotipo, Ícone&#10;&#10;Descrição gerada automaticamente">
            <a:extLst>
              <a:ext uri="{FF2B5EF4-FFF2-40B4-BE49-F238E27FC236}">
                <a16:creationId xmlns:a16="http://schemas.microsoft.com/office/drawing/2014/main" id="{C293FC91-E160-DF51-6481-6E75C771D4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056397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73" name="Picture 4" descr="Afinal, o que é RabbitMQ ?">
            <a:extLst>
              <a:ext uri="{FF2B5EF4-FFF2-40B4-BE49-F238E27FC236}">
                <a16:creationId xmlns:a16="http://schemas.microsoft.com/office/drawing/2014/main" id="{734BEBE5-9820-33F1-3EF4-777C4A06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81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4" name="Imagem 2273" descr="Ícone&#10;&#10;Descrição gerada automaticamente">
            <a:extLst>
              <a:ext uri="{FF2B5EF4-FFF2-40B4-BE49-F238E27FC236}">
                <a16:creationId xmlns:a16="http://schemas.microsoft.com/office/drawing/2014/main" id="{09247B4F-7AE3-394F-0D07-E0732FC1B4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594907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75" name="Imagem 2274" descr="Logotipo, nome da empresa&#10;&#10;Descrição gerada automaticamente">
            <a:extLst>
              <a:ext uri="{FF2B5EF4-FFF2-40B4-BE49-F238E27FC236}">
                <a16:creationId xmlns:a16="http://schemas.microsoft.com/office/drawing/2014/main" id="{9B75FA70-1B71-8FB9-D255-20B1C6232D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49776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656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DF267-0BC3-1477-CAE3-8227C938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DBCC0266-8FC3-EC03-5AFF-0CF18E893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6F9A4A-DBED-975E-F197-0F4652641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C280F78D-1C63-EE23-58CC-BC4534CDFF2B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7DF0BC49-EB2A-033D-2EA2-F42C53BCD83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CD3D6CB0-8B28-D9B4-C522-9AB1DF35511B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052C140-7688-EFA6-C492-5AC9BC0E0F47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DER - Modelo de Dados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397E93-D086-6EEF-088D-0D392BA16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163" y="591034"/>
            <a:ext cx="6754168" cy="5906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35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EAB60A-15AA-0FCA-722B-38C01997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2CAD7ACB-D18A-9A2F-5605-A01890258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509FAF5-A30C-8060-47CE-7CFE652F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CC74D31F-B99B-6999-E1C1-83AA25B0F400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EC46921B-8828-7D6F-4DF8-90CCAADB96C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Metodologia de Gestão</a:t>
            </a:r>
          </a:p>
          <a:p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Azure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DevOps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9B37F8F-36A6-8E6D-6E2F-C8F601E54B02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02FE911-398B-2105-1948-C46E7746E718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Ágil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Kanban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21C249-12CF-20C1-70D5-3B4883F24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08" y="633743"/>
            <a:ext cx="10617984" cy="5851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71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</a:rPr>
              <a:t>https://github.com/codes-and-technology/medico</a:t>
            </a: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6F827-73C7-93E3-1F6E-6BE4E12A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174E60A5-16EC-93FB-BEF0-92C9B61AB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0F77B35-B4AB-9D4D-6A04-64AC40D51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9C28239D-80EF-DC6F-10DB-5915FEF75154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4693AE30-A261-14BD-BA76-D5091FF6B08C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2FD4F99-B8BE-6607-F32A-80C8DF65C23D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AEAD2E7-8377-20E7-745C-02F1D497EE38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BA6EA-552C-60CE-F8CC-45FA7A7DCD6C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AUTH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9C54-9BC0-B022-3411-7AFDBDA6EEC3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826577-F453-8C1C-FE66-906C4B495DA5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AD8224B-D9C1-D2B0-022D-723BA883D0AB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87A6C9-6938-6FA4-142C-279656F73EF3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9F16CE8-A11C-35B3-4F11-A8E4C31F499D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6B3C5AB-D86D-7C88-7FCC-80C89600548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725BBAE-54FE-A99A-C44C-A9EC226FBE7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DF09381-8F34-0253-05E0-9B60915DCDC2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765C564-B345-D718-BC45-9BA0DDB0BCAC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ADD1C21-3982-F39B-A9BE-2E827F9544BD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A2550A-8E55-BFD1-25BD-80B407D2C9EE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A2EF347-DA90-76FF-096E-509208D12BCC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2EEB117-D394-7F66-2FBC-29A8ACC7EC0A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8853FAD-6BDD-E088-F3AA-9F2BBC804CE0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2345B6-9047-F889-3B86-D9BEBEF4336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41F75A2-2484-32F8-AC17-E1BF18DCC425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0D9797-373D-62FF-BD64-E92709A04A94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EB561D7-8CC0-461B-8DE8-4C3D6A985DBD}"/>
              </a:ext>
            </a:extLst>
          </p:cNvPr>
          <p:cNvGrpSpPr/>
          <p:nvPr/>
        </p:nvGrpSpPr>
        <p:grpSpPr>
          <a:xfrm>
            <a:off x="10166201" y="620134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BFE2E587-38D6-8C8A-EC60-28CA7D75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6DB1B3A-35E9-A9B5-890C-4857F59F69BC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72559CA0-3FE0-DE68-ACDE-1C23AB85BFDE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5400000">
            <a:off x="9937244" y="1645826"/>
            <a:ext cx="971039" cy="279231"/>
          </a:xfrm>
          <a:prstGeom prst="bentConnector3">
            <a:avLst>
              <a:gd name="adj1" fmla="val 19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A685B59-5983-CC3B-4FE2-D602954B1894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CB12D43-C4C6-A951-D94F-8FB44251CF52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877641F-A46F-2D91-6A6A-C9D22859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3AA3694-DED1-3073-B9E1-F857B2222D69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Autenticação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29AA28D-D8CA-DF27-CCB1-C44E1C549DA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8C69F3B3-FA6C-0CC5-BAB8-094BAD48A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B8BFFE56-4BAD-CE62-0419-968F4E98A35C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9988294-A86F-3E42-83FA-BC10A721B10F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42CEB41-74F4-2882-6D70-FF7A8D4857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595CDA9-49E5-64D1-081F-FC3BA7E2CC0A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82730F-8D14-BD82-5365-985E3DA3A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26BEB39-B6E7-4325-8E4D-80C737BEA07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0188535-CB03-9F1D-420C-D5DCBC12C1EB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5C7A922-A2BD-E622-89CD-AA4F0F5AD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00AEFAA5-3BD9-E543-B351-EB949DD70B3F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9A8A8102-E12D-53D6-1B09-2D8B04AB7C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03862980-A6B7-41DF-9BD1-869A49A7FEB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5068E6FE-FA75-0224-BF65-EAE279F3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B93FFF60-6D6D-E4F8-51E8-0D444C676A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A5D91730-66B4-8D02-4BD4-00FD5489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152BB9F-7DFD-BE92-3DE8-9B225B28FAED}"/>
              </a:ext>
            </a:extLst>
          </p:cNvPr>
          <p:cNvGrpSpPr/>
          <p:nvPr/>
        </p:nvGrpSpPr>
        <p:grpSpPr>
          <a:xfrm>
            <a:off x="9559388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DA3A6523-C9AF-45EE-57A8-E24A3D143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0490386-A6E2-C436-143C-F7E2E9545AFE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035DA061-D6ED-6716-ECED-CC761411A0A3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9635778" y="1623592"/>
            <a:ext cx="967156" cy="327582"/>
          </a:xfrm>
          <a:prstGeom prst="bentConnector3">
            <a:avLst>
              <a:gd name="adj1" fmla="val 1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0AF87043-1ABB-8941-6BDA-79C8B6368F11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44" name="Conector de Seta Reta 24">
            <a:extLst>
              <a:ext uri="{FF2B5EF4-FFF2-40B4-BE49-F238E27FC236}">
                <a16:creationId xmlns:a16="http://schemas.microsoft.com/office/drawing/2014/main" id="{6DA5C458-BD9F-1E5A-9888-3B0E126F8730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71D7E4E-3588-EBDD-18AB-0CBAD8AE687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http://{host}/auth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53F2790-7853-1042-A2DF-A517A9465A4F}"/>
              </a:ext>
            </a:extLst>
          </p:cNvPr>
          <p:cNvSpPr/>
          <p:nvPr/>
        </p:nvSpPr>
        <p:spPr>
          <a:xfrm>
            <a:off x="7737010" y="2261673"/>
            <a:ext cx="697646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AUTH</a:t>
            </a:r>
          </a:p>
        </p:txBody>
      </p:sp>
      <p:cxnSp>
        <p:nvCxnSpPr>
          <p:cNvPr id="53" name="Conector de Seta Reta 24">
            <a:extLst>
              <a:ext uri="{FF2B5EF4-FFF2-40B4-BE49-F238E27FC236}">
                <a16:creationId xmlns:a16="http://schemas.microsoft.com/office/drawing/2014/main" id="{9449EDE0-38DE-C00A-BC63-9FE4F949B117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V="1">
            <a:off x="7883381" y="3031096"/>
            <a:ext cx="405179" cy="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m 54" descr="Logotipo, nome da empresa&#10;&#10;Descrição gerada automaticamente">
            <a:extLst>
              <a:ext uri="{FF2B5EF4-FFF2-40B4-BE49-F238E27FC236}">
                <a16:creationId xmlns:a16="http://schemas.microsoft.com/office/drawing/2014/main" id="{3CD4172D-1A3A-9DAD-2689-7B295BDF7D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922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A28939E-F095-16A2-741D-5701E8C3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01F898E-74A9-2307-601B-EEBA697D957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B59AD711-5FDF-067A-58C0-3B4295B10E5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42DFACD-1721-55F7-FBC6-E08EBACFD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O que é Kubernetes e que você precisa saber sobre">
            <a:extLst>
              <a:ext uri="{FF2B5EF4-FFF2-40B4-BE49-F238E27FC236}">
                <a16:creationId xmlns:a16="http://schemas.microsoft.com/office/drawing/2014/main" id="{747FE6D7-2C24-3A38-C3A8-A344CF30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9" y="2281047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36290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117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Jornadas de Usuário e Autenticação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741866" y="1988417"/>
            <a:ext cx="70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66749" y="1948739"/>
            <a:ext cx="164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456159" y="2537488"/>
            <a:ext cx="182446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USUÁRIOS \ MÉDICOS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51809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8391" y="2845265"/>
            <a:ext cx="5449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9633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Cadastro do Usuário</a:t>
            </a:r>
          </a:p>
        </p:txBody>
      </p:sp>
      <p:cxnSp>
        <p:nvCxnSpPr>
          <p:cNvPr id="9" name="Conector de Seta Reta 23">
            <a:extLst>
              <a:ext uri="{FF2B5EF4-FFF2-40B4-BE49-F238E27FC236}">
                <a16:creationId xmlns:a16="http://schemas.microsoft.com/office/drawing/2014/main" id="{C2DC605C-2CF5-8D36-2320-6376334456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1768" y="4275211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DBE1AD-7E22-2DAD-775E-64598D8CAA59}"/>
              </a:ext>
            </a:extLst>
          </p:cNvPr>
          <p:cNvSpPr txBox="1"/>
          <p:nvPr/>
        </p:nvSpPr>
        <p:spPr>
          <a:xfrm>
            <a:off x="553591" y="3952629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9EA92E7-8523-25EA-B0A2-CF86228956E1}"/>
              </a:ext>
            </a:extLst>
          </p:cNvPr>
          <p:cNvSpPr txBox="1"/>
          <p:nvPr/>
        </p:nvSpPr>
        <p:spPr>
          <a:xfrm>
            <a:off x="1333889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364F206-62A1-ED2A-4C8D-AD15ADED42A3}"/>
              </a:ext>
            </a:extLst>
          </p:cNvPr>
          <p:cNvSpPr/>
          <p:nvPr/>
        </p:nvSpPr>
        <p:spPr>
          <a:xfrm>
            <a:off x="668740" y="5379320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79CEF50-9332-53B4-074B-8E775A2B0D2B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373840" y="4718383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FC7F9AA-EA15-B5AC-3BA1-03B34F52F4BA}"/>
              </a:ext>
            </a:extLst>
          </p:cNvPr>
          <p:cNvSpPr txBox="1"/>
          <p:nvPr/>
        </p:nvSpPr>
        <p:spPr>
          <a:xfrm>
            <a:off x="553591" y="4938248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B0E0940-7597-18F2-10E3-F67085B3F9AF}"/>
              </a:ext>
            </a:extLst>
          </p:cNvPr>
          <p:cNvSpPr txBox="1"/>
          <p:nvPr/>
        </p:nvSpPr>
        <p:spPr>
          <a:xfrm>
            <a:off x="2911174" y="1992309"/>
            <a:ext cx="70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C1A0308-32D3-7AFE-076A-5E58EFD0E0A5}"/>
              </a:ext>
            </a:extLst>
          </p:cNvPr>
          <p:cNvCxnSpPr>
            <a:cxnSpLocks/>
            <a:stCxn id="2240" idx="2"/>
            <a:endCxn id="57" idx="0"/>
          </p:cNvCxnSpPr>
          <p:nvPr/>
        </p:nvCxnSpPr>
        <p:spPr>
          <a:xfrm>
            <a:off x="3536057" y="1952631"/>
            <a:ext cx="1026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E70BA72F-3FDF-94BA-D668-99C6E0C5FFA2}"/>
              </a:ext>
            </a:extLst>
          </p:cNvPr>
          <p:cNvSpPr/>
          <p:nvPr/>
        </p:nvSpPr>
        <p:spPr>
          <a:xfrm>
            <a:off x="2645938" y="2541380"/>
            <a:ext cx="178228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USUÁRIOS \ PACIENTES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7A1D168-0C36-1DD5-AF2E-64E8AB42F25F}"/>
              </a:ext>
            </a:extLst>
          </p:cNvPr>
          <p:cNvSpPr/>
          <p:nvPr/>
        </p:nvSpPr>
        <p:spPr>
          <a:xfrm>
            <a:off x="3121117" y="441449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1DEB5CD-017C-1625-7C79-D617D04E60FA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3537083" y="2849157"/>
            <a:ext cx="6065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93D6D14-A90D-8076-8D26-B2A82B10AE09}"/>
              </a:ext>
            </a:extLst>
          </p:cNvPr>
          <p:cNvGrpSpPr/>
          <p:nvPr/>
        </p:nvGrpSpPr>
        <p:grpSpPr>
          <a:xfrm>
            <a:off x="3208941" y="1288231"/>
            <a:ext cx="654231" cy="664400"/>
            <a:chOff x="10463048" y="414956"/>
            <a:chExt cx="914400" cy="1079917"/>
          </a:xfrm>
        </p:grpSpPr>
        <p:pic>
          <p:nvPicPr>
            <p:cNvPr id="63" name="Gráfico 62" descr="Usuário com preenchimento sólido">
              <a:extLst>
                <a:ext uri="{FF2B5EF4-FFF2-40B4-BE49-F238E27FC236}">
                  <a16:creationId xmlns:a16="http://schemas.microsoft.com/office/drawing/2014/main" id="{4FD0334F-F84F-0529-C964-C06411C1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E90EA4E-6F65-8E57-24EE-1287625FB06E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241" name="Retângulo 2240">
            <a:extLst>
              <a:ext uri="{FF2B5EF4-FFF2-40B4-BE49-F238E27FC236}">
                <a16:creationId xmlns:a16="http://schemas.microsoft.com/office/drawing/2014/main" id="{8251C465-270D-86D7-C0CB-FE81C10A5681}"/>
              </a:ext>
            </a:extLst>
          </p:cNvPr>
          <p:cNvSpPr/>
          <p:nvPr/>
        </p:nvSpPr>
        <p:spPr>
          <a:xfrm>
            <a:off x="2613536" y="642896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42" name="Conector reto 2241">
            <a:extLst>
              <a:ext uri="{FF2B5EF4-FFF2-40B4-BE49-F238E27FC236}">
                <a16:creationId xmlns:a16="http://schemas.microsoft.com/office/drawing/2014/main" id="{41D6FABE-43E6-BF5B-78B3-7C356610A68E}"/>
              </a:ext>
            </a:extLst>
          </p:cNvPr>
          <p:cNvCxnSpPr>
            <a:cxnSpLocks/>
          </p:cNvCxnSpPr>
          <p:nvPr/>
        </p:nvCxnSpPr>
        <p:spPr>
          <a:xfrm>
            <a:off x="2613536" y="1081046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3" name="CaixaDeTexto 2242">
            <a:extLst>
              <a:ext uri="{FF2B5EF4-FFF2-40B4-BE49-F238E27FC236}">
                <a16:creationId xmlns:a16="http://schemas.microsoft.com/office/drawing/2014/main" id="{4378D565-B78F-49A1-B663-810320FF5662}"/>
              </a:ext>
            </a:extLst>
          </p:cNvPr>
          <p:cNvSpPr txBox="1"/>
          <p:nvPr/>
        </p:nvSpPr>
        <p:spPr>
          <a:xfrm>
            <a:off x="2613535" y="674646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Cadastro do Usuário</a:t>
            </a:r>
          </a:p>
        </p:txBody>
      </p:sp>
      <p:cxnSp>
        <p:nvCxnSpPr>
          <p:cNvPr id="2244" name="Conector de Seta Reta 23">
            <a:extLst>
              <a:ext uri="{FF2B5EF4-FFF2-40B4-BE49-F238E27FC236}">
                <a16:creationId xmlns:a16="http://schemas.microsoft.com/office/drawing/2014/main" id="{F02CABFC-8748-BF5F-28AA-47328583C9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1076" y="4279103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5" name="CaixaDeTexto 2244">
            <a:extLst>
              <a:ext uri="{FF2B5EF4-FFF2-40B4-BE49-F238E27FC236}">
                <a16:creationId xmlns:a16="http://schemas.microsoft.com/office/drawing/2014/main" id="{EB9C1BA5-1DDC-5317-0D67-41655A0E1BAA}"/>
              </a:ext>
            </a:extLst>
          </p:cNvPr>
          <p:cNvSpPr txBox="1"/>
          <p:nvPr/>
        </p:nvSpPr>
        <p:spPr>
          <a:xfrm>
            <a:off x="2722899" y="3956521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246" name="CaixaDeTexto 2245">
            <a:extLst>
              <a:ext uri="{FF2B5EF4-FFF2-40B4-BE49-F238E27FC236}">
                <a16:creationId xmlns:a16="http://schemas.microsoft.com/office/drawing/2014/main" id="{C5C41307-DD0E-3C70-6E90-A4F59BFE7B6A}"/>
              </a:ext>
            </a:extLst>
          </p:cNvPr>
          <p:cNvSpPr txBox="1"/>
          <p:nvPr/>
        </p:nvSpPr>
        <p:spPr>
          <a:xfrm>
            <a:off x="3503197" y="3505372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A49E7B01-21C3-59F4-01AE-06E7C289D302}"/>
              </a:ext>
            </a:extLst>
          </p:cNvPr>
          <p:cNvSpPr/>
          <p:nvPr/>
        </p:nvSpPr>
        <p:spPr>
          <a:xfrm>
            <a:off x="2838048" y="5383212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2248" name="Conector de Seta Reta 2247">
            <a:extLst>
              <a:ext uri="{FF2B5EF4-FFF2-40B4-BE49-F238E27FC236}">
                <a16:creationId xmlns:a16="http://schemas.microsoft.com/office/drawing/2014/main" id="{AF6F5C00-753A-777C-3AA4-AD6650320C41}"/>
              </a:ext>
            </a:extLst>
          </p:cNvPr>
          <p:cNvCxnSpPr>
            <a:cxnSpLocks/>
            <a:stCxn id="58" idx="2"/>
            <a:endCxn id="2247" idx="0"/>
          </p:cNvCxnSpPr>
          <p:nvPr/>
        </p:nvCxnSpPr>
        <p:spPr>
          <a:xfrm>
            <a:off x="3543148" y="4722275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9" name="CaixaDeTexto 2248">
            <a:extLst>
              <a:ext uri="{FF2B5EF4-FFF2-40B4-BE49-F238E27FC236}">
                <a16:creationId xmlns:a16="http://schemas.microsoft.com/office/drawing/2014/main" id="{260FEF56-8CB3-B25C-766C-11831BB043D9}"/>
              </a:ext>
            </a:extLst>
          </p:cNvPr>
          <p:cNvSpPr txBox="1"/>
          <p:nvPr/>
        </p:nvSpPr>
        <p:spPr>
          <a:xfrm>
            <a:off x="2722899" y="4942140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258" name="CaixaDeTexto 2257">
            <a:extLst>
              <a:ext uri="{FF2B5EF4-FFF2-40B4-BE49-F238E27FC236}">
                <a16:creationId xmlns:a16="http://schemas.microsoft.com/office/drawing/2014/main" id="{5E40ED5D-2FA3-9685-F5B7-2D16C406091D}"/>
              </a:ext>
            </a:extLst>
          </p:cNvPr>
          <p:cNvSpPr txBox="1"/>
          <p:nvPr/>
        </p:nvSpPr>
        <p:spPr>
          <a:xfrm>
            <a:off x="5237845" y="2044844"/>
            <a:ext cx="1018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2259" name="Conector de Seta Reta 2258">
            <a:extLst>
              <a:ext uri="{FF2B5EF4-FFF2-40B4-BE49-F238E27FC236}">
                <a16:creationId xmlns:a16="http://schemas.microsoft.com/office/drawing/2014/main" id="{8127F01B-9EFC-9908-5420-B1E1B7C53411}"/>
              </a:ext>
            </a:extLst>
          </p:cNvPr>
          <p:cNvCxnSpPr>
            <a:cxnSpLocks/>
            <a:stCxn id="2265" idx="2"/>
            <a:endCxn id="2260" idx="0"/>
          </p:cNvCxnSpPr>
          <p:nvPr/>
        </p:nvCxnSpPr>
        <p:spPr>
          <a:xfrm rot="16200000" flipH="1">
            <a:off x="5155816" y="2005761"/>
            <a:ext cx="621137" cy="47305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0" name="Retângulo 2259">
            <a:extLst>
              <a:ext uri="{FF2B5EF4-FFF2-40B4-BE49-F238E27FC236}">
                <a16:creationId xmlns:a16="http://schemas.microsoft.com/office/drawing/2014/main" id="{03F2019F-F2F6-5C10-AF59-87EFE9A5F4CC}"/>
              </a:ext>
            </a:extLst>
          </p:cNvPr>
          <p:cNvSpPr/>
          <p:nvPr/>
        </p:nvSpPr>
        <p:spPr>
          <a:xfrm>
            <a:off x="4811765" y="2552856"/>
            <a:ext cx="178228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AUTENTICAÇÃO</a:t>
            </a:r>
          </a:p>
        </p:txBody>
      </p:sp>
      <p:sp>
        <p:nvSpPr>
          <p:cNvPr id="2261" name="Retângulo 2260">
            <a:extLst>
              <a:ext uri="{FF2B5EF4-FFF2-40B4-BE49-F238E27FC236}">
                <a16:creationId xmlns:a16="http://schemas.microsoft.com/office/drawing/2014/main" id="{77646D2B-E4D2-B9BB-0F7D-BE1CEC3F76DB}"/>
              </a:ext>
            </a:extLst>
          </p:cNvPr>
          <p:cNvSpPr/>
          <p:nvPr/>
        </p:nvSpPr>
        <p:spPr>
          <a:xfrm>
            <a:off x="5003875" y="4425974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2262" name="Conector de Seta Reta 2261">
            <a:extLst>
              <a:ext uri="{FF2B5EF4-FFF2-40B4-BE49-F238E27FC236}">
                <a16:creationId xmlns:a16="http://schemas.microsoft.com/office/drawing/2014/main" id="{3E6D12D5-0FEC-CC0B-2BB7-1B43AC7A4E64}"/>
              </a:ext>
            </a:extLst>
          </p:cNvPr>
          <p:cNvCxnSpPr>
            <a:cxnSpLocks/>
            <a:stCxn id="2260" idx="2"/>
            <a:endCxn id="2261" idx="0"/>
          </p:cNvCxnSpPr>
          <p:nvPr/>
        </p:nvCxnSpPr>
        <p:spPr>
          <a:xfrm>
            <a:off x="5702910" y="2860633"/>
            <a:ext cx="7807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63" name="Agrupar 2262">
            <a:extLst>
              <a:ext uri="{FF2B5EF4-FFF2-40B4-BE49-F238E27FC236}">
                <a16:creationId xmlns:a16="http://schemas.microsoft.com/office/drawing/2014/main" id="{9171C343-D8D9-6701-A0A9-7443C6340EEA}"/>
              </a:ext>
            </a:extLst>
          </p:cNvPr>
          <p:cNvGrpSpPr/>
          <p:nvPr/>
        </p:nvGrpSpPr>
        <p:grpSpPr>
          <a:xfrm>
            <a:off x="4902742" y="1267319"/>
            <a:ext cx="654231" cy="664400"/>
            <a:chOff x="10463048" y="414956"/>
            <a:chExt cx="914400" cy="1079917"/>
          </a:xfrm>
        </p:grpSpPr>
        <p:pic>
          <p:nvPicPr>
            <p:cNvPr id="2264" name="Gráfico 2263" descr="Usuário com preenchimento sólido">
              <a:extLst>
                <a:ext uri="{FF2B5EF4-FFF2-40B4-BE49-F238E27FC236}">
                  <a16:creationId xmlns:a16="http://schemas.microsoft.com/office/drawing/2014/main" id="{D9F66EF7-528C-68FD-FF1F-677D0A332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65" name="CaixaDeTexto 2264">
              <a:extLst>
                <a:ext uri="{FF2B5EF4-FFF2-40B4-BE49-F238E27FC236}">
                  <a16:creationId xmlns:a16="http://schemas.microsoft.com/office/drawing/2014/main" id="{257FE32F-F870-7CFD-3AF9-4565FC859BF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266" name="Retângulo 2265">
            <a:extLst>
              <a:ext uri="{FF2B5EF4-FFF2-40B4-BE49-F238E27FC236}">
                <a16:creationId xmlns:a16="http://schemas.microsoft.com/office/drawing/2014/main" id="{9804A5D2-201D-2BC1-5706-314ACCE4AFB6}"/>
              </a:ext>
            </a:extLst>
          </p:cNvPr>
          <p:cNvSpPr/>
          <p:nvPr/>
        </p:nvSpPr>
        <p:spPr>
          <a:xfrm>
            <a:off x="4779363" y="654372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67" name="Conector reto 2266">
            <a:extLst>
              <a:ext uri="{FF2B5EF4-FFF2-40B4-BE49-F238E27FC236}">
                <a16:creationId xmlns:a16="http://schemas.microsoft.com/office/drawing/2014/main" id="{99FB458F-5569-BCFE-2E2D-64326BAB10AE}"/>
              </a:ext>
            </a:extLst>
          </p:cNvPr>
          <p:cNvCxnSpPr>
            <a:cxnSpLocks/>
          </p:cNvCxnSpPr>
          <p:nvPr/>
        </p:nvCxnSpPr>
        <p:spPr>
          <a:xfrm>
            <a:off x="4779363" y="1092522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8" name="CaixaDeTexto 2267">
            <a:extLst>
              <a:ext uri="{FF2B5EF4-FFF2-40B4-BE49-F238E27FC236}">
                <a16:creationId xmlns:a16="http://schemas.microsoft.com/office/drawing/2014/main" id="{2F8C6298-2C8B-82EB-7925-CDB847B3E13E}"/>
              </a:ext>
            </a:extLst>
          </p:cNvPr>
          <p:cNvSpPr txBox="1"/>
          <p:nvPr/>
        </p:nvSpPr>
        <p:spPr>
          <a:xfrm>
            <a:off x="4779362" y="686122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Autenticação do Usuário</a:t>
            </a:r>
          </a:p>
        </p:txBody>
      </p:sp>
      <p:cxnSp>
        <p:nvCxnSpPr>
          <p:cNvPr id="2269" name="Conector de Seta Reta 23">
            <a:extLst>
              <a:ext uri="{FF2B5EF4-FFF2-40B4-BE49-F238E27FC236}">
                <a16:creationId xmlns:a16="http://schemas.microsoft.com/office/drawing/2014/main" id="{33169B8F-E71D-59B7-5EF6-3F40F0DA164A}"/>
              </a:ext>
            </a:extLst>
          </p:cNvPr>
          <p:cNvCxnSpPr>
            <a:cxnSpLocks/>
            <a:stCxn id="2261" idx="0"/>
            <a:endCxn id="2261" idx="3"/>
          </p:cNvCxnSpPr>
          <p:nvPr/>
        </p:nvCxnSpPr>
        <p:spPr>
          <a:xfrm rot="16200000" flipH="1">
            <a:off x="5987193" y="4149497"/>
            <a:ext cx="153889" cy="706842"/>
          </a:xfrm>
          <a:prstGeom prst="bentConnector4">
            <a:avLst>
              <a:gd name="adj1" fmla="val -445647"/>
              <a:gd name="adj2" fmla="val 11589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0" name="CaixaDeTexto 2269">
            <a:extLst>
              <a:ext uri="{FF2B5EF4-FFF2-40B4-BE49-F238E27FC236}">
                <a16:creationId xmlns:a16="http://schemas.microsoft.com/office/drawing/2014/main" id="{40AB3514-7CB4-9C5C-D5DD-0696E4702830}"/>
              </a:ext>
            </a:extLst>
          </p:cNvPr>
          <p:cNvSpPr txBox="1"/>
          <p:nvPr/>
        </p:nvSpPr>
        <p:spPr>
          <a:xfrm>
            <a:off x="5756456" y="4874608"/>
            <a:ext cx="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Consulta o usuário</a:t>
            </a:r>
          </a:p>
        </p:txBody>
      </p:sp>
      <p:sp>
        <p:nvSpPr>
          <p:cNvPr id="2272" name="CaixaDeTexto 2271">
            <a:extLst>
              <a:ext uri="{FF2B5EF4-FFF2-40B4-BE49-F238E27FC236}">
                <a16:creationId xmlns:a16="http://schemas.microsoft.com/office/drawing/2014/main" id="{8540963E-65CD-4158-838C-3D95165CF3CA}"/>
              </a:ext>
            </a:extLst>
          </p:cNvPr>
          <p:cNvSpPr txBox="1"/>
          <p:nvPr/>
        </p:nvSpPr>
        <p:spPr>
          <a:xfrm>
            <a:off x="5669024" y="3516848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2273" name="Retângulo 2272">
            <a:extLst>
              <a:ext uri="{FF2B5EF4-FFF2-40B4-BE49-F238E27FC236}">
                <a16:creationId xmlns:a16="http://schemas.microsoft.com/office/drawing/2014/main" id="{37CD4F7B-D9BB-D7FC-69BD-4A7DE270B160}"/>
              </a:ext>
            </a:extLst>
          </p:cNvPr>
          <p:cNvSpPr/>
          <p:nvPr/>
        </p:nvSpPr>
        <p:spPr>
          <a:xfrm>
            <a:off x="5236348" y="5394688"/>
            <a:ext cx="9788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2274" name="Conector de Seta Reta 2273">
            <a:extLst>
              <a:ext uri="{FF2B5EF4-FFF2-40B4-BE49-F238E27FC236}">
                <a16:creationId xmlns:a16="http://schemas.microsoft.com/office/drawing/2014/main" id="{1E826FE9-6808-1B58-7B63-C942FF1E79D0}"/>
              </a:ext>
            </a:extLst>
          </p:cNvPr>
          <p:cNvCxnSpPr>
            <a:cxnSpLocks/>
          </p:cNvCxnSpPr>
          <p:nvPr/>
        </p:nvCxnSpPr>
        <p:spPr>
          <a:xfrm>
            <a:off x="5794215" y="4733751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5" name="CaixaDeTexto 2274">
            <a:extLst>
              <a:ext uri="{FF2B5EF4-FFF2-40B4-BE49-F238E27FC236}">
                <a16:creationId xmlns:a16="http://schemas.microsoft.com/office/drawing/2014/main" id="{E26F559E-3D5B-D3A8-B100-83E95777E947}"/>
              </a:ext>
            </a:extLst>
          </p:cNvPr>
          <p:cNvSpPr txBox="1"/>
          <p:nvPr/>
        </p:nvSpPr>
        <p:spPr>
          <a:xfrm>
            <a:off x="5572162" y="3862759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Valida a autenticação</a:t>
            </a:r>
          </a:p>
        </p:txBody>
      </p:sp>
      <p:grpSp>
        <p:nvGrpSpPr>
          <p:cNvPr id="2276" name="Agrupar 2275">
            <a:extLst>
              <a:ext uri="{FF2B5EF4-FFF2-40B4-BE49-F238E27FC236}">
                <a16:creationId xmlns:a16="http://schemas.microsoft.com/office/drawing/2014/main" id="{F79815B8-CDA4-9763-CA0C-6A1A2EF4E7DB}"/>
              </a:ext>
            </a:extLst>
          </p:cNvPr>
          <p:cNvGrpSpPr/>
          <p:nvPr/>
        </p:nvGrpSpPr>
        <p:grpSpPr>
          <a:xfrm>
            <a:off x="5843796" y="1268319"/>
            <a:ext cx="654231" cy="664400"/>
            <a:chOff x="10463048" y="414956"/>
            <a:chExt cx="914400" cy="1079917"/>
          </a:xfrm>
        </p:grpSpPr>
        <p:pic>
          <p:nvPicPr>
            <p:cNvPr id="2277" name="Gráfico 2276" descr="Usuário com preenchimento sólido">
              <a:extLst>
                <a:ext uri="{FF2B5EF4-FFF2-40B4-BE49-F238E27FC236}">
                  <a16:creationId xmlns:a16="http://schemas.microsoft.com/office/drawing/2014/main" id="{151B367C-5541-F711-5C8F-7EB126885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78" name="CaixaDeTexto 2277">
              <a:extLst>
                <a:ext uri="{FF2B5EF4-FFF2-40B4-BE49-F238E27FC236}">
                  <a16:creationId xmlns:a16="http://schemas.microsoft.com/office/drawing/2014/main" id="{6D32BA3A-5B26-BF8F-B4D7-6589FF661F0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cxnSp>
        <p:nvCxnSpPr>
          <p:cNvPr id="2279" name="Conector de Seta Reta 2278">
            <a:extLst>
              <a:ext uri="{FF2B5EF4-FFF2-40B4-BE49-F238E27FC236}">
                <a16:creationId xmlns:a16="http://schemas.microsoft.com/office/drawing/2014/main" id="{11BE75C7-201F-D280-095F-1ED171A01558}"/>
              </a:ext>
            </a:extLst>
          </p:cNvPr>
          <p:cNvCxnSpPr>
            <a:cxnSpLocks/>
            <a:stCxn id="2278" idx="2"/>
            <a:endCxn id="2260" idx="0"/>
          </p:cNvCxnSpPr>
          <p:nvPr/>
        </p:nvCxnSpPr>
        <p:spPr>
          <a:xfrm rot="5400000">
            <a:off x="5626843" y="2008786"/>
            <a:ext cx="620137" cy="4680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5" name="Conector de Seta Reta 2284">
            <a:extLst>
              <a:ext uri="{FF2B5EF4-FFF2-40B4-BE49-F238E27FC236}">
                <a16:creationId xmlns:a16="http://schemas.microsoft.com/office/drawing/2014/main" id="{72F21E7A-E835-9CF5-E328-52A0A6FFE100}"/>
              </a:ext>
            </a:extLst>
          </p:cNvPr>
          <p:cNvCxnSpPr>
            <a:cxnSpLocks/>
          </p:cNvCxnSpPr>
          <p:nvPr/>
        </p:nvCxnSpPr>
        <p:spPr>
          <a:xfrm flipH="1" flipV="1">
            <a:off x="5516936" y="2860633"/>
            <a:ext cx="7807" cy="15653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3" name="CaixaDeTexto 2292">
            <a:extLst>
              <a:ext uri="{FF2B5EF4-FFF2-40B4-BE49-F238E27FC236}">
                <a16:creationId xmlns:a16="http://schemas.microsoft.com/office/drawing/2014/main" id="{46890B3C-67ED-3EE5-FDAE-FF071F3C743A}"/>
              </a:ext>
            </a:extLst>
          </p:cNvPr>
          <p:cNvSpPr txBox="1"/>
          <p:nvPr/>
        </p:nvSpPr>
        <p:spPr>
          <a:xfrm>
            <a:off x="4699294" y="2929714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Retornar o token</a:t>
            </a:r>
          </a:p>
        </p:txBody>
      </p:sp>
      <p:cxnSp>
        <p:nvCxnSpPr>
          <p:cNvPr id="2295" name="Conector de Seta Reta 2284">
            <a:extLst>
              <a:ext uri="{FF2B5EF4-FFF2-40B4-BE49-F238E27FC236}">
                <a16:creationId xmlns:a16="http://schemas.microsoft.com/office/drawing/2014/main" id="{1B8090D7-F770-E350-A44B-8515017DA0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86390" y="5063349"/>
            <a:ext cx="660937" cy="174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4" name="CaixaDeTexto 2053">
            <a:extLst>
              <a:ext uri="{FF2B5EF4-FFF2-40B4-BE49-F238E27FC236}">
                <a16:creationId xmlns:a16="http://schemas.microsoft.com/office/drawing/2014/main" id="{B35F9D36-EDF6-6310-3843-01149A338C16}"/>
              </a:ext>
            </a:extLst>
          </p:cNvPr>
          <p:cNvSpPr txBox="1"/>
          <p:nvPr/>
        </p:nvSpPr>
        <p:spPr>
          <a:xfrm>
            <a:off x="4924614" y="4825778"/>
            <a:ext cx="727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Retorna  os dados do usuário</a:t>
            </a:r>
          </a:p>
        </p:txBody>
      </p:sp>
      <p:cxnSp>
        <p:nvCxnSpPr>
          <p:cNvPr id="2059" name="Conector de Seta Reta 23">
            <a:extLst>
              <a:ext uri="{FF2B5EF4-FFF2-40B4-BE49-F238E27FC236}">
                <a16:creationId xmlns:a16="http://schemas.microsoft.com/office/drawing/2014/main" id="{2DDDE29D-3C23-8548-58FD-7E3E8B1C4081}"/>
              </a:ext>
            </a:extLst>
          </p:cNvPr>
          <p:cNvCxnSpPr>
            <a:cxnSpLocks/>
            <a:stCxn id="2261" idx="0"/>
            <a:endCxn id="2261" idx="3"/>
          </p:cNvCxnSpPr>
          <p:nvPr/>
        </p:nvCxnSpPr>
        <p:spPr>
          <a:xfrm rot="16200000" flipH="1">
            <a:off x="5987193" y="4149497"/>
            <a:ext cx="153889" cy="706842"/>
          </a:xfrm>
          <a:prstGeom prst="bentConnector4">
            <a:avLst>
              <a:gd name="adj1" fmla="val -148549"/>
              <a:gd name="adj2" fmla="val 110415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BBBE8-3652-3501-E91E-DCA1991E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3DB5AB45-6CB9-D61F-5599-6F618D4B1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C69BDF2-5C34-577D-18E7-9C60B8803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BEC23CD-A083-1311-F4B8-677C67FE3FD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41AC758D-48F3-BFBA-9077-C021E4465A18}"/>
              </a:ext>
            </a:extLst>
          </p:cNvPr>
          <p:cNvSpPr txBox="1"/>
          <p:nvPr/>
        </p:nvSpPr>
        <p:spPr>
          <a:xfrm>
            <a:off x="0" y="38363"/>
            <a:ext cx="93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Consultar e Gerenciar os Horários dos Médicos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86A8A5D-456E-90FC-BB7C-71FC5D3D958A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687319-9340-60DA-285C-E44D44CF5CCC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42DC0AA-EF33-6128-F453-1E464D8976C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CCEFE21-FE2E-7E8A-D2BD-001F565811E2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D126BD-4353-4BD6-0FE2-B30427283B05}"/>
              </a:ext>
            </a:extLst>
          </p:cNvPr>
          <p:cNvSpPr/>
          <p:nvPr/>
        </p:nvSpPr>
        <p:spPr>
          <a:xfrm>
            <a:off x="661859" y="440371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189C6EC-92D5-16F8-5329-9BB739CC2A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0727C-7F33-021A-8839-4D6C07C54B47}"/>
              </a:ext>
            </a:extLst>
          </p:cNvPr>
          <p:cNvSpPr txBox="1"/>
          <p:nvPr/>
        </p:nvSpPr>
        <p:spPr>
          <a:xfrm>
            <a:off x="1316840" y="3493505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 horário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BBC1957-3510-079C-083B-8EEA278337B3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C2176CF0-7383-8528-1F7B-9E9511CB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B9E02EA-5267-07FB-6A74-1D65D5F79C63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C2ABCC-B4F4-F660-BFE9-B2FA944D8290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59117D9-2C18-BA7D-AA75-00D29A480839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F64D3A-39B9-41B0-C627-17E4719C90B6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Horário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6EAC07D-8D36-D60D-8ABA-D4DBF30E45D4}"/>
              </a:ext>
            </a:extLst>
          </p:cNvPr>
          <p:cNvSpPr txBox="1"/>
          <p:nvPr/>
        </p:nvSpPr>
        <p:spPr>
          <a:xfrm>
            <a:off x="2831538" y="2066667"/>
            <a:ext cx="8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novo horário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586FD4-AE1B-032A-792E-67A6A32E3C16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2E0759-DA94-2FE2-F442-03798B81C779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D01F1C6-6A08-1654-DB18-AF314188E69F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502117" y="2845265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784196-BE37-4258-982C-36AD0A438FEB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A88C9F-C2F0-5C9D-D8F7-5825608D418D}"/>
              </a:ext>
            </a:extLst>
          </p:cNvPr>
          <p:cNvCxnSpPr>
            <a:cxnSpLocks/>
            <a:stCxn id="23" idx="0"/>
            <a:endCxn id="23" idx="3"/>
          </p:cNvCxnSpPr>
          <p:nvPr/>
        </p:nvCxnSpPr>
        <p:spPr>
          <a:xfrm rot="16200000" flipH="1">
            <a:off x="3787565" y="4126598"/>
            <a:ext cx="153889" cy="706407"/>
          </a:xfrm>
          <a:prstGeom prst="bentConnector4">
            <a:avLst>
              <a:gd name="adj1" fmla="val -415433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76B5A1-F8C7-E9E9-19C0-5926DA3367A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horário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C039F7E-F134-3F8C-B358-AF2C9DDCC119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D8C6FE7E-DC99-112C-A94E-640005B2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B95E787-1570-02B2-53A0-61F237C4382C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45CBDE5E-AD76-C05C-BF64-C13A08D78D69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1AAE214-5C51-763C-60E0-85E3A5D85D55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973520-B685-FD3B-8C32-8B64DCA88513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Horário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7B17BB-1546-2525-9E69-F0C47B92504E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35F4E9D-A012-0B19-C28D-A5C1686A61CE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AA7A6FB-24B4-A298-947F-98316110A069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Horário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A21C60A-7B49-8504-2B5F-031C77D237B5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A5B732A-B3D8-73C2-A5EB-72B30F797825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64FB29F-0797-B65D-4927-0E94C295FED8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Horário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4DB7797-5E04-D3BA-2B42-E383BE2B7AB8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0E286CA-542D-3CE0-B649-5B800B9E21C0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40CD974-4F48-860A-04AB-D679DFEEA40E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horário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9F565AD2-A9E2-D42C-E5D0-2871CCB53A40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231DC9EE-F7B9-84CB-E0A7-C51B6F82D47B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4A261D41-712D-0D65-7A66-577BF4DD172A}"/>
              </a:ext>
            </a:extLst>
          </p:cNvPr>
          <p:cNvCxnSpPr>
            <a:cxnSpLocks/>
            <a:stCxn id="2106" idx="2"/>
            <a:endCxn id="38" idx="0"/>
          </p:cNvCxnSpPr>
          <p:nvPr/>
        </p:nvCxnSpPr>
        <p:spPr>
          <a:xfrm>
            <a:off x="5726765" y="2845548"/>
            <a:ext cx="4623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D756E819-C2AE-0FAE-90A1-3ABA2E4621A9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84FE525D-ACDA-449E-AFA0-71D24B2B4485}"/>
              </a:ext>
            </a:extLst>
          </p:cNvPr>
          <p:cNvCxnSpPr>
            <a:cxnSpLocks/>
            <a:stCxn id="38" idx="0"/>
            <a:endCxn id="38" idx="3"/>
          </p:cNvCxnSpPr>
          <p:nvPr/>
        </p:nvCxnSpPr>
        <p:spPr>
          <a:xfrm rot="16200000" flipH="1">
            <a:off x="6007646" y="4124730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BEBC11F-BD2F-1A2D-762B-BBA3C8FCD2D7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horário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0FA771AC-9A1C-8A85-B6A1-36F44A8C7A36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49C36FA7-053B-6421-0E90-601B97328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9037BBED-EA51-99BE-446C-BC87ACEAB95C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9D5FAD77-12DA-D976-8290-435B81CED826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horário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B79C62FC-F642-CFCA-3898-433673A63861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80070090-4023-0BA4-A142-1F3F507874A8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110CD986-E000-287E-96D4-B018EEA4635E}"/>
              </a:ext>
            </a:extLst>
          </p:cNvPr>
          <p:cNvCxnSpPr>
            <a:cxnSpLocks/>
            <a:stCxn id="2181" idx="2"/>
            <a:endCxn id="46" idx="0"/>
          </p:cNvCxnSpPr>
          <p:nvPr/>
        </p:nvCxnSpPr>
        <p:spPr>
          <a:xfrm flipH="1">
            <a:off x="8036878" y="2849897"/>
            <a:ext cx="2021" cy="156660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194ECC2E-375F-ADA5-D133-AFFB3329977A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3DF7BBDF-0212-41BC-AC3F-DD9A67E21BF0}"/>
              </a:ext>
            </a:extLst>
          </p:cNvPr>
          <p:cNvCxnSpPr>
            <a:cxnSpLocks/>
            <a:stCxn id="46" idx="0"/>
            <a:endCxn id="46" idx="3"/>
          </p:cNvCxnSpPr>
          <p:nvPr/>
        </p:nvCxnSpPr>
        <p:spPr>
          <a:xfrm rot="16200000" flipH="1">
            <a:off x="8313136" y="4140247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D478D73-44B8-88F4-BDBE-CBCB0181779B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horário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7D428EE3-2310-A708-4068-4541CFE6437E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77CC5C1D-DE6D-DCC4-1A7F-A2E0B24A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2C06992C-27B7-D9D0-0AEB-5ED7FC05765F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E7C15398-9311-2101-F41D-809D68F5DBCA}"/>
              </a:ext>
            </a:extLst>
          </p:cNvPr>
          <p:cNvSpPr/>
          <p:nvPr/>
        </p:nvSpPr>
        <p:spPr>
          <a:xfrm>
            <a:off x="2804899" y="440285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880842F-5C2D-4BFF-E59C-51AD90954C6D}"/>
              </a:ext>
            </a:extLst>
          </p:cNvPr>
          <p:cNvSpPr/>
          <p:nvPr/>
        </p:nvSpPr>
        <p:spPr>
          <a:xfrm>
            <a:off x="5024980" y="4400989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BEB7A9A-DDC1-E295-121C-3C8C2FB62CC4}"/>
              </a:ext>
            </a:extLst>
          </p:cNvPr>
          <p:cNvSpPr/>
          <p:nvPr/>
        </p:nvSpPr>
        <p:spPr>
          <a:xfrm>
            <a:off x="7330470" y="4416506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A0185E3-805A-6F98-5AF4-3B6506E5BCF6}"/>
              </a:ext>
            </a:extLst>
          </p:cNvPr>
          <p:cNvCxnSpPr>
            <a:cxnSpLocks/>
          </p:cNvCxnSpPr>
          <p:nvPr/>
        </p:nvCxnSpPr>
        <p:spPr>
          <a:xfrm flipH="1" flipV="1">
            <a:off x="1131427" y="2845265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FD994D3-75B4-FB05-5F85-92BB798F4D16}"/>
              </a:ext>
            </a:extLst>
          </p:cNvPr>
          <p:cNvSpPr txBox="1"/>
          <p:nvPr/>
        </p:nvSpPr>
        <p:spPr>
          <a:xfrm>
            <a:off x="416857" y="3501480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Retorna horários encontrados</a:t>
            </a:r>
          </a:p>
        </p:txBody>
      </p:sp>
    </p:spTree>
    <p:extLst>
      <p:ext uri="{BB962C8B-B14F-4D97-AF65-F5344CB8AC3E}">
        <p14:creationId xmlns:p14="http://schemas.microsoft.com/office/powerpoint/2010/main" val="77559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ACB954-8DDA-E9EC-1054-1467CD5F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0FA3FED2-1317-2E92-64ED-12CBFB614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3334037-722D-A237-3C48-08D8E468F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14EAAD4-40A9-DCDD-D656-965FD1A60A8A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4DA7544-D49F-BD18-4933-DE1881F78A1B}"/>
              </a:ext>
            </a:extLst>
          </p:cNvPr>
          <p:cNvSpPr txBox="1"/>
          <p:nvPr/>
        </p:nvSpPr>
        <p:spPr>
          <a:xfrm>
            <a:off x="0" y="38363"/>
            <a:ext cx="11217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Agendamentos(Consultar, Solicitar, Confirmar e Cancelar)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5F31137A-CE1E-21AB-60EE-09410C85160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53" name="CaixaDeTexto 2252">
            <a:extLst>
              <a:ext uri="{FF2B5EF4-FFF2-40B4-BE49-F238E27FC236}">
                <a16:creationId xmlns:a16="http://schemas.microsoft.com/office/drawing/2014/main" id="{7FCF8795-6282-70A9-9674-1554B28DC2B9}"/>
              </a:ext>
            </a:extLst>
          </p:cNvPr>
          <p:cNvSpPr txBox="1"/>
          <p:nvPr/>
        </p:nvSpPr>
        <p:spPr>
          <a:xfrm>
            <a:off x="8164056" y="1790839"/>
            <a:ext cx="8724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latin typeface="+mj-lt"/>
              </a:rPr>
              <a:t>Envia dados para cancelar Agendamento</a:t>
            </a:r>
            <a:endParaRPr lang="pt-BR" sz="900" dirty="0">
              <a:latin typeface="+mj-lt"/>
            </a:endParaRPr>
          </a:p>
        </p:txBody>
      </p:sp>
      <p:cxnSp>
        <p:nvCxnSpPr>
          <p:cNvPr id="2254" name="Conector de Seta Reta 2253">
            <a:extLst>
              <a:ext uri="{FF2B5EF4-FFF2-40B4-BE49-F238E27FC236}">
                <a16:creationId xmlns:a16="http://schemas.microsoft.com/office/drawing/2014/main" id="{F790FB47-4E17-322C-0807-CF8CAEEC4861}"/>
              </a:ext>
            </a:extLst>
          </p:cNvPr>
          <p:cNvCxnSpPr>
            <a:cxnSpLocks/>
            <a:stCxn id="2261" idx="2"/>
            <a:endCxn id="2255" idx="0"/>
          </p:cNvCxnSpPr>
          <p:nvPr/>
        </p:nvCxnSpPr>
        <p:spPr>
          <a:xfrm>
            <a:off x="8938213" y="1829673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55" name="Retângulo 2254">
            <a:extLst>
              <a:ext uri="{FF2B5EF4-FFF2-40B4-BE49-F238E27FC236}">
                <a16:creationId xmlns:a16="http://schemas.microsoft.com/office/drawing/2014/main" id="{1D9B8E37-B6AE-2D04-5248-3C8BD73BF866}"/>
              </a:ext>
            </a:extLst>
          </p:cNvPr>
          <p:cNvSpPr/>
          <p:nvPr/>
        </p:nvSpPr>
        <p:spPr>
          <a:xfrm>
            <a:off x="8096196" y="2418422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256" name="Conector de Seta Reta 2255">
            <a:extLst>
              <a:ext uri="{FF2B5EF4-FFF2-40B4-BE49-F238E27FC236}">
                <a16:creationId xmlns:a16="http://schemas.microsoft.com/office/drawing/2014/main" id="{4F37BB9D-BBE1-697F-6924-89F9CDBCC9D2}"/>
              </a:ext>
            </a:extLst>
          </p:cNvPr>
          <p:cNvCxnSpPr>
            <a:cxnSpLocks/>
            <a:stCxn id="2255" idx="2"/>
            <a:endCxn id="2265" idx="0"/>
          </p:cNvCxnSpPr>
          <p:nvPr/>
        </p:nvCxnSpPr>
        <p:spPr>
          <a:xfrm>
            <a:off x="8939885" y="2726199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59" name="Agrupar 2258">
            <a:extLst>
              <a:ext uri="{FF2B5EF4-FFF2-40B4-BE49-F238E27FC236}">
                <a16:creationId xmlns:a16="http://schemas.microsoft.com/office/drawing/2014/main" id="{8F4B3238-57F5-A32B-4402-F33546A78372}"/>
              </a:ext>
            </a:extLst>
          </p:cNvPr>
          <p:cNvGrpSpPr/>
          <p:nvPr/>
        </p:nvGrpSpPr>
        <p:grpSpPr>
          <a:xfrm>
            <a:off x="8611097" y="1165273"/>
            <a:ext cx="654231" cy="664400"/>
            <a:chOff x="10463048" y="414956"/>
            <a:chExt cx="914400" cy="1079917"/>
          </a:xfrm>
        </p:grpSpPr>
        <p:pic>
          <p:nvPicPr>
            <p:cNvPr id="2260" name="Gráfico 2259" descr="Usuário com preenchimento sólido">
              <a:extLst>
                <a:ext uri="{FF2B5EF4-FFF2-40B4-BE49-F238E27FC236}">
                  <a16:creationId xmlns:a16="http://schemas.microsoft.com/office/drawing/2014/main" id="{188F9ED0-2FF1-4E52-A605-CCD3956F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61" name="CaixaDeTexto 2260">
              <a:extLst>
                <a:ext uri="{FF2B5EF4-FFF2-40B4-BE49-F238E27FC236}">
                  <a16:creationId xmlns:a16="http://schemas.microsoft.com/office/drawing/2014/main" id="{624D3467-FF44-DE1C-9C46-8C8E9A76BDC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262" name="Retângulo 2261">
            <a:extLst>
              <a:ext uri="{FF2B5EF4-FFF2-40B4-BE49-F238E27FC236}">
                <a16:creationId xmlns:a16="http://schemas.microsoft.com/office/drawing/2014/main" id="{47A241C0-11CA-5C1B-B5F5-89A8CB0C6868}"/>
              </a:ext>
            </a:extLst>
          </p:cNvPr>
          <p:cNvSpPr/>
          <p:nvPr/>
        </p:nvSpPr>
        <p:spPr>
          <a:xfrm>
            <a:off x="8024403" y="650573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63" name="Conector reto 2262">
            <a:extLst>
              <a:ext uri="{FF2B5EF4-FFF2-40B4-BE49-F238E27FC236}">
                <a16:creationId xmlns:a16="http://schemas.microsoft.com/office/drawing/2014/main" id="{64EB6EFF-BF2C-3370-EBC2-A796910C3D06}"/>
              </a:ext>
            </a:extLst>
          </p:cNvPr>
          <p:cNvCxnSpPr>
            <a:cxnSpLocks/>
          </p:cNvCxnSpPr>
          <p:nvPr/>
        </p:nvCxnSpPr>
        <p:spPr>
          <a:xfrm>
            <a:off x="8024403" y="1072421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4" name="CaixaDeTexto 2263">
            <a:extLst>
              <a:ext uri="{FF2B5EF4-FFF2-40B4-BE49-F238E27FC236}">
                <a16:creationId xmlns:a16="http://schemas.microsoft.com/office/drawing/2014/main" id="{3E3B9DC2-968D-15E9-5AE5-084B3BC3F638}"/>
              </a:ext>
            </a:extLst>
          </p:cNvPr>
          <p:cNvSpPr txBox="1"/>
          <p:nvPr/>
        </p:nvSpPr>
        <p:spPr>
          <a:xfrm>
            <a:off x="8024402" y="682323"/>
            <a:ext cx="18592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Cancelar Agendamento</a:t>
            </a:r>
          </a:p>
        </p:txBody>
      </p:sp>
      <p:sp>
        <p:nvSpPr>
          <p:cNvPr id="2265" name="Retângulo 2264">
            <a:extLst>
              <a:ext uri="{FF2B5EF4-FFF2-40B4-BE49-F238E27FC236}">
                <a16:creationId xmlns:a16="http://schemas.microsoft.com/office/drawing/2014/main" id="{A303D8EC-486D-465C-63A5-21A7763D1C1C}"/>
              </a:ext>
            </a:extLst>
          </p:cNvPr>
          <p:cNvSpPr/>
          <p:nvPr/>
        </p:nvSpPr>
        <p:spPr>
          <a:xfrm>
            <a:off x="8242667" y="4283791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sp>
        <p:nvSpPr>
          <p:cNvPr id="2268" name="CaixaDeTexto 2267">
            <a:extLst>
              <a:ext uri="{FF2B5EF4-FFF2-40B4-BE49-F238E27FC236}">
                <a16:creationId xmlns:a16="http://schemas.microsoft.com/office/drawing/2014/main" id="{443FA29B-F670-2A00-EB07-E6EBFE1BEABB}"/>
              </a:ext>
            </a:extLst>
          </p:cNvPr>
          <p:cNvSpPr txBox="1"/>
          <p:nvPr/>
        </p:nvSpPr>
        <p:spPr>
          <a:xfrm>
            <a:off x="9994673" y="1791004"/>
            <a:ext cx="9784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Envia dados para confirmar ou cancelar um agendamento</a:t>
            </a:r>
          </a:p>
          <a:p>
            <a:endParaRPr lang="pt-BR" sz="900" dirty="0">
              <a:latin typeface="+mj-lt"/>
            </a:endParaRPr>
          </a:p>
        </p:txBody>
      </p:sp>
      <p:cxnSp>
        <p:nvCxnSpPr>
          <p:cNvPr id="2269" name="Conector de Seta Reta 2268">
            <a:extLst>
              <a:ext uri="{FF2B5EF4-FFF2-40B4-BE49-F238E27FC236}">
                <a16:creationId xmlns:a16="http://schemas.microsoft.com/office/drawing/2014/main" id="{2F8507E8-7A49-E2E6-6B92-DBE059E7DA53}"/>
              </a:ext>
            </a:extLst>
          </p:cNvPr>
          <p:cNvCxnSpPr>
            <a:cxnSpLocks/>
            <a:stCxn id="2277" idx="2"/>
            <a:endCxn id="2270" idx="0"/>
          </p:cNvCxnSpPr>
          <p:nvPr/>
        </p:nvCxnSpPr>
        <p:spPr>
          <a:xfrm>
            <a:off x="10874740" y="1829838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0" name="Retângulo 2269">
            <a:extLst>
              <a:ext uri="{FF2B5EF4-FFF2-40B4-BE49-F238E27FC236}">
                <a16:creationId xmlns:a16="http://schemas.microsoft.com/office/drawing/2014/main" id="{DD84637F-4089-46FF-6D5E-BEADC4363B5A}"/>
              </a:ext>
            </a:extLst>
          </p:cNvPr>
          <p:cNvSpPr/>
          <p:nvPr/>
        </p:nvSpPr>
        <p:spPr>
          <a:xfrm>
            <a:off x="10032723" y="2418587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272" name="Conector de Seta Reta 2271">
            <a:extLst>
              <a:ext uri="{FF2B5EF4-FFF2-40B4-BE49-F238E27FC236}">
                <a16:creationId xmlns:a16="http://schemas.microsoft.com/office/drawing/2014/main" id="{59AC136C-5841-1AD2-C044-59CF238697CF}"/>
              </a:ext>
            </a:extLst>
          </p:cNvPr>
          <p:cNvCxnSpPr>
            <a:cxnSpLocks/>
            <a:stCxn id="2270" idx="2"/>
            <a:endCxn id="2281" idx="0"/>
          </p:cNvCxnSpPr>
          <p:nvPr/>
        </p:nvCxnSpPr>
        <p:spPr>
          <a:xfrm>
            <a:off x="10876412" y="2726364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75" name="Agrupar 2274">
            <a:extLst>
              <a:ext uri="{FF2B5EF4-FFF2-40B4-BE49-F238E27FC236}">
                <a16:creationId xmlns:a16="http://schemas.microsoft.com/office/drawing/2014/main" id="{E45A2299-D605-7E6B-94C0-8C47F9F96A65}"/>
              </a:ext>
            </a:extLst>
          </p:cNvPr>
          <p:cNvGrpSpPr/>
          <p:nvPr/>
        </p:nvGrpSpPr>
        <p:grpSpPr>
          <a:xfrm>
            <a:off x="10547624" y="1165438"/>
            <a:ext cx="654231" cy="664400"/>
            <a:chOff x="10463048" y="414956"/>
            <a:chExt cx="914400" cy="1079917"/>
          </a:xfrm>
        </p:grpSpPr>
        <p:pic>
          <p:nvPicPr>
            <p:cNvPr id="2276" name="Gráfico 2275" descr="Usuário com preenchimento sólido">
              <a:extLst>
                <a:ext uri="{FF2B5EF4-FFF2-40B4-BE49-F238E27FC236}">
                  <a16:creationId xmlns:a16="http://schemas.microsoft.com/office/drawing/2014/main" id="{9D75B5C9-D59F-32D2-598E-C53B6550E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77" name="CaixaDeTexto 2276">
              <a:extLst>
                <a:ext uri="{FF2B5EF4-FFF2-40B4-BE49-F238E27FC236}">
                  <a16:creationId xmlns:a16="http://schemas.microsoft.com/office/drawing/2014/main" id="{8A05A605-7279-ED2B-B379-BA9F7033E11A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278" name="Retângulo 2277">
            <a:extLst>
              <a:ext uri="{FF2B5EF4-FFF2-40B4-BE49-F238E27FC236}">
                <a16:creationId xmlns:a16="http://schemas.microsoft.com/office/drawing/2014/main" id="{6B37029D-F706-FE37-815D-9E385140ECFA}"/>
              </a:ext>
            </a:extLst>
          </p:cNvPr>
          <p:cNvSpPr/>
          <p:nvPr/>
        </p:nvSpPr>
        <p:spPr>
          <a:xfrm>
            <a:off x="9960930" y="650738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79" name="Conector reto 2278">
            <a:extLst>
              <a:ext uri="{FF2B5EF4-FFF2-40B4-BE49-F238E27FC236}">
                <a16:creationId xmlns:a16="http://schemas.microsoft.com/office/drawing/2014/main" id="{E0F0E2BF-7F11-A2DC-A954-0C965929FC1B}"/>
              </a:ext>
            </a:extLst>
          </p:cNvPr>
          <p:cNvCxnSpPr>
            <a:cxnSpLocks/>
          </p:cNvCxnSpPr>
          <p:nvPr/>
        </p:nvCxnSpPr>
        <p:spPr>
          <a:xfrm>
            <a:off x="9960930" y="1072586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0" name="CaixaDeTexto 2279">
            <a:extLst>
              <a:ext uri="{FF2B5EF4-FFF2-40B4-BE49-F238E27FC236}">
                <a16:creationId xmlns:a16="http://schemas.microsoft.com/office/drawing/2014/main" id="{458B5E4D-D985-9C10-3834-D0F51566B95F}"/>
              </a:ext>
            </a:extLst>
          </p:cNvPr>
          <p:cNvSpPr txBox="1"/>
          <p:nvPr/>
        </p:nvSpPr>
        <p:spPr>
          <a:xfrm>
            <a:off x="9960929" y="682488"/>
            <a:ext cx="18592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Confirmar/Cancelar Agendamento</a:t>
            </a:r>
          </a:p>
        </p:txBody>
      </p:sp>
      <p:sp>
        <p:nvSpPr>
          <p:cNvPr id="2281" name="Retângulo 2280">
            <a:extLst>
              <a:ext uri="{FF2B5EF4-FFF2-40B4-BE49-F238E27FC236}">
                <a16:creationId xmlns:a16="http://schemas.microsoft.com/office/drawing/2014/main" id="{C5266F14-DA9D-09C8-A528-F8DC727930B2}"/>
              </a:ext>
            </a:extLst>
          </p:cNvPr>
          <p:cNvSpPr/>
          <p:nvPr/>
        </p:nvSpPr>
        <p:spPr>
          <a:xfrm>
            <a:off x="10179194" y="4283956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4C75D1-A1C8-D3AE-6527-E50925510997}"/>
              </a:ext>
            </a:extLst>
          </p:cNvPr>
          <p:cNvSpPr txBox="1"/>
          <p:nvPr/>
        </p:nvSpPr>
        <p:spPr>
          <a:xfrm>
            <a:off x="6275955" y="2037985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BFBABD0C-E52C-AC89-4D5D-D22075F6F200}"/>
              </a:ext>
            </a:extLst>
          </p:cNvPr>
          <p:cNvCxnSpPr>
            <a:cxnSpLocks/>
            <a:stCxn id="52" idx="2"/>
            <a:endCxn id="35" idx="0"/>
          </p:cNvCxnSpPr>
          <p:nvPr/>
        </p:nvCxnSpPr>
        <p:spPr>
          <a:xfrm>
            <a:off x="6966271" y="1832968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ângulo 34">
            <a:extLst>
              <a:ext uri="{FF2B5EF4-FFF2-40B4-BE49-F238E27FC236}">
                <a16:creationId xmlns:a16="http://schemas.microsoft.com/office/drawing/2014/main" id="{9C087229-E5C8-5A5A-B3FD-FA65043A3761}"/>
              </a:ext>
            </a:extLst>
          </p:cNvPr>
          <p:cNvSpPr/>
          <p:nvPr/>
        </p:nvSpPr>
        <p:spPr>
          <a:xfrm>
            <a:off x="6137569" y="2421717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B27B1A60-CD7D-AD22-F912-22644C3D2815}"/>
              </a:ext>
            </a:extLst>
          </p:cNvPr>
          <p:cNvSpPr/>
          <p:nvPr/>
        </p:nvSpPr>
        <p:spPr>
          <a:xfrm>
            <a:off x="6268205" y="4287946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701337A-81C2-14A1-A42B-87B5069EA084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6970246" y="2729494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854E926-976D-BF45-2D2E-2AECA85BE3F6}"/>
              </a:ext>
            </a:extLst>
          </p:cNvPr>
          <p:cNvSpPr txBox="1"/>
          <p:nvPr/>
        </p:nvSpPr>
        <p:spPr>
          <a:xfrm>
            <a:off x="6923186" y="3377734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 agendados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C05B0077-8CC1-99D1-9795-7482340D8EE0}"/>
              </a:ext>
            </a:extLst>
          </p:cNvPr>
          <p:cNvGrpSpPr/>
          <p:nvPr/>
        </p:nvGrpSpPr>
        <p:grpSpPr>
          <a:xfrm>
            <a:off x="6639155" y="1168568"/>
            <a:ext cx="654231" cy="664400"/>
            <a:chOff x="10463048" y="414956"/>
            <a:chExt cx="914400" cy="1079917"/>
          </a:xfrm>
        </p:grpSpPr>
        <p:pic>
          <p:nvPicPr>
            <p:cNvPr id="46" name="Gráfico 45" descr="Usuário com preenchimento sólido">
              <a:extLst>
                <a:ext uri="{FF2B5EF4-FFF2-40B4-BE49-F238E27FC236}">
                  <a16:creationId xmlns:a16="http://schemas.microsoft.com/office/drawing/2014/main" id="{4CB0B3B8-2632-6744-A027-4D889273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752CB35-FBB0-3254-C91D-DD5AC42CFA45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F3215B66-1DD8-202F-9D9E-39FF4F0103F8}"/>
              </a:ext>
            </a:extLst>
          </p:cNvPr>
          <p:cNvSpPr/>
          <p:nvPr/>
        </p:nvSpPr>
        <p:spPr>
          <a:xfrm>
            <a:off x="6043750" y="649975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42878897-24AF-DAD2-9C0A-65CC3D63340B}"/>
              </a:ext>
            </a:extLst>
          </p:cNvPr>
          <p:cNvCxnSpPr>
            <a:cxnSpLocks/>
          </p:cNvCxnSpPr>
          <p:nvPr/>
        </p:nvCxnSpPr>
        <p:spPr>
          <a:xfrm>
            <a:off x="6043750" y="1088125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B1D5B3F-3389-D9DA-E95A-985E5426155D}"/>
              </a:ext>
            </a:extLst>
          </p:cNvPr>
          <p:cNvSpPr txBox="1"/>
          <p:nvPr/>
        </p:nvSpPr>
        <p:spPr>
          <a:xfrm>
            <a:off x="6043749" y="681725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Agendamentos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CBAAB58F-64FC-8699-1D33-DFD8F3EF4EE7}"/>
              </a:ext>
            </a:extLst>
          </p:cNvPr>
          <p:cNvCxnSpPr>
            <a:cxnSpLocks/>
          </p:cNvCxnSpPr>
          <p:nvPr/>
        </p:nvCxnSpPr>
        <p:spPr>
          <a:xfrm flipH="1" flipV="1">
            <a:off x="6737773" y="2729494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CE314D4-C46C-BC69-E3BB-395ACCFE0A85}"/>
              </a:ext>
            </a:extLst>
          </p:cNvPr>
          <p:cNvSpPr txBox="1"/>
          <p:nvPr/>
        </p:nvSpPr>
        <p:spPr>
          <a:xfrm>
            <a:off x="5986272" y="3512451"/>
            <a:ext cx="8556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Retorna agendamentos encontrados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3E5751-9D72-6415-D986-1F1D96B4B41C}"/>
              </a:ext>
            </a:extLst>
          </p:cNvPr>
          <p:cNvSpPr txBox="1"/>
          <p:nvPr/>
        </p:nvSpPr>
        <p:spPr>
          <a:xfrm>
            <a:off x="118100" y="2040275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900">
                <a:solidFill>
                  <a:srgbClr val="000000"/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r>
              <a:rPr lang="pt-BR">
                <a:latin typeface="+mj-lt"/>
              </a:rPr>
              <a:t>Consulta médicos</a:t>
            </a:r>
            <a:endParaRPr lang="pt-BR" dirty="0">
              <a:latin typeface="+mj-lt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B9429AC4-BC32-63F7-6C67-D2F8C79470F5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1061168" y="1818104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759E21A2-0A05-0F66-FB04-C9E6367AA9DE}"/>
              </a:ext>
            </a:extLst>
          </p:cNvPr>
          <p:cNvSpPr/>
          <p:nvPr/>
        </p:nvSpPr>
        <p:spPr>
          <a:xfrm>
            <a:off x="232466" y="2406853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8BA802-32DE-A8D1-967F-5B8903ADC0E0}"/>
              </a:ext>
            </a:extLst>
          </p:cNvPr>
          <p:cNvSpPr/>
          <p:nvPr/>
        </p:nvSpPr>
        <p:spPr>
          <a:xfrm>
            <a:off x="363102" y="4273082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USUÁRIOS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142EDEF4-C2FA-204D-CB26-906BCB24C9E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065143" y="2714630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86C025-609C-1728-DA94-CDDCBCB0E44F}"/>
              </a:ext>
            </a:extLst>
          </p:cNvPr>
          <p:cNvSpPr txBox="1"/>
          <p:nvPr/>
        </p:nvSpPr>
        <p:spPr>
          <a:xfrm>
            <a:off x="1018083" y="3362870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Consulta médicos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97E8424-4728-4104-660B-B3AB05DD5277}"/>
              </a:ext>
            </a:extLst>
          </p:cNvPr>
          <p:cNvGrpSpPr/>
          <p:nvPr/>
        </p:nvGrpSpPr>
        <p:grpSpPr>
          <a:xfrm>
            <a:off x="734052" y="1153704"/>
            <a:ext cx="654231" cy="664400"/>
            <a:chOff x="10463048" y="414956"/>
            <a:chExt cx="914400" cy="1079917"/>
          </a:xfrm>
        </p:grpSpPr>
        <p:pic>
          <p:nvPicPr>
            <p:cNvPr id="9" name="Gráfico 8" descr="Usuário com preenchimento sólido">
              <a:extLst>
                <a:ext uri="{FF2B5EF4-FFF2-40B4-BE49-F238E27FC236}">
                  <a16:creationId xmlns:a16="http://schemas.microsoft.com/office/drawing/2014/main" id="{4E677C28-EA65-4B49-4B94-EC195088A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F4782491-D8C4-F3CF-A013-96B05E9CB89A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16D0EB3-D040-A3C0-0D8F-FD524089EB9A}"/>
              </a:ext>
            </a:extLst>
          </p:cNvPr>
          <p:cNvSpPr/>
          <p:nvPr/>
        </p:nvSpPr>
        <p:spPr>
          <a:xfrm>
            <a:off x="138647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922A329-89A1-84C4-0EE6-A746B29C2A66}"/>
              </a:ext>
            </a:extLst>
          </p:cNvPr>
          <p:cNvCxnSpPr>
            <a:cxnSpLocks/>
          </p:cNvCxnSpPr>
          <p:nvPr/>
        </p:nvCxnSpPr>
        <p:spPr>
          <a:xfrm>
            <a:off x="138647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874978-A700-EC3D-79FD-D9349318C3BE}"/>
              </a:ext>
            </a:extLst>
          </p:cNvPr>
          <p:cNvSpPr txBox="1"/>
          <p:nvPr/>
        </p:nvSpPr>
        <p:spPr>
          <a:xfrm>
            <a:off x="138646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Médicos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D96941-81C8-4A6A-F08C-52F563B8F4DF}"/>
              </a:ext>
            </a:extLst>
          </p:cNvPr>
          <p:cNvSpPr txBox="1"/>
          <p:nvPr/>
        </p:nvSpPr>
        <p:spPr>
          <a:xfrm>
            <a:off x="2275937" y="1781012"/>
            <a:ext cx="8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Consulta os horários disponíveis do médico.</a:t>
            </a:r>
            <a:endParaRPr lang="pt-BR" sz="900" dirty="0">
              <a:latin typeface="+mj-lt"/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007315-15C4-F389-44EB-42E03C097BFF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>
            <a:off x="2979680" y="1819846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B2E46C1B-9471-F9EC-6EE5-59BFA9479C67}"/>
              </a:ext>
            </a:extLst>
          </p:cNvPr>
          <p:cNvSpPr/>
          <p:nvPr/>
        </p:nvSpPr>
        <p:spPr>
          <a:xfrm>
            <a:off x="2137663" y="2408595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519A38A-71D0-B261-ABBE-32C481FE5674}"/>
              </a:ext>
            </a:extLst>
          </p:cNvPr>
          <p:cNvCxnSpPr>
            <a:cxnSpLocks/>
            <a:stCxn id="16" idx="2"/>
            <a:endCxn id="49" idx="0"/>
          </p:cNvCxnSpPr>
          <p:nvPr/>
        </p:nvCxnSpPr>
        <p:spPr>
          <a:xfrm>
            <a:off x="2981352" y="2716372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AA9EB26-DA5F-01A2-89DE-A5F0CA63076E}"/>
              </a:ext>
            </a:extLst>
          </p:cNvPr>
          <p:cNvSpPr txBox="1"/>
          <p:nvPr/>
        </p:nvSpPr>
        <p:spPr>
          <a:xfrm>
            <a:off x="2979679" y="3372587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cxnSp>
        <p:nvCxnSpPr>
          <p:cNvPr id="19" name="Conector de Seta Reta 23">
            <a:extLst>
              <a:ext uri="{FF2B5EF4-FFF2-40B4-BE49-F238E27FC236}">
                <a16:creationId xmlns:a16="http://schemas.microsoft.com/office/drawing/2014/main" id="{D1A7D63E-AE06-3875-3571-F111D520ED5A}"/>
              </a:ext>
            </a:extLst>
          </p:cNvPr>
          <p:cNvCxnSpPr>
            <a:cxnSpLocks/>
            <a:stCxn id="49" idx="0"/>
            <a:endCxn id="49" idx="3"/>
          </p:cNvCxnSpPr>
          <p:nvPr/>
        </p:nvCxnSpPr>
        <p:spPr>
          <a:xfrm rot="16200000" flipH="1">
            <a:off x="3266800" y="3997705"/>
            <a:ext cx="153889" cy="706407"/>
          </a:xfrm>
          <a:prstGeom prst="bentConnector4">
            <a:avLst>
              <a:gd name="adj1" fmla="val -415433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4D9135A-40EF-1E63-4151-09015C113B46}"/>
              </a:ext>
            </a:extLst>
          </p:cNvPr>
          <p:cNvGrpSpPr/>
          <p:nvPr/>
        </p:nvGrpSpPr>
        <p:grpSpPr>
          <a:xfrm>
            <a:off x="2652564" y="1155446"/>
            <a:ext cx="654231" cy="664400"/>
            <a:chOff x="10463048" y="414956"/>
            <a:chExt cx="914400" cy="1079917"/>
          </a:xfrm>
        </p:grpSpPr>
        <p:pic>
          <p:nvPicPr>
            <p:cNvPr id="21" name="Gráfico 20" descr="Usuário com preenchimento sólido">
              <a:extLst>
                <a:ext uri="{FF2B5EF4-FFF2-40B4-BE49-F238E27FC236}">
                  <a16:creationId xmlns:a16="http://schemas.microsoft.com/office/drawing/2014/main" id="{45ABA0E4-628C-152A-99EA-F0A929432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D6143CC-C52C-D3CB-2EEC-37133341C3D3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69B374DA-ACBB-C684-211B-7FA791F75154}"/>
              </a:ext>
            </a:extLst>
          </p:cNvPr>
          <p:cNvSpPr/>
          <p:nvPr/>
        </p:nvSpPr>
        <p:spPr>
          <a:xfrm>
            <a:off x="2065870" y="640746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F6859A-99AF-009C-D64F-9DD033832726}"/>
              </a:ext>
            </a:extLst>
          </p:cNvPr>
          <p:cNvCxnSpPr>
            <a:cxnSpLocks/>
          </p:cNvCxnSpPr>
          <p:nvPr/>
        </p:nvCxnSpPr>
        <p:spPr>
          <a:xfrm>
            <a:off x="2065870" y="1062594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29BAB8A-D185-473D-2E05-C93D16F4B889}"/>
              </a:ext>
            </a:extLst>
          </p:cNvPr>
          <p:cNvSpPr txBox="1"/>
          <p:nvPr/>
        </p:nvSpPr>
        <p:spPr>
          <a:xfrm>
            <a:off x="2065869" y="672496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Horários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5610DB2-490B-07AC-1F81-D8037F014538}"/>
              </a:ext>
            </a:extLst>
          </p:cNvPr>
          <p:cNvSpPr/>
          <p:nvPr/>
        </p:nvSpPr>
        <p:spPr>
          <a:xfrm>
            <a:off x="3991389" y="640463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21F70F0-AF5D-F69D-944F-1B7287812705}"/>
              </a:ext>
            </a:extLst>
          </p:cNvPr>
          <p:cNvCxnSpPr>
            <a:cxnSpLocks/>
          </p:cNvCxnSpPr>
          <p:nvPr/>
        </p:nvCxnSpPr>
        <p:spPr>
          <a:xfrm>
            <a:off x="3991388" y="1078613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3780BAC-3920-DB13-A28F-E6A46CB24061}"/>
              </a:ext>
            </a:extLst>
          </p:cNvPr>
          <p:cNvSpPr txBox="1"/>
          <p:nvPr/>
        </p:nvSpPr>
        <p:spPr>
          <a:xfrm>
            <a:off x="3991388" y="646813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Solicitar Agendamento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97E75B8-EA6B-36CF-96BB-E3767803A0A8}"/>
              </a:ext>
            </a:extLst>
          </p:cNvPr>
          <p:cNvSpPr txBox="1"/>
          <p:nvPr/>
        </p:nvSpPr>
        <p:spPr>
          <a:xfrm>
            <a:off x="4067656" y="1833132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Envia os dados para o agendamento</a:t>
            </a:r>
            <a:endParaRPr lang="pt-BR" sz="900" dirty="0">
              <a:latin typeface="+mj-lt"/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0A408D9-073B-EE52-0D7E-321016ABAA60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4985754" y="1819846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CD436450-BEA8-8096-84F4-892AE0B5124F}"/>
              </a:ext>
            </a:extLst>
          </p:cNvPr>
          <p:cNvSpPr/>
          <p:nvPr/>
        </p:nvSpPr>
        <p:spPr>
          <a:xfrm>
            <a:off x="4143737" y="2408595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7AF088B-16CA-E400-CFB0-4FE8CA7124A3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>
            <a:off x="4987426" y="2716372"/>
            <a:ext cx="4623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D171C9F-F294-F600-C5B8-366D6E9C7A24}"/>
              </a:ext>
            </a:extLst>
          </p:cNvPr>
          <p:cNvSpPr txBox="1"/>
          <p:nvPr/>
        </p:nvSpPr>
        <p:spPr>
          <a:xfrm>
            <a:off x="4985753" y="3372587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cxnSp>
        <p:nvCxnSpPr>
          <p:cNvPr id="43" name="Conector de Seta Reta 23">
            <a:extLst>
              <a:ext uri="{FF2B5EF4-FFF2-40B4-BE49-F238E27FC236}">
                <a16:creationId xmlns:a16="http://schemas.microsoft.com/office/drawing/2014/main" id="{B4A710CB-4120-A066-9B23-9E4E13269FFF}"/>
              </a:ext>
            </a:extLst>
          </p:cNvPr>
          <p:cNvCxnSpPr>
            <a:cxnSpLocks/>
            <a:stCxn id="50" idx="0"/>
            <a:endCxn id="50" idx="3"/>
          </p:cNvCxnSpPr>
          <p:nvPr/>
        </p:nvCxnSpPr>
        <p:spPr>
          <a:xfrm rot="16200000" flipH="1">
            <a:off x="5268307" y="3995554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07A07EF-910F-743B-33EF-726B1440970B}"/>
              </a:ext>
            </a:extLst>
          </p:cNvPr>
          <p:cNvSpPr txBox="1"/>
          <p:nvPr/>
        </p:nvSpPr>
        <p:spPr>
          <a:xfrm>
            <a:off x="4973517" y="3832345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Cria o agendamento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8460F6B-4304-973F-F6F8-9F5182366255}"/>
              </a:ext>
            </a:extLst>
          </p:cNvPr>
          <p:cNvGrpSpPr/>
          <p:nvPr/>
        </p:nvGrpSpPr>
        <p:grpSpPr>
          <a:xfrm>
            <a:off x="4658638" y="1155446"/>
            <a:ext cx="654231" cy="664400"/>
            <a:chOff x="10463048" y="414956"/>
            <a:chExt cx="914400" cy="1079917"/>
          </a:xfrm>
        </p:grpSpPr>
        <p:pic>
          <p:nvPicPr>
            <p:cNvPr id="47" name="Gráfico 46" descr="Usuário com preenchimento sólido">
              <a:extLst>
                <a:ext uri="{FF2B5EF4-FFF2-40B4-BE49-F238E27FC236}">
                  <a16:creationId xmlns:a16="http://schemas.microsoft.com/office/drawing/2014/main" id="{A95A5FC5-23A2-CB04-E4CE-B80382CEB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755FD79-38C9-36FD-C331-1CA4BC9DF0F9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49" name="Retângulo 48">
            <a:extLst>
              <a:ext uri="{FF2B5EF4-FFF2-40B4-BE49-F238E27FC236}">
                <a16:creationId xmlns:a16="http://schemas.microsoft.com/office/drawing/2014/main" id="{0624EABB-7956-717F-D7B4-33DAEB7969A8}"/>
              </a:ext>
            </a:extLst>
          </p:cNvPr>
          <p:cNvSpPr/>
          <p:nvPr/>
        </p:nvSpPr>
        <p:spPr>
          <a:xfrm>
            <a:off x="2284134" y="4273964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49FFE18D-7D36-79AD-CFA4-32EA4CCADAB0}"/>
              </a:ext>
            </a:extLst>
          </p:cNvPr>
          <p:cNvSpPr/>
          <p:nvPr/>
        </p:nvSpPr>
        <p:spPr>
          <a:xfrm>
            <a:off x="4285641" y="4271813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033CD75C-2502-16E4-27AF-123AF7EC4719}"/>
              </a:ext>
            </a:extLst>
          </p:cNvPr>
          <p:cNvCxnSpPr>
            <a:cxnSpLocks/>
          </p:cNvCxnSpPr>
          <p:nvPr/>
        </p:nvCxnSpPr>
        <p:spPr>
          <a:xfrm flipH="1" flipV="1">
            <a:off x="832670" y="2714630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4C37861-237E-37F7-EEC2-097771B57DD4}"/>
              </a:ext>
            </a:extLst>
          </p:cNvPr>
          <p:cNvSpPr txBox="1"/>
          <p:nvPr/>
        </p:nvSpPr>
        <p:spPr>
          <a:xfrm>
            <a:off x="118100" y="3370845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médicos disponíveis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71FB8CC-8D6C-DBCE-23D3-72251A0CC776}"/>
              </a:ext>
            </a:extLst>
          </p:cNvPr>
          <p:cNvCxnSpPr>
            <a:cxnSpLocks/>
          </p:cNvCxnSpPr>
          <p:nvPr/>
        </p:nvCxnSpPr>
        <p:spPr>
          <a:xfrm flipH="1" flipV="1">
            <a:off x="2722855" y="2729161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CA3B392-5170-2CC0-34A1-73ABB053AEEC}"/>
              </a:ext>
            </a:extLst>
          </p:cNvPr>
          <p:cNvSpPr txBox="1"/>
          <p:nvPr/>
        </p:nvSpPr>
        <p:spPr>
          <a:xfrm>
            <a:off x="2008285" y="3367270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dias e horários disponíveis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CC77661D-D428-54D0-02B4-35B5118D2564}"/>
              </a:ext>
            </a:extLst>
          </p:cNvPr>
          <p:cNvSpPr/>
          <p:nvPr/>
        </p:nvSpPr>
        <p:spPr>
          <a:xfrm>
            <a:off x="4295037" y="5341509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NOTIFICAÇÕES</a:t>
            </a: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7CA86525-D7E0-EE47-CAAA-BD7549A3D57C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>
            <a:off x="4992049" y="4579590"/>
            <a:ext cx="9396" cy="76191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35">
            <a:extLst>
              <a:ext uri="{FF2B5EF4-FFF2-40B4-BE49-F238E27FC236}">
                <a16:creationId xmlns:a16="http://schemas.microsoft.com/office/drawing/2014/main" id="{AA21DC14-CC15-699D-E3F8-F5B5A3D59865}"/>
              </a:ext>
            </a:extLst>
          </p:cNvPr>
          <p:cNvCxnSpPr>
            <a:cxnSpLocks/>
            <a:stCxn id="61" idx="2"/>
          </p:cNvCxnSpPr>
          <p:nvPr/>
        </p:nvCxnSpPr>
        <p:spPr>
          <a:xfrm rot="16200000" flipH="1">
            <a:off x="5066371" y="5584360"/>
            <a:ext cx="327360" cy="457212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0" name="CaixaDeTexto 2239">
            <a:extLst>
              <a:ext uri="{FF2B5EF4-FFF2-40B4-BE49-F238E27FC236}">
                <a16:creationId xmlns:a16="http://schemas.microsoft.com/office/drawing/2014/main" id="{CF3D2623-91C3-B232-ACF6-7386D47B771B}"/>
              </a:ext>
            </a:extLst>
          </p:cNvPr>
          <p:cNvSpPr txBox="1"/>
          <p:nvPr/>
        </p:nvSpPr>
        <p:spPr>
          <a:xfrm>
            <a:off x="4998029" y="4733478"/>
            <a:ext cx="984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Registra nova notificação do agendamento</a:t>
            </a:r>
          </a:p>
        </p:txBody>
      </p:sp>
      <p:sp>
        <p:nvSpPr>
          <p:cNvPr id="2241" name="CaixaDeTexto 2240">
            <a:extLst>
              <a:ext uri="{FF2B5EF4-FFF2-40B4-BE49-F238E27FC236}">
                <a16:creationId xmlns:a16="http://schemas.microsoft.com/office/drawing/2014/main" id="{C25591F8-15BE-540D-AC99-2FF5C64D997D}"/>
              </a:ext>
            </a:extLst>
          </p:cNvPr>
          <p:cNvSpPr txBox="1"/>
          <p:nvPr/>
        </p:nvSpPr>
        <p:spPr>
          <a:xfrm>
            <a:off x="4057233" y="5754704"/>
            <a:ext cx="984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e-mail com a confirmação do agendamento</a:t>
            </a:r>
          </a:p>
        </p:txBody>
      </p:sp>
      <p:grpSp>
        <p:nvGrpSpPr>
          <p:cNvPr id="2242" name="Agrupar 2241">
            <a:extLst>
              <a:ext uri="{FF2B5EF4-FFF2-40B4-BE49-F238E27FC236}">
                <a16:creationId xmlns:a16="http://schemas.microsoft.com/office/drawing/2014/main" id="{8F6DEA8A-BA04-C6CE-D6BE-6B69689BD0AC}"/>
              </a:ext>
            </a:extLst>
          </p:cNvPr>
          <p:cNvGrpSpPr/>
          <p:nvPr/>
        </p:nvGrpSpPr>
        <p:grpSpPr>
          <a:xfrm>
            <a:off x="5384662" y="5711612"/>
            <a:ext cx="627585" cy="697913"/>
            <a:chOff x="10463048" y="414956"/>
            <a:chExt cx="914400" cy="1417218"/>
          </a:xfrm>
        </p:grpSpPr>
        <p:pic>
          <p:nvPicPr>
            <p:cNvPr id="2243" name="Gráfico 2242" descr="Usuário com preenchimento sólido">
              <a:extLst>
                <a:ext uri="{FF2B5EF4-FFF2-40B4-BE49-F238E27FC236}">
                  <a16:creationId xmlns:a16="http://schemas.microsoft.com/office/drawing/2014/main" id="{40D51569-A941-C053-7CFA-D77953088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44" name="CaixaDeTexto 2243">
              <a:extLst>
                <a:ext uri="{FF2B5EF4-FFF2-40B4-BE49-F238E27FC236}">
                  <a16:creationId xmlns:a16="http://schemas.microsoft.com/office/drawing/2014/main" id="{97C3DE89-14D3-DBD7-51CF-11864A78374E}"/>
                </a:ext>
              </a:extLst>
            </p:cNvPr>
            <p:cNvSpPr txBox="1"/>
            <p:nvPr/>
          </p:nvSpPr>
          <p:spPr>
            <a:xfrm>
              <a:off x="10463048" y="1144689"/>
              <a:ext cx="914400" cy="68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cxnSp>
        <p:nvCxnSpPr>
          <p:cNvPr id="2245" name="Conector de Seta Reta 2244">
            <a:extLst>
              <a:ext uri="{FF2B5EF4-FFF2-40B4-BE49-F238E27FC236}">
                <a16:creationId xmlns:a16="http://schemas.microsoft.com/office/drawing/2014/main" id="{FF00FE75-0B8F-1E2E-00A3-D1F849272026}"/>
              </a:ext>
            </a:extLst>
          </p:cNvPr>
          <p:cNvCxnSpPr>
            <a:cxnSpLocks/>
          </p:cNvCxnSpPr>
          <p:nvPr/>
        </p:nvCxnSpPr>
        <p:spPr>
          <a:xfrm flipH="1" flipV="1">
            <a:off x="4726170" y="2716372"/>
            <a:ext cx="4623" cy="15554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6" name="CaixaDeTexto 2245">
            <a:extLst>
              <a:ext uri="{FF2B5EF4-FFF2-40B4-BE49-F238E27FC236}">
                <a16:creationId xmlns:a16="http://schemas.microsoft.com/office/drawing/2014/main" id="{34B9996B-55B9-5E87-C491-CBC109DCE4C9}"/>
              </a:ext>
            </a:extLst>
          </p:cNvPr>
          <p:cNvSpPr txBox="1"/>
          <p:nvPr/>
        </p:nvSpPr>
        <p:spPr>
          <a:xfrm>
            <a:off x="3977056" y="3432059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os dados do agendamento</a:t>
            </a:r>
          </a:p>
        </p:txBody>
      </p:sp>
    </p:spTree>
    <p:extLst>
      <p:ext uri="{BB962C8B-B14F-4D97-AF65-F5344CB8AC3E}">
        <p14:creationId xmlns:p14="http://schemas.microsoft.com/office/powerpoint/2010/main" val="397568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44053" y="614850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93498" y="1641494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03767" y="387099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 descr="Kubernetes, uma visão geral">
            <a:extLst>
              <a:ext uri="{FF2B5EF4-FFF2-40B4-BE49-F238E27FC236}">
                <a16:creationId xmlns:a16="http://schemas.microsoft.com/office/drawing/2014/main" id="{0D485610-AEE7-CF50-05C4-876FB78F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8449" y="2630700"/>
            <a:ext cx="1023138" cy="10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http://{host}/users/doctor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262949" y="-51448"/>
            <a:ext cx="49290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0896772-D9BE-71F5-A4E9-57861A20E20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AC952D8D-ABC7-C27A-659D-4E424AB73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1326633-266A-09FB-C2E1-C89B358A141C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E6F7E4F-1A0D-E6DB-7D3E-8066A5650157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42BF2BCF-284C-E38F-1F94-A17CBCAE8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B61BA47-6691-8BD9-FF19-06091B05586D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CD255E96-C7EA-F090-CF69-671C254E9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FB75738-73AB-9B8C-C17E-04BA81840C9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44E431C8-D1CA-D22B-B8E0-AF780D54B3E7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9438329-F2B2-5C4D-F6CD-EC4BCDD1B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0D6FA120-5B4C-0010-A4A4-15A0A4921506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058C4090-3A5F-0405-0A6A-28C4E643AB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71DC9A3F-7A2B-3B95-7BCF-29C78A675662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95643E86-95C7-42C8-F935-430308EF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28AFCACF-6A30-E73E-B53B-5EDAC261C6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FE83ECB4-77AF-CF96-E93D-FE854CDF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1" name="Retângulo 2250">
            <a:extLst>
              <a:ext uri="{FF2B5EF4-FFF2-40B4-BE49-F238E27FC236}">
                <a16:creationId xmlns:a16="http://schemas.microsoft.com/office/drawing/2014/main" id="{08E716F8-BE3A-A66F-A862-EAA0D655BAAB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52" name="Conector de Seta Reta 24">
            <a:extLst>
              <a:ext uri="{FF2B5EF4-FFF2-40B4-BE49-F238E27FC236}">
                <a16:creationId xmlns:a16="http://schemas.microsoft.com/office/drawing/2014/main" id="{D2641D7E-77AE-5420-430D-901C73AA438D}"/>
              </a:ext>
            </a:extLst>
          </p:cNvPr>
          <p:cNvCxnSpPr>
            <a:cxnSpLocks/>
            <a:endCxn id="2251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C54B0-5EF2-C149-E82A-F79C9E34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6FC357F-1CD3-0659-831F-D1A88242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6747278-F4EE-46DC-0A99-1515D8892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0F3D78C-1D7E-49EB-8535-34BF4F7210B6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8B795E4-35E0-7FD2-FC53-31D0BDC5E82D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9B88646-0D1B-30EB-8BDF-80C4F179D9D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FB5520-8489-FF5B-C269-BE01C1E55336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AAE8E7-168F-453B-B4CF-D77AC4F66390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E9C840-E541-DDE0-FEC9-B707F46AA98F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87451A-B98D-9315-98F0-13461081E1A9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08B193-FF94-FE4E-FCDB-2D1387F484BB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CCEEEA-CEDF-F5DC-13E7-0F879278B52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C624DDB-BB34-61D1-B5DC-947DCBB51550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F173E7-2A14-1E81-6344-234DE4B683B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1D97FAE-9BE6-1D57-A3BF-445C64631D8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F063A07-12E1-65C5-71C1-1A1DC5896F4D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28F1767-E9A7-95A1-7D9A-6DD46D925EBA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270B335-256C-8352-1098-31307E30FEC2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231789-900A-A919-4E61-6C8E3E3C37FA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54F7EB1-82CD-3D4D-03DC-904D78709F7E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04C8EE-07EE-E02F-BD9B-A7258888D2D0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D21D3AD-E2C5-EF25-C0B2-37A36390874F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0109EA-EBC9-84CC-2C5F-F8781561E5C5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FB10E8F-A8EF-23AC-60A5-7362BD45D84F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94333E9-2D11-6B54-C3EA-9169017B92B4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E61882-4213-92B3-3205-9C0DDF0C23A7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4070E9F-8D61-3AC0-D98E-AA1D26D6C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6760980-F10F-9D5D-65F9-B656F96AE417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B629DDC9-6F16-2985-A991-C47C79CD79C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5C93C16-930C-9B01-25C9-7C92D4CF32E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http://{host}/users/patient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84FEE14-B568-CBF3-105C-94D604E6FC42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B474915-2401-D385-0C6C-8CBA2F72D38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7E1A4FAD-EB16-DB91-B5D6-92EB3BA06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D922D714-9493-E2D5-600B-EB45A2AE5A42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AA5137-0295-E5B2-1588-B23D5F1196E1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F317B98-75C4-BE08-8B9F-51D04ADFF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F82106CA-FF2D-A7E7-92F2-03F4ED883863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A7B0BC1-0D88-7438-9CE3-7F540A7C1E8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1099AC6-7D29-F0DB-1473-E948261CC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810DBE0-A9A1-0F76-444D-CF5D131E72D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2F6CCA7-ED6F-AA8A-482B-917D3D30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24ECBE0-FDD3-75C8-3BB9-3F8ACD7A27F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FEC2391-8D69-799C-8AC3-07063A679A9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A74C7B4-5623-4611-B306-E744DF4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7D3DD882-4A5E-D841-4D05-0E14AB54B95C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D16BC75A-BCD4-3B1E-608E-B79DC26FE4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643B07E7-A2D1-D90D-13C7-A9C8B3C652A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C95BA04C-3809-9CEA-5773-C4AA950C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CEB9A7A7-C52A-D3A4-4A01-C1D6767956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A801F063-5B8A-C959-AF52-F4076B95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609EA582-21EB-4C20-D842-8EA14A99A8F9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8" name="Conector de Seta Reta 24">
            <a:extLst>
              <a:ext uri="{FF2B5EF4-FFF2-40B4-BE49-F238E27FC236}">
                <a16:creationId xmlns:a16="http://schemas.microsoft.com/office/drawing/2014/main" id="{119DF3E0-F900-C465-6324-AFBFCAC190AF}"/>
              </a:ext>
            </a:extLst>
          </p:cNvPr>
          <p:cNvCxnSpPr>
            <a:cxnSpLocks/>
            <a:stCxn id="7" idx="0"/>
            <a:endCxn id="27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9237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2562</TotalTime>
  <Words>1211</Words>
  <Application>Microsoft Office PowerPoint</Application>
  <PresentationFormat>Widescreen</PresentationFormat>
  <Paragraphs>497</Paragraphs>
  <Slides>30</Slides>
  <Notes>30</Notes>
  <HiddenSlides>6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Aharoni</vt:lpstr>
      <vt:lpstr>Calibri</vt:lpstr>
      <vt:lpstr>Consolas</vt:lpstr>
      <vt:lpstr>Gill Sans MT</vt:lpstr>
      <vt:lpstr>Wingdings 2</vt:lpstr>
      <vt:lpstr>Personalizado</vt:lpstr>
      <vt:lpstr>DESENHO DE ARQUITETURA</vt:lpstr>
      <vt:lpstr>Pós tech fiap - HACKATHON fase 5 grupo 19</vt:lpstr>
      <vt:lpstr>Agenda da apresentação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1</cp:lastModifiedBy>
  <cp:revision>60</cp:revision>
  <dcterms:created xsi:type="dcterms:W3CDTF">2024-07-27T16:23:09Z</dcterms:created>
  <dcterms:modified xsi:type="dcterms:W3CDTF">2025-02-08T14:11:35Z</dcterms:modified>
</cp:coreProperties>
</file>