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BC165-DB29-4461-AB90-4E41D8118C68}" v="86" dt="2025-10-03T06:50:45.067"/>
    <p1510:client id="{EA427704-4628-4BD1-9D18-22ED8477A8EC}" v="29" dt="2025-10-03T09:01:02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 Surya" userId="517c0aaaad2f380d" providerId="Windows Live" clId="Web-{200BC165-DB29-4461-AB90-4E41D8118C68}"/>
    <pc:docChg chg="addSld delSld modSld sldOrd">
      <pc:chgData name="Jai Surya" userId="517c0aaaad2f380d" providerId="Windows Live" clId="Web-{200BC165-DB29-4461-AB90-4E41D8118C68}" dt="2025-10-03T06:50:45.067" v="72"/>
      <pc:docMkLst>
        <pc:docMk/>
      </pc:docMkLst>
      <pc:sldChg chg="addSp modSp del mod ord modShow">
        <pc:chgData name="Jai Surya" userId="517c0aaaad2f380d" providerId="Windows Live" clId="Web-{200BC165-DB29-4461-AB90-4E41D8118C68}" dt="2025-10-03T06:43:22.702" v="56"/>
        <pc:sldMkLst>
          <pc:docMk/>
          <pc:sldMk cId="109857222" sldId="256"/>
        </pc:sldMkLst>
        <pc:picChg chg="add mod">
          <ac:chgData name="Jai Surya" userId="517c0aaaad2f380d" providerId="Windows Live" clId="Web-{200BC165-DB29-4461-AB90-4E41D8118C68}" dt="2025-10-03T06:34:23.075" v="5" actId="14100"/>
          <ac:picMkLst>
            <pc:docMk/>
            <pc:sldMk cId="109857222" sldId="256"/>
            <ac:picMk id="4" creationId="{D56481A9-9935-E067-0358-469193B409AC}"/>
          </ac:picMkLst>
        </pc:picChg>
      </pc:sldChg>
      <pc:sldChg chg="addSp delSp modSp new mod setBg">
        <pc:chgData name="Jai Surya" userId="517c0aaaad2f380d" providerId="Windows Live" clId="Web-{200BC165-DB29-4461-AB90-4E41D8118C68}" dt="2025-10-03T06:50:45.067" v="72"/>
        <pc:sldMkLst>
          <pc:docMk/>
          <pc:sldMk cId="1809992789" sldId="256"/>
        </pc:sldMkLst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7" creationId="{F3060C83-F051-4F0E-ABAD-AA0DFC48B218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9" creationId="{83C98ABE-055B-441F-B07E-44F97F083C39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11" creationId="{29FDB030-9B49-4CED-8CCD-4D99382388AC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13" creationId="{3783CA14-24A1-485C-8B30-D6A5D87987AD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15" creationId="{9A97C86A-04D6-40F7-AE84-31AB43E6A846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17" creationId="{FF9F2414-84E8-453E-B1F3-389FDE8192D9}"/>
          </ac:spMkLst>
        </pc:spChg>
        <pc:spChg chg="add del">
          <ac:chgData name="Jai Surya" userId="517c0aaaad2f380d" providerId="Windows Live" clId="Web-{200BC165-DB29-4461-AB90-4E41D8118C68}" dt="2025-10-03T06:50:45.067" v="72"/>
          <ac:spMkLst>
            <pc:docMk/>
            <pc:sldMk cId="1809992789" sldId="256"/>
            <ac:spMk id="19" creationId="{3ECA69A1-7536-43AC-85EF-C7106179F5ED}"/>
          </ac:spMkLst>
        </pc:spChg>
        <pc:picChg chg="add mod">
          <ac:chgData name="Jai Surya" userId="517c0aaaad2f380d" providerId="Windows Live" clId="Web-{200BC165-DB29-4461-AB90-4E41D8118C68}" dt="2025-10-03T06:50:45.067" v="72"/>
          <ac:picMkLst>
            <pc:docMk/>
            <pc:sldMk cId="1809992789" sldId="256"/>
            <ac:picMk id="2" creationId="{E2413BE5-CF1B-AC8B-8907-93FFBCAD3B3F}"/>
          </ac:picMkLst>
        </pc:picChg>
      </pc:sldChg>
      <pc:sldChg chg="addSp modSp new">
        <pc:chgData name="Jai Surya" userId="517c0aaaad2f380d" providerId="Windows Live" clId="Web-{200BC165-DB29-4461-AB90-4E41D8118C68}" dt="2025-10-03T06:48:00.410" v="65"/>
        <pc:sldMkLst>
          <pc:docMk/>
          <pc:sldMk cId="155401325" sldId="257"/>
        </pc:sldMkLst>
        <pc:picChg chg="add mod">
          <ac:chgData name="Jai Surya" userId="517c0aaaad2f380d" providerId="Windows Live" clId="Web-{200BC165-DB29-4461-AB90-4E41D8118C68}" dt="2025-10-03T06:48:00.410" v="65"/>
          <ac:picMkLst>
            <pc:docMk/>
            <pc:sldMk cId="155401325" sldId="257"/>
            <ac:picMk id="2" creationId="{67EBC0A7-3F6B-F2CD-8A20-29B8BF6642ED}"/>
          </ac:picMkLst>
        </pc:picChg>
      </pc:sldChg>
      <pc:sldChg chg="addSp delSp modSp new del mod modClrScheme chgLayout">
        <pc:chgData name="Jai Surya" userId="517c0aaaad2f380d" providerId="Windows Live" clId="Web-{200BC165-DB29-4461-AB90-4E41D8118C68}" dt="2025-10-03T06:42:38.639" v="51"/>
        <pc:sldMkLst>
          <pc:docMk/>
          <pc:sldMk cId="1428247641" sldId="257"/>
        </pc:sldMkLst>
        <pc:spChg chg="add del">
          <ac:chgData name="Jai Surya" userId="517c0aaaad2f380d" providerId="Windows Live" clId="Web-{200BC165-DB29-4461-AB90-4E41D8118C68}" dt="2025-10-03T06:42:37.749" v="50"/>
          <ac:spMkLst>
            <pc:docMk/>
            <pc:sldMk cId="1428247641" sldId="257"/>
            <ac:spMk id="2" creationId="{F864AE73-2287-D600-4191-272D5CA97200}"/>
          </ac:spMkLst>
        </pc:spChg>
        <pc:spChg chg="add del">
          <ac:chgData name="Jai Surya" userId="517c0aaaad2f380d" providerId="Windows Live" clId="Web-{200BC165-DB29-4461-AB90-4E41D8118C68}" dt="2025-10-03T06:42:37.749" v="50"/>
          <ac:spMkLst>
            <pc:docMk/>
            <pc:sldMk cId="1428247641" sldId="257"/>
            <ac:spMk id="3" creationId="{24115D63-CF48-67A5-1E1D-AF00F2D06CE1}"/>
          </ac:spMkLst>
        </pc:spChg>
        <pc:picChg chg="add del mod ord">
          <ac:chgData name="Jai Surya" userId="517c0aaaad2f380d" providerId="Windows Live" clId="Web-{200BC165-DB29-4461-AB90-4E41D8118C68}" dt="2025-10-03T06:36:31.591" v="12"/>
          <ac:picMkLst>
            <pc:docMk/>
            <pc:sldMk cId="1428247641" sldId="257"/>
            <ac:picMk id="4" creationId="{9F692BDB-CCE1-B6A3-2A23-D334586A8D8A}"/>
          </ac:picMkLst>
        </pc:picChg>
        <pc:picChg chg="add del mod ord">
          <ac:chgData name="Jai Surya" userId="517c0aaaad2f380d" providerId="Windows Live" clId="Web-{200BC165-DB29-4461-AB90-4E41D8118C68}" dt="2025-10-03T06:37:21.451" v="16"/>
          <ac:picMkLst>
            <pc:docMk/>
            <pc:sldMk cId="1428247641" sldId="257"/>
            <ac:picMk id="5" creationId="{1A9DF813-F538-A711-583F-6BCAD72724F5}"/>
          </ac:picMkLst>
        </pc:picChg>
        <pc:picChg chg="add del mod ord">
          <ac:chgData name="Jai Surya" userId="517c0aaaad2f380d" providerId="Windows Live" clId="Web-{200BC165-DB29-4461-AB90-4E41D8118C68}" dt="2025-10-03T06:38:15.638" v="20"/>
          <ac:picMkLst>
            <pc:docMk/>
            <pc:sldMk cId="1428247641" sldId="257"/>
            <ac:picMk id="6" creationId="{B8FBA2DB-D230-48DA-0B06-AEB649F253F0}"/>
          </ac:picMkLst>
        </pc:picChg>
        <pc:picChg chg="add del mod">
          <ac:chgData name="Jai Surya" userId="517c0aaaad2f380d" providerId="Windows Live" clId="Web-{200BC165-DB29-4461-AB90-4E41D8118C68}" dt="2025-10-03T06:42:35.249" v="49"/>
          <ac:picMkLst>
            <pc:docMk/>
            <pc:sldMk cId="1428247641" sldId="257"/>
            <ac:picMk id="7" creationId="{F12E6201-5A08-FE5E-33D3-81D6DCB8FD26}"/>
          </ac:picMkLst>
        </pc:picChg>
      </pc:sldChg>
      <pc:sldChg chg="addSp delSp modSp new del">
        <pc:chgData name="Jai Surya" userId="517c0aaaad2f380d" providerId="Windows Live" clId="Web-{200BC165-DB29-4461-AB90-4E41D8118C68}" dt="2025-10-03T06:42:32.889" v="47"/>
        <pc:sldMkLst>
          <pc:docMk/>
          <pc:sldMk cId="448418656" sldId="258"/>
        </pc:sldMkLst>
        <pc:picChg chg="add del mod">
          <ac:chgData name="Jai Surya" userId="517c0aaaad2f380d" providerId="Windows Live" clId="Web-{200BC165-DB29-4461-AB90-4E41D8118C68}" dt="2025-10-03T06:42:22.030" v="42"/>
          <ac:picMkLst>
            <pc:docMk/>
            <pc:sldMk cId="448418656" sldId="258"/>
            <ac:picMk id="2" creationId="{AE46D93C-DC37-B8EF-CA14-54F822E7E2B0}"/>
          </ac:picMkLst>
        </pc:picChg>
      </pc:sldChg>
      <pc:sldChg chg="addSp modSp new">
        <pc:chgData name="Jai Surya" userId="517c0aaaad2f380d" providerId="Windows Live" clId="Web-{200BC165-DB29-4461-AB90-4E41D8118C68}" dt="2025-10-03T06:48:13.222" v="66"/>
        <pc:sldMkLst>
          <pc:docMk/>
          <pc:sldMk cId="2550033682" sldId="258"/>
        </pc:sldMkLst>
        <pc:picChg chg="add mod">
          <ac:chgData name="Jai Surya" userId="517c0aaaad2f380d" providerId="Windows Live" clId="Web-{200BC165-DB29-4461-AB90-4E41D8118C68}" dt="2025-10-03T06:48:13.222" v="66"/>
          <ac:picMkLst>
            <pc:docMk/>
            <pc:sldMk cId="2550033682" sldId="258"/>
            <ac:picMk id="2" creationId="{735A7017-F9CE-49B0-FFEF-A311F7CE1979}"/>
          </ac:picMkLst>
        </pc:picChg>
      </pc:sldChg>
      <pc:sldChg chg="addSp delSp modSp new del">
        <pc:chgData name="Jai Surya" userId="517c0aaaad2f380d" providerId="Windows Live" clId="Web-{200BC165-DB29-4461-AB90-4E41D8118C68}" dt="2025-10-03T06:42:30.545" v="46"/>
        <pc:sldMkLst>
          <pc:docMk/>
          <pc:sldMk cId="1755764002" sldId="259"/>
        </pc:sldMkLst>
        <pc:picChg chg="add del mod">
          <ac:chgData name="Jai Surya" userId="517c0aaaad2f380d" providerId="Windows Live" clId="Web-{200BC165-DB29-4461-AB90-4E41D8118C68}" dt="2025-10-03T06:42:20.186" v="41"/>
          <ac:picMkLst>
            <pc:docMk/>
            <pc:sldMk cId="1755764002" sldId="259"/>
            <ac:picMk id="2" creationId="{00FDFDF1-A582-4D73-2E4F-C959AE6FD912}"/>
          </ac:picMkLst>
        </pc:picChg>
      </pc:sldChg>
      <pc:sldChg chg="addSp modSp new">
        <pc:chgData name="Jai Surya" userId="517c0aaaad2f380d" providerId="Windows Live" clId="Web-{200BC165-DB29-4461-AB90-4E41D8118C68}" dt="2025-10-03T06:48:36.598" v="67"/>
        <pc:sldMkLst>
          <pc:docMk/>
          <pc:sldMk cId="1948539648" sldId="259"/>
        </pc:sldMkLst>
        <pc:picChg chg="add mod">
          <ac:chgData name="Jai Surya" userId="517c0aaaad2f380d" providerId="Windows Live" clId="Web-{200BC165-DB29-4461-AB90-4E41D8118C68}" dt="2025-10-03T06:48:36.598" v="67"/>
          <ac:picMkLst>
            <pc:docMk/>
            <pc:sldMk cId="1948539648" sldId="259"/>
            <ac:picMk id="2" creationId="{4AEA973D-B7F9-9BEB-4908-82B885668B2B}"/>
          </ac:picMkLst>
        </pc:picChg>
      </pc:sldChg>
      <pc:sldChg chg="addSp modSp new">
        <pc:chgData name="Jai Surya" userId="517c0aaaad2f380d" providerId="Windows Live" clId="Web-{200BC165-DB29-4461-AB90-4E41D8118C68}" dt="2025-10-03T06:49:05.785" v="68"/>
        <pc:sldMkLst>
          <pc:docMk/>
          <pc:sldMk cId="3111891093" sldId="260"/>
        </pc:sldMkLst>
        <pc:picChg chg="add mod">
          <ac:chgData name="Jai Surya" userId="517c0aaaad2f380d" providerId="Windows Live" clId="Web-{200BC165-DB29-4461-AB90-4E41D8118C68}" dt="2025-10-03T06:49:05.785" v="68"/>
          <ac:picMkLst>
            <pc:docMk/>
            <pc:sldMk cId="3111891093" sldId="260"/>
            <ac:picMk id="2" creationId="{F2E3AE86-7F37-79D8-078D-3C3237DF0C20}"/>
          </ac:picMkLst>
        </pc:picChg>
      </pc:sldChg>
      <pc:sldChg chg="addSp delSp modSp new del">
        <pc:chgData name="Jai Surya" userId="517c0aaaad2f380d" providerId="Windows Live" clId="Web-{200BC165-DB29-4461-AB90-4E41D8118C68}" dt="2025-10-03T06:42:28.170" v="45"/>
        <pc:sldMkLst>
          <pc:docMk/>
          <pc:sldMk cId="4281438198" sldId="260"/>
        </pc:sldMkLst>
        <pc:picChg chg="add del mod">
          <ac:chgData name="Jai Surya" userId="517c0aaaad2f380d" providerId="Windows Live" clId="Web-{200BC165-DB29-4461-AB90-4E41D8118C68}" dt="2025-10-03T06:42:17.405" v="40"/>
          <ac:picMkLst>
            <pc:docMk/>
            <pc:sldMk cId="4281438198" sldId="260"/>
            <ac:picMk id="2" creationId="{5CA241A3-1B55-2142-CD6F-3F18783C3FFD}"/>
          </ac:picMkLst>
        </pc:picChg>
      </pc:sldChg>
      <pc:sldChg chg="addSp modSp new">
        <pc:chgData name="Jai Surya" userId="517c0aaaad2f380d" providerId="Windows Live" clId="Web-{200BC165-DB29-4461-AB90-4E41D8118C68}" dt="2025-10-03T06:49:23.817" v="69"/>
        <pc:sldMkLst>
          <pc:docMk/>
          <pc:sldMk cId="39616149" sldId="261"/>
        </pc:sldMkLst>
        <pc:picChg chg="add mod">
          <ac:chgData name="Jai Surya" userId="517c0aaaad2f380d" providerId="Windows Live" clId="Web-{200BC165-DB29-4461-AB90-4E41D8118C68}" dt="2025-10-03T06:49:23.817" v="69"/>
          <ac:picMkLst>
            <pc:docMk/>
            <pc:sldMk cId="39616149" sldId="261"/>
            <ac:picMk id="2" creationId="{FFFE25F2-2B93-A03E-3B06-BBC06E7DC603}"/>
          </ac:picMkLst>
        </pc:picChg>
      </pc:sldChg>
      <pc:sldChg chg="addSp delSp modSp new del">
        <pc:chgData name="Jai Surya" userId="517c0aaaad2f380d" providerId="Windows Live" clId="Web-{200BC165-DB29-4461-AB90-4E41D8118C68}" dt="2025-10-03T06:42:24.936" v="44"/>
        <pc:sldMkLst>
          <pc:docMk/>
          <pc:sldMk cId="2981137201" sldId="261"/>
        </pc:sldMkLst>
        <pc:picChg chg="add del mod">
          <ac:chgData name="Jai Surya" userId="517c0aaaad2f380d" providerId="Windows Live" clId="Web-{200BC165-DB29-4461-AB90-4E41D8118C68}" dt="2025-10-03T06:42:14.030" v="39"/>
          <ac:picMkLst>
            <pc:docMk/>
            <pc:sldMk cId="2981137201" sldId="261"/>
            <ac:picMk id="2" creationId="{8E9C07D3-1B19-78A7-C3AA-EA426B4CA101}"/>
          </ac:picMkLst>
        </pc:picChg>
      </pc:sldChg>
      <pc:sldChg chg="new del ord">
        <pc:chgData name="Jai Surya" userId="517c0aaaad2f380d" providerId="Windows Live" clId="Web-{200BC165-DB29-4461-AB90-4E41D8118C68}" dt="2025-10-03T06:42:24.077" v="43"/>
        <pc:sldMkLst>
          <pc:docMk/>
          <pc:sldMk cId="3261943589" sldId="262"/>
        </pc:sldMkLst>
      </pc:sldChg>
      <pc:sldChg chg="addSp modSp new">
        <pc:chgData name="Jai Surya" userId="517c0aaaad2f380d" providerId="Windows Live" clId="Web-{200BC165-DB29-4461-AB90-4E41D8118C68}" dt="2025-10-03T06:49:40.223" v="70"/>
        <pc:sldMkLst>
          <pc:docMk/>
          <pc:sldMk cId="3805417374" sldId="262"/>
        </pc:sldMkLst>
        <pc:picChg chg="add mod">
          <ac:chgData name="Jai Surya" userId="517c0aaaad2f380d" providerId="Windows Live" clId="Web-{200BC165-DB29-4461-AB90-4E41D8118C68}" dt="2025-10-03T06:49:40.223" v="70"/>
          <ac:picMkLst>
            <pc:docMk/>
            <pc:sldMk cId="3805417374" sldId="262"/>
            <ac:picMk id="2" creationId="{B9FB2982-CF89-DD0A-AF1A-5B59C53BBF6A}"/>
          </ac:picMkLst>
        </pc:picChg>
      </pc:sldChg>
      <pc:sldChg chg="new del">
        <pc:chgData name="Jai Surya" userId="517c0aaaad2f380d" providerId="Windows Live" clId="Web-{200BC165-DB29-4461-AB90-4E41D8118C68}" dt="2025-10-03T06:42:08.920" v="37"/>
        <pc:sldMkLst>
          <pc:docMk/>
          <pc:sldMk cId="2092914815" sldId="263"/>
        </pc:sldMkLst>
      </pc:sldChg>
    </pc:docChg>
  </pc:docChgLst>
  <pc:docChgLst>
    <pc:chgData name="Jai Surya" userId="517c0aaaad2f380d" providerId="Windows Live" clId="Web-{EA427704-4628-4BD1-9D18-22ED8477A8EC}"/>
    <pc:docChg chg="modSld modMainMaster">
      <pc:chgData name="Jai Surya" userId="517c0aaaad2f380d" providerId="Windows Live" clId="Web-{EA427704-4628-4BD1-9D18-22ED8477A8EC}" dt="2025-10-03T09:01:02.275" v="28" actId="1076"/>
      <pc:docMkLst>
        <pc:docMk/>
      </pc:docMkLst>
      <pc:sldChg chg="modTransition">
        <pc:chgData name="Jai Surya" userId="517c0aaaad2f380d" providerId="Windows Live" clId="Web-{EA427704-4628-4BD1-9D18-22ED8477A8EC}" dt="2025-10-03T08:55:40.956" v="26"/>
        <pc:sldMkLst>
          <pc:docMk/>
          <pc:sldMk cId="1809992789" sldId="256"/>
        </pc:sldMkLst>
      </pc:sldChg>
      <pc:sldChg chg="modSp modTransition">
        <pc:chgData name="Jai Surya" userId="517c0aaaad2f380d" providerId="Windows Live" clId="Web-{EA427704-4628-4BD1-9D18-22ED8477A8EC}" dt="2025-10-03T09:01:02.275" v="28" actId="1076"/>
        <pc:sldMkLst>
          <pc:docMk/>
          <pc:sldMk cId="155401325" sldId="257"/>
        </pc:sldMkLst>
        <pc:picChg chg="mod">
          <ac:chgData name="Jai Surya" userId="517c0aaaad2f380d" providerId="Windows Live" clId="Web-{EA427704-4628-4BD1-9D18-22ED8477A8EC}" dt="2025-10-03T09:01:02.275" v="28" actId="1076"/>
          <ac:picMkLst>
            <pc:docMk/>
            <pc:sldMk cId="155401325" sldId="257"/>
            <ac:picMk id="2" creationId="{67EBC0A7-3F6B-F2CD-8A20-29B8BF6642ED}"/>
          </ac:picMkLst>
        </pc:picChg>
      </pc:sldChg>
      <pc:sldChg chg="modTransition">
        <pc:chgData name="Jai Surya" userId="517c0aaaad2f380d" providerId="Windows Live" clId="Web-{EA427704-4628-4BD1-9D18-22ED8477A8EC}" dt="2025-10-03T08:55:12.048" v="20"/>
        <pc:sldMkLst>
          <pc:docMk/>
          <pc:sldMk cId="2550033682" sldId="258"/>
        </pc:sldMkLst>
      </pc:sldChg>
      <pc:sldChg chg="modTransition">
        <pc:chgData name="Jai Surya" userId="517c0aaaad2f380d" providerId="Windows Live" clId="Web-{EA427704-4628-4BD1-9D18-22ED8477A8EC}" dt="2025-10-03T08:55:12.048" v="20"/>
        <pc:sldMkLst>
          <pc:docMk/>
          <pc:sldMk cId="1948539648" sldId="259"/>
        </pc:sldMkLst>
      </pc:sldChg>
      <pc:sldChg chg="modTransition">
        <pc:chgData name="Jai Surya" userId="517c0aaaad2f380d" providerId="Windows Live" clId="Web-{EA427704-4628-4BD1-9D18-22ED8477A8EC}" dt="2025-10-03T08:55:12.048" v="20"/>
        <pc:sldMkLst>
          <pc:docMk/>
          <pc:sldMk cId="3111891093" sldId="260"/>
        </pc:sldMkLst>
      </pc:sldChg>
      <pc:sldChg chg="modTransition">
        <pc:chgData name="Jai Surya" userId="517c0aaaad2f380d" providerId="Windows Live" clId="Web-{EA427704-4628-4BD1-9D18-22ED8477A8EC}" dt="2025-10-03T08:55:12.048" v="20"/>
        <pc:sldMkLst>
          <pc:docMk/>
          <pc:sldMk cId="39616149" sldId="261"/>
        </pc:sldMkLst>
      </pc:sldChg>
      <pc:sldChg chg="modTransition">
        <pc:chgData name="Jai Surya" userId="517c0aaaad2f380d" providerId="Windows Live" clId="Web-{EA427704-4628-4BD1-9D18-22ED8477A8EC}" dt="2025-10-03T08:55:12.048" v="20"/>
        <pc:sldMkLst>
          <pc:docMk/>
          <pc:sldMk cId="3805417374" sldId="262"/>
        </pc:sldMkLst>
      </pc:sldChg>
      <pc:sldMasterChg chg="modTransition modSldLayout">
        <pc:chgData name="Jai Surya" userId="517c0aaaad2f380d" providerId="Windows Live" clId="Web-{EA427704-4628-4BD1-9D18-22ED8477A8EC}" dt="2025-10-03T08:55:12.048" v="20"/>
        <pc:sldMasterMkLst>
          <pc:docMk/>
          <pc:sldMasterMk cId="2460954070" sldId="2147483660"/>
        </pc:sldMasterMkLst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Jai Surya" userId="517c0aaaad2f380d" providerId="Windows Live" clId="Web-{EA427704-4628-4BD1-9D18-22ED8477A8EC}" dt="2025-10-03T08:55:12.048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2413BE5-CF1B-AC8B-8907-93FFBCAD3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32"/>
            <a:ext cx="12192000" cy="6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92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7EBC0A7-3F6B-F2CD-8A20-29B8BF66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57"/>
            <a:ext cx="12192000" cy="637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with their hands on their head&#10;&#10;AI-generated content may be incorrect.">
            <a:extLst>
              <a:ext uri="{FF2B5EF4-FFF2-40B4-BE49-F238E27FC236}">
                <a16:creationId xmlns:a16="http://schemas.microsoft.com/office/drawing/2014/main" id="{735A7017-F9CE-49B0-FFEF-A311F7CE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583"/>
            <a:ext cx="12192000" cy="63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application&#10;&#10;AI-generated content may be incorrect.">
            <a:extLst>
              <a:ext uri="{FF2B5EF4-FFF2-40B4-BE49-F238E27FC236}">
                <a16:creationId xmlns:a16="http://schemas.microsoft.com/office/drawing/2014/main" id="{4AEA973D-B7F9-9BEB-4908-82B88566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732"/>
            <a:ext cx="12192000" cy="6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3AE86-7F37-79D8-078D-3C3237DF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583"/>
            <a:ext cx="12192000" cy="63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FFE25F2-2B93-A03E-3B06-BBC06E7D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08"/>
            <a:ext cx="12192000" cy="63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B9FB2982-CF89-DD0A-AF1A-5B59C53B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433"/>
            <a:ext cx="12192000" cy="63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17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88</cp:revision>
  <dcterms:created xsi:type="dcterms:W3CDTF">2025-10-03T06:30:15Z</dcterms:created>
  <dcterms:modified xsi:type="dcterms:W3CDTF">2025-10-03T09:01:07Z</dcterms:modified>
</cp:coreProperties>
</file>