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76" r:id="rId7"/>
    <p:sldId id="277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4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164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181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830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322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67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8315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8469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019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02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590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7188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7686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139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095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441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896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914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374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113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274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509499"/>
            <a:ext cx="8512500" cy="4162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Telecom Churn Data – EDA</a:t>
            </a:r>
            <a:b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IN" sz="1200" b="1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1200" b="1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Team - stars</a:t>
            </a:r>
            <a:br>
              <a:rPr lang="en-IN" sz="1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1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1. Sai Krishna Vamshi Devarasetty (krishnavamshidevarasetty@gmail.com)</a:t>
            </a:r>
            <a:br>
              <a:rPr lang="en-IN" sz="1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1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2. Gangadhar Palle (pallegangadhar156@gmail.com)</a:t>
            </a:r>
            <a:br>
              <a:rPr lang="en-IN" sz="1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1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3. Abhishek Sharma (abhisheksharmatrio@gmail.com)</a:t>
            </a:r>
            <a:br>
              <a:rPr lang="en-IN" sz="1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1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4. Nitish Rao – (nitishrao1896@gmail.com)</a:t>
            </a:r>
            <a:endParaRPr sz="1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IN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098062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841440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060707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515193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746993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568498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502018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922238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41173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74179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32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Telecom Churn Data – Intro</a:t>
            </a:r>
            <a:endParaRPr sz="32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A7A374-DBD9-BE75-4767-513A3A456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3"/>
                </a:solidFill>
              </a:rPr>
              <a:t>Orange S.A., formerly France Telecom S.A., is a French multinational telecommunications corporation. The Orange Telecom's Churn Dataset, consists of cleaned customer activity data (features), along with a churn label specifying whether a customer canceled the subscription.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906381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706282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50917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4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2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20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Data Description</a:t>
            </a:r>
            <a:endParaRPr sz="20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C0F111-7381-7446-7F82-73B76D24A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31893"/>
            <a:ext cx="3999900" cy="4811607"/>
          </a:xfrm>
        </p:spPr>
        <p:txBody>
          <a:bodyPr/>
          <a:lstStyle/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State</a:t>
            </a:r>
            <a:r>
              <a:rPr lang="en-IN" sz="1500" dirty="0">
                <a:solidFill>
                  <a:schemeClr val="accent3"/>
                </a:solidFill>
              </a:rPr>
              <a:t> – The state the telecom service user belongs to.</a:t>
            </a: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Account Length</a:t>
            </a:r>
            <a:r>
              <a:rPr lang="en-IN" sz="1500" dirty="0">
                <a:solidFill>
                  <a:schemeClr val="accent3"/>
                </a:solidFill>
              </a:rPr>
              <a:t> – How long account has been active.</a:t>
            </a: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Area Code</a:t>
            </a:r>
            <a:r>
              <a:rPr lang="en-IN" sz="1500" dirty="0">
                <a:solidFill>
                  <a:schemeClr val="accent3"/>
                </a:solidFill>
              </a:rPr>
              <a:t> – Identifier for a geographic region.</a:t>
            </a: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International Plan </a:t>
            </a:r>
            <a:r>
              <a:rPr lang="en-IN" sz="1500" dirty="0">
                <a:solidFill>
                  <a:schemeClr val="accent3"/>
                </a:solidFill>
              </a:rPr>
              <a:t>– Did user opted for International Plan ?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Voice mail Plan</a:t>
            </a:r>
            <a:r>
              <a:rPr lang="en-IN" sz="1500" dirty="0">
                <a:solidFill>
                  <a:schemeClr val="accent3"/>
                </a:solidFill>
              </a:rPr>
              <a:t> – Is Voice mail plan activated?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Number vmail messages</a:t>
            </a:r>
            <a:r>
              <a:rPr lang="en-IN" sz="1500" dirty="0">
                <a:solidFill>
                  <a:schemeClr val="accent3"/>
                </a:solidFill>
              </a:rPr>
              <a:t> – Number of voice mail messages sent.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Total day minutes</a:t>
            </a:r>
            <a:r>
              <a:rPr lang="en-IN" sz="1500" dirty="0">
                <a:solidFill>
                  <a:schemeClr val="accent3"/>
                </a:solidFill>
              </a:rPr>
              <a:t>–Total minutes used in day.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Total day calls</a:t>
            </a:r>
            <a:r>
              <a:rPr lang="en-IN" sz="1500" dirty="0">
                <a:solidFill>
                  <a:schemeClr val="accent3"/>
                </a:solidFill>
              </a:rPr>
              <a:t> – Total day calls made.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Total day charge</a:t>
            </a:r>
            <a:r>
              <a:rPr lang="en-IN" sz="1500" dirty="0">
                <a:solidFill>
                  <a:schemeClr val="accent3"/>
                </a:solidFill>
              </a:rPr>
              <a:t> – Total price user was charged for day calls.</a:t>
            </a: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Total eve minutes</a:t>
            </a:r>
            <a:r>
              <a:rPr lang="en-IN" sz="1500" dirty="0">
                <a:solidFill>
                  <a:schemeClr val="accent3"/>
                </a:solidFill>
              </a:rPr>
              <a:t> – Total minutes used</a:t>
            </a:r>
            <a:endParaRPr lang="en-IN" sz="1500" b="1" dirty="0">
              <a:solidFill>
                <a:schemeClr val="accent3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459CC-B504-53B6-9D53-67433084CA9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400" y="331893"/>
            <a:ext cx="3999900" cy="4811607"/>
          </a:xfrm>
        </p:spPr>
        <p:txBody>
          <a:bodyPr/>
          <a:lstStyle/>
          <a:p>
            <a:pPr marL="139700" indent="0">
              <a:buNone/>
            </a:pPr>
            <a:r>
              <a:rPr lang="en-IN" sz="1500" dirty="0">
                <a:solidFill>
                  <a:schemeClr val="accent3"/>
                </a:solidFill>
              </a:rPr>
              <a:t>for calls in evening.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Total eve calls</a:t>
            </a:r>
            <a:r>
              <a:rPr lang="en-IN" sz="1500" dirty="0">
                <a:solidFill>
                  <a:schemeClr val="accent3"/>
                </a:solidFill>
              </a:rPr>
              <a:t> – Total evening calls made.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Total eve charge</a:t>
            </a:r>
            <a:r>
              <a:rPr lang="en-IN" sz="1500" dirty="0">
                <a:solidFill>
                  <a:schemeClr val="accent3"/>
                </a:solidFill>
              </a:rPr>
              <a:t> – Total price user was charged for evening calls.</a:t>
            </a: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Total night minutes</a:t>
            </a:r>
            <a:r>
              <a:rPr lang="en-IN" sz="1500" dirty="0">
                <a:solidFill>
                  <a:schemeClr val="accent3"/>
                </a:solidFill>
              </a:rPr>
              <a:t> – Total minutes used for calls in night.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Total night calls</a:t>
            </a:r>
            <a:r>
              <a:rPr lang="en-IN" sz="1500" dirty="0">
                <a:solidFill>
                  <a:schemeClr val="accent3"/>
                </a:solidFill>
              </a:rPr>
              <a:t> – Total night calls made.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Total night charge</a:t>
            </a:r>
            <a:r>
              <a:rPr lang="en-IN" sz="1500" dirty="0">
                <a:solidFill>
                  <a:schemeClr val="accent3"/>
                </a:solidFill>
              </a:rPr>
              <a:t> – Total price user was charged for night calls.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Total intl minutes</a:t>
            </a:r>
            <a:r>
              <a:rPr lang="en-IN" sz="1500" dirty="0">
                <a:solidFill>
                  <a:schemeClr val="accent3"/>
                </a:solidFill>
              </a:rPr>
              <a:t> – Total minutes used for international calls.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Total intl calls</a:t>
            </a:r>
            <a:r>
              <a:rPr lang="en-IN" sz="1500" dirty="0">
                <a:solidFill>
                  <a:schemeClr val="accent3"/>
                </a:solidFill>
              </a:rPr>
              <a:t> – Total calls made for international numbers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Total intl charge</a:t>
            </a:r>
            <a:r>
              <a:rPr lang="en-IN" sz="1500" dirty="0">
                <a:solidFill>
                  <a:schemeClr val="accent3"/>
                </a:solidFill>
              </a:rPr>
              <a:t> – Total price user was charged for international calls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Customer service calls</a:t>
            </a:r>
            <a:r>
              <a:rPr lang="en-IN" sz="1500" dirty="0">
                <a:solidFill>
                  <a:schemeClr val="accent3"/>
                </a:solidFill>
              </a:rPr>
              <a:t> – Number of Customer service calls user made.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Churn</a:t>
            </a:r>
            <a:r>
              <a:rPr lang="en-IN" sz="1500" dirty="0">
                <a:solidFill>
                  <a:schemeClr val="accent3"/>
                </a:solidFill>
              </a:rPr>
              <a:t> – Did user churned the services?</a:t>
            </a:r>
            <a:endParaRPr lang="en-IN" sz="15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596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2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About Data</a:t>
            </a:r>
            <a:endParaRPr sz="32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606D7B-1ED3-145C-58E9-48727B227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accent3"/>
              </a:buClr>
            </a:pPr>
            <a:r>
              <a:rPr lang="en-US" dirty="0">
                <a:solidFill>
                  <a:schemeClr val="accent3"/>
                </a:solidFill>
              </a:rPr>
              <a:t>There are no missing values in any of the columns.</a:t>
            </a:r>
          </a:p>
          <a:p>
            <a:pPr>
              <a:buClr>
                <a:schemeClr val="accent3"/>
              </a:buClr>
            </a:pPr>
            <a:r>
              <a:rPr lang="en-IN" dirty="0">
                <a:solidFill>
                  <a:schemeClr val="accent3"/>
                </a:solidFill>
              </a:rPr>
              <a:t>Except State, International plan, Voice mail plan and Churn all other columns are numerical(either int64 or float64)</a:t>
            </a:r>
          </a:p>
          <a:p>
            <a:pPr>
              <a:buClr>
                <a:schemeClr val="accent3"/>
              </a:buClr>
            </a:pPr>
            <a:r>
              <a:rPr lang="en-IN" dirty="0">
                <a:solidFill>
                  <a:schemeClr val="accent3"/>
                </a:solidFill>
              </a:rPr>
              <a:t>Even though Area Code is numerical, it is not ordinal.</a:t>
            </a:r>
          </a:p>
          <a:p>
            <a:pPr>
              <a:buClr>
                <a:schemeClr val="accent3"/>
              </a:buClr>
            </a:pPr>
            <a:r>
              <a:rPr lang="en-IN" dirty="0">
                <a:solidFill>
                  <a:schemeClr val="accent3"/>
                </a:solidFill>
              </a:rPr>
              <a:t>State is the only variable which is a string.</a:t>
            </a:r>
          </a:p>
          <a:p>
            <a:pPr>
              <a:buClr>
                <a:schemeClr val="accent3"/>
              </a:buClr>
            </a:pPr>
            <a:r>
              <a:rPr lang="en-IN" dirty="0">
                <a:solidFill>
                  <a:schemeClr val="accent3"/>
                </a:solidFill>
              </a:rPr>
              <a:t>International plan and Voice mail plan are also given as type string(Yes/No) but we need to considered them as Boolean for analysis</a:t>
            </a:r>
          </a:p>
          <a:p>
            <a:pPr>
              <a:buClr>
                <a:schemeClr val="accent3"/>
              </a:buClr>
            </a:pPr>
            <a:r>
              <a:rPr lang="en-IN" dirty="0">
                <a:solidFill>
                  <a:schemeClr val="accent3"/>
                </a:solidFill>
              </a:rPr>
              <a:t>Churn is bool type, True meaning users have churned and False implies who didn’t churned</a:t>
            </a:r>
          </a:p>
          <a:p>
            <a:pPr>
              <a:buClr>
                <a:schemeClr val="accent3"/>
              </a:buClr>
            </a:pPr>
            <a:r>
              <a:rPr lang="en-IN" dirty="0">
                <a:solidFill>
                  <a:schemeClr val="accent3"/>
                </a:solidFill>
              </a:rPr>
              <a:t>Out of 3333 users 483 users Churned and 2850 didn’t churned</a:t>
            </a:r>
          </a:p>
        </p:txBody>
      </p:sp>
    </p:spTree>
    <p:extLst>
      <p:ext uri="{BB962C8B-B14F-4D97-AF65-F5344CB8AC3E}">
        <p14:creationId xmlns:p14="http://schemas.microsoft.com/office/powerpoint/2010/main" val="161583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-128693"/>
            <a:ext cx="8520600" cy="819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Frequency Distribution(Histogram Plot) of Churned vs Non Churned Users based Total Minutes users used during day, evening and night </a:t>
            </a:r>
            <a:endParaRPr sz="1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91004C-85BE-15A3-331B-0290D744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06027"/>
            <a:ext cx="8520600" cy="376284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5A248D-524C-A3C8-8EA2-2ABD64F60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806027"/>
            <a:ext cx="8581687" cy="382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65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-128693"/>
            <a:ext cx="8520600" cy="819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Frequency Distribution(Histogram Plot) of Churned vs Non Churned Users based Total calls users made used during day, evening and night </a:t>
            </a:r>
            <a:endParaRPr sz="1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91004C-85BE-15A3-331B-0290D744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06027"/>
            <a:ext cx="8520600" cy="376284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F431B-2C68-A902-99C3-947E7C607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806027"/>
            <a:ext cx="8574913" cy="376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2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-128693"/>
            <a:ext cx="8520600" cy="819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Frequency Distribution(Histogram Plot) of Churned vs Non Churned Users based Total price users were charged used during day, evening and night </a:t>
            </a:r>
            <a:endParaRPr sz="1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91004C-85BE-15A3-331B-0290D744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06027"/>
            <a:ext cx="8520600" cy="376284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8415A2-FBE5-2086-B036-B08263E12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806026"/>
            <a:ext cx="8568140" cy="433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08373"/>
            <a:ext cx="8520600" cy="501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Correlation among Day, Evening and Night Times</a:t>
            </a: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for Minutes, Calls and Charges</a:t>
            </a:r>
            <a:endParaRPr sz="1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51BDE0-042C-2933-9DE7-15CFC0642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6" y="609601"/>
            <a:ext cx="3114245" cy="23658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89213B-1357-F599-D99C-2C4D9495D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087" y="609600"/>
            <a:ext cx="3012474" cy="24316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34027A-92E7-FAA0-547E-6D57F1F2B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8842" y="2871893"/>
            <a:ext cx="3114245" cy="227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1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08606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544</Words>
  <Application>Microsoft Office PowerPoint</Application>
  <PresentationFormat>On-screen Show (16:9)</PresentationFormat>
  <Paragraphs>85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Montserrat</vt:lpstr>
      <vt:lpstr>Simple Light</vt:lpstr>
      <vt:lpstr>           Capstone Project Telecom Churn Data – EDA   Team - stars 1. Sai Krishna Vamshi Devarasetty (krishnavamshidevarasetty@gmail.com) 2. Gangadhar Palle (pallegangadhar156@gmail.com) 3. Abhishek Sharma (abhisheksharmatrio@gmail.com) 4. Nitish Rao – (nitishrao1896@gmail.com)  </vt:lpstr>
      <vt:lpstr>   Telecom Churn Data – Intro</vt:lpstr>
      <vt:lpstr>   Data Description</vt:lpstr>
      <vt:lpstr>   About Data</vt:lpstr>
      <vt:lpstr>      Frequency Distribution(Histogram Plot) of Churned vs Non Churned Users based Total Minutes users used during day, evening and night </vt:lpstr>
      <vt:lpstr>      Frequency Distribution(Histogram Plot) of Churned vs Non Churned Users based Total calls users made used during day, evening and night </vt:lpstr>
      <vt:lpstr>      Frequency Distribution(Histogram Plot) of Churned vs Non Churned Users based Total price users were charged used during day, evening and night </vt:lpstr>
      <vt:lpstr>   Correlation among Day, Evening and Night Times for Minutes, Calls and Charges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Telecom Churn Data – EDA   Team - stars 1. Sai Krishna Vamshi Devarasetty (krishnavamshidevarasetty@gmail.com) 2. Gangadhar Palle (pallegangadhar156@gmail.com) 3. Abhishek Sharma (abhisheksharmatrio@gmail.com) 4. Nitish Rao – (nitishrao1896@gmail.com)</dc:title>
  <dc:creator>Sai Krishna Vamshi Devarasetty</dc:creator>
  <cp:lastModifiedBy>Sai Krishna Vamshi Devarasetty</cp:lastModifiedBy>
  <cp:revision>8</cp:revision>
  <dcterms:modified xsi:type="dcterms:W3CDTF">2022-10-02T17:47:32Z</dcterms:modified>
</cp:coreProperties>
</file>