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77" r:id="rId4"/>
    <p:sldId id="278" r:id="rId5"/>
    <p:sldId id="279" r:id="rId6"/>
    <p:sldId id="282" r:id="rId7"/>
    <p:sldId id="281" r:id="rId8"/>
    <p:sldId id="284" r:id="rId9"/>
    <p:sldId id="290" r:id="rId10"/>
    <p:sldId id="285" r:id="rId11"/>
    <p:sldId id="288" r:id="rId12"/>
    <p:sldId id="283" r:id="rId13"/>
    <p:sldId id="287" r:id="rId14"/>
    <p:sldId id="291" r:id="rId15"/>
    <p:sldId id="289"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7" d="100"/>
          <a:sy n="117" d="100"/>
        </p:scale>
        <p:origin x="96" y="114"/>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t yadav" userId="ca06201c9af8682d" providerId="LiveId" clId="{91A71563-A613-4EB0-92FE-C86A6109141F}"/>
    <pc:docChg chg="undo custSel addSld delSld modSld sldOrd">
      <pc:chgData name="prabhat yadav" userId="ca06201c9af8682d" providerId="LiveId" clId="{91A71563-A613-4EB0-92FE-C86A6109141F}" dt="2021-12-21T18:36:24.336" v="961" actId="1076"/>
      <pc:docMkLst>
        <pc:docMk/>
      </pc:docMkLst>
      <pc:sldChg chg="modSp mod">
        <pc:chgData name="prabhat yadav" userId="ca06201c9af8682d" providerId="LiveId" clId="{91A71563-A613-4EB0-92FE-C86A6109141F}" dt="2021-12-21T16:46:16.018" v="253" actId="20577"/>
        <pc:sldMkLst>
          <pc:docMk/>
          <pc:sldMk cId="0" sldId="256"/>
        </pc:sldMkLst>
        <pc:spChg chg="mod">
          <ac:chgData name="prabhat yadav" userId="ca06201c9af8682d" providerId="LiveId" clId="{91A71563-A613-4EB0-92FE-C86A6109141F}" dt="2021-12-21T16:46:16.018" v="253" actId="20577"/>
          <ac:spMkLst>
            <pc:docMk/>
            <pc:sldMk cId="0" sldId="256"/>
            <ac:spMk id="4" creationId="{00000000-0000-0000-0000-000000000000}"/>
          </ac:spMkLst>
        </pc:spChg>
      </pc:sldChg>
      <pc:sldChg chg="modSp mod">
        <pc:chgData name="prabhat yadav" userId="ca06201c9af8682d" providerId="LiveId" clId="{91A71563-A613-4EB0-92FE-C86A6109141F}" dt="2021-12-21T17:31:05.955" v="737" actId="27636"/>
        <pc:sldMkLst>
          <pc:docMk/>
          <pc:sldMk cId="3157486920" sldId="276"/>
        </pc:sldMkLst>
        <pc:spChg chg="mod">
          <ac:chgData name="prabhat yadav" userId="ca06201c9af8682d" providerId="LiveId" clId="{91A71563-A613-4EB0-92FE-C86A6109141F}" dt="2021-12-21T16:52:27.027" v="402" actId="115"/>
          <ac:spMkLst>
            <pc:docMk/>
            <pc:sldMk cId="3157486920" sldId="276"/>
            <ac:spMk id="2" creationId="{00000000-0000-0000-0000-000000000000}"/>
          </ac:spMkLst>
        </pc:spChg>
        <pc:spChg chg="mod">
          <ac:chgData name="prabhat yadav" userId="ca06201c9af8682d" providerId="LiveId" clId="{91A71563-A613-4EB0-92FE-C86A6109141F}" dt="2021-12-21T17:31:05.955" v="737" actId="27636"/>
          <ac:spMkLst>
            <pc:docMk/>
            <pc:sldMk cId="3157486920" sldId="276"/>
            <ac:spMk id="3" creationId="{00000000-0000-0000-0000-000000000000}"/>
          </ac:spMkLst>
        </pc:spChg>
      </pc:sldChg>
      <pc:sldChg chg="modSp mod">
        <pc:chgData name="prabhat yadav" userId="ca06201c9af8682d" providerId="LiveId" clId="{91A71563-A613-4EB0-92FE-C86A6109141F}" dt="2021-12-21T17:03:04.075" v="568" actId="115"/>
        <pc:sldMkLst>
          <pc:docMk/>
          <pc:sldMk cId="309316276" sldId="277"/>
        </pc:sldMkLst>
        <pc:spChg chg="mod">
          <ac:chgData name="prabhat yadav" userId="ca06201c9af8682d" providerId="LiveId" clId="{91A71563-A613-4EB0-92FE-C86A6109141F}" dt="2021-12-21T17:03:04.075" v="568" actId="115"/>
          <ac:spMkLst>
            <pc:docMk/>
            <pc:sldMk cId="309316276" sldId="277"/>
            <ac:spMk id="2" creationId="{00000000-0000-0000-0000-000000000000}"/>
          </ac:spMkLst>
        </pc:spChg>
        <pc:spChg chg="mod">
          <ac:chgData name="prabhat yadav" userId="ca06201c9af8682d" providerId="LiveId" clId="{91A71563-A613-4EB0-92FE-C86A6109141F}" dt="2021-12-21T17:02:45.660" v="567" actId="20577"/>
          <ac:spMkLst>
            <pc:docMk/>
            <pc:sldMk cId="309316276" sldId="277"/>
            <ac:spMk id="3" creationId="{00000000-0000-0000-0000-000000000000}"/>
          </ac:spMkLst>
        </pc:spChg>
      </pc:sldChg>
      <pc:sldChg chg="addSp delSp modSp mod">
        <pc:chgData name="prabhat yadav" userId="ca06201c9af8682d" providerId="LiveId" clId="{91A71563-A613-4EB0-92FE-C86A6109141F}" dt="2021-12-21T17:20:31.685" v="599" actId="14100"/>
        <pc:sldMkLst>
          <pc:docMk/>
          <pc:sldMk cId="782630444" sldId="278"/>
        </pc:sldMkLst>
        <pc:spChg chg="mod">
          <ac:chgData name="prabhat yadav" userId="ca06201c9af8682d" providerId="LiveId" clId="{91A71563-A613-4EB0-92FE-C86A6109141F}" dt="2021-12-21T17:20:16.405" v="597" actId="1076"/>
          <ac:spMkLst>
            <pc:docMk/>
            <pc:sldMk cId="782630444" sldId="278"/>
            <ac:spMk id="2" creationId="{00000000-0000-0000-0000-000000000000}"/>
          </ac:spMkLst>
        </pc:spChg>
        <pc:spChg chg="del mod">
          <ac:chgData name="prabhat yadav" userId="ca06201c9af8682d" providerId="LiveId" clId="{91A71563-A613-4EB0-92FE-C86A6109141F}" dt="2021-12-21T17:18:36.437" v="578" actId="478"/>
          <ac:spMkLst>
            <pc:docMk/>
            <pc:sldMk cId="782630444" sldId="278"/>
            <ac:spMk id="3" creationId="{00000000-0000-0000-0000-000000000000}"/>
          </ac:spMkLst>
        </pc:spChg>
        <pc:spChg chg="add del mod">
          <ac:chgData name="prabhat yadav" userId="ca06201c9af8682d" providerId="LiveId" clId="{91A71563-A613-4EB0-92FE-C86A6109141F}" dt="2021-12-21T17:18:39.961" v="580" actId="478"/>
          <ac:spMkLst>
            <pc:docMk/>
            <pc:sldMk cId="782630444" sldId="278"/>
            <ac:spMk id="5" creationId="{403907DE-04F6-4E64-99A9-541E875EC3D2}"/>
          </ac:spMkLst>
        </pc:spChg>
        <pc:picChg chg="add mod">
          <ac:chgData name="prabhat yadav" userId="ca06201c9af8682d" providerId="LiveId" clId="{91A71563-A613-4EB0-92FE-C86A6109141F}" dt="2021-12-21T17:20:31.685" v="599" actId="14100"/>
          <ac:picMkLst>
            <pc:docMk/>
            <pc:sldMk cId="782630444" sldId="278"/>
            <ac:picMk id="1026" creationId="{96AE4691-A754-4FBD-9556-542A7904ABEA}"/>
          </ac:picMkLst>
        </pc:picChg>
      </pc:sldChg>
      <pc:sldChg chg="modSp mod">
        <pc:chgData name="prabhat yadav" userId="ca06201c9af8682d" providerId="LiveId" clId="{91A71563-A613-4EB0-92FE-C86A6109141F}" dt="2021-12-21T16:55:58.068" v="528" actId="115"/>
        <pc:sldMkLst>
          <pc:docMk/>
          <pc:sldMk cId="377040891" sldId="279"/>
        </pc:sldMkLst>
        <pc:spChg chg="mod">
          <ac:chgData name="prabhat yadav" userId="ca06201c9af8682d" providerId="LiveId" clId="{91A71563-A613-4EB0-92FE-C86A6109141F}" dt="2021-12-21T16:55:58.068" v="528" actId="115"/>
          <ac:spMkLst>
            <pc:docMk/>
            <pc:sldMk cId="377040891" sldId="279"/>
            <ac:spMk id="2" creationId="{00000000-0000-0000-0000-000000000000}"/>
          </ac:spMkLst>
        </pc:spChg>
      </pc:sldChg>
      <pc:sldChg chg="addSp delSp modSp del mod">
        <pc:chgData name="prabhat yadav" userId="ca06201c9af8682d" providerId="LiveId" clId="{91A71563-A613-4EB0-92FE-C86A6109141F}" dt="2021-12-21T17:51:44.143" v="934" actId="2696"/>
        <pc:sldMkLst>
          <pc:docMk/>
          <pc:sldMk cId="1401305537" sldId="280"/>
        </pc:sldMkLst>
        <pc:spChg chg="add del mod">
          <ac:chgData name="prabhat yadav" userId="ca06201c9af8682d" providerId="LiveId" clId="{91A71563-A613-4EB0-92FE-C86A6109141F}" dt="2021-12-21T17:44:04.574" v="823" actId="478"/>
          <ac:spMkLst>
            <pc:docMk/>
            <pc:sldMk cId="1401305537" sldId="280"/>
            <ac:spMk id="5" creationId="{3BC9474F-2DF1-4A15-8050-B0DCBE448F63}"/>
          </ac:spMkLst>
        </pc:spChg>
        <pc:picChg chg="del">
          <ac:chgData name="prabhat yadav" userId="ca06201c9af8682d" providerId="LiveId" clId="{91A71563-A613-4EB0-92FE-C86A6109141F}" dt="2021-12-21T17:03:14.479" v="569" actId="478"/>
          <ac:picMkLst>
            <pc:docMk/>
            <pc:sldMk cId="1401305537" sldId="280"/>
            <ac:picMk id="4" creationId="{00000000-0000-0000-0000-000000000000}"/>
          </ac:picMkLst>
        </pc:picChg>
        <pc:picChg chg="add mod">
          <ac:chgData name="prabhat yadav" userId="ca06201c9af8682d" providerId="LiveId" clId="{91A71563-A613-4EB0-92FE-C86A6109141F}" dt="2021-12-21T17:48:42.329" v="857" actId="1076"/>
          <ac:picMkLst>
            <pc:docMk/>
            <pc:sldMk cId="1401305537" sldId="280"/>
            <ac:picMk id="6" creationId="{38E5D30F-681A-445F-8D18-16BC80291C83}"/>
          </ac:picMkLst>
        </pc:picChg>
      </pc:sldChg>
      <pc:sldChg chg="addSp delSp modSp mod">
        <pc:chgData name="prabhat yadav" userId="ca06201c9af8682d" providerId="LiveId" clId="{91A71563-A613-4EB0-92FE-C86A6109141F}" dt="2021-12-21T18:36:24.336" v="961" actId="1076"/>
        <pc:sldMkLst>
          <pc:docMk/>
          <pc:sldMk cId="450665209" sldId="281"/>
        </pc:sldMkLst>
        <pc:spChg chg="mod">
          <ac:chgData name="prabhat yadav" userId="ca06201c9af8682d" providerId="LiveId" clId="{91A71563-A613-4EB0-92FE-C86A6109141F}" dt="2021-12-21T17:41:26.256" v="757" actId="20577"/>
          <ac:spMkLst>
            <pc:docMk/>
            <pc:sldMk cId="450665209" sldId="281"/>
            <ac:spMk id="2" creationId="{00000000-0000-0000-0000-000000000000}"/>
          </ac:spMkLst>
        </pc:spChg>
        <pc:spChg chg="add del mod">
          <ac:chgData name="prabhat yadav" userId="ca06201c9af8682d" providerId="LiveId" clId="{91A71563-A613-4EB0-92FE-C86A6109141F}" dt="2021-12-21T17:36:22.694" v="746" actId="478"/>
          <ac:spMkLst>
            <pc:docMk/>
            <pc:sldMk cId="450665209" sldId="281"/>
            <ac:spMk id="5" creationId="{C0E454CD-DEB9-490B-826D-0C5EC5DD7C84}"/>
          </ac:spMkLst>
        </pc:spChg>
        <pc:graphicFrameChg chg="add mod modGraphic">
          <ac:chgData name="prabhat yadav" userId="ca06201c9af8682d" providerId="LiveId" clId="{91A71563-A613-4EB0-92FE-C86A6109141F}" dt="2021-12-21T18:36:24.336" v="961" actId="1076"/>
          <ac:graphicFrameMkLst>
            <pc:docMk/>
            <pc:sldMk cId="450665209" sldId="281"/>
            <ac:graphicFrameMk id="6" creationId="{6B14F66B-A18E-4EC8-979C-F96276DE4E61}"/>
          </ac:graphicFrameMkLst>
        </pc:graphicFrameChg>
        <pc:picChg chg="del">
          <ac:chgData name="prabhat yadav" userId="ca06201c9af8682d" providerId="LiveId" clId="{91A71563-A613-4EB0-92FE-C86A6109141F}" dt="2021-12-21T17:36:19.565" v="745" actId="478"/>
          <ac:picMkLst>
            <pc:docMk/>
            <pc:sldMk cId="450665209" sldId="281"/>
            <ac:picMk id="3" creationId="{00000000-0000-0000-0000-000000000000}"/>
          </ac:picMkLst>
        </pc:picChg>
        <pc:picChg chg="add mod">
          <ac:chgData name="prabhat yadav" userId="ca06201c9af8682d" providerId="LiveId" clId="{91A71563-A613-4EB0-92FE-C86A6109141F}" dt="2021-12-21T17:41:03.517" v="752" actId="732"/>
          <ac:picMkLst>
            <pc:docMk/>
            <pc:sldMk cId="450665209" sldId="281"/>
            <ac:picMk id="2050" creationId="{B1900402-E2F3-4F30-9AD7-345701C8AD88}"/>
          </ac:picMkLst>
        </pc:picChg>
      </pc:sldChg>
      <pc:sldChg chg="addSp delSp modSp mod setBg">
        <pc:chgData name="prabhat yadav" userId="ca06201c9af8682d" providerId="LiveId" clId="{91A71563-A613-4EB0-92FE-C86A6109141F}" dt="2021-12-21T17:36:00.939" v="744" actId="1076"/>
        <pc:sldMkLst>
          <pc:docMk/>
          <pc:sldMk cId="664033417" sldId="282"/>
        </pc:sldMkLst>
        <pc:spChg chg="mod">
          <ac:chgData name="prabhat yadav" userId="ca06201c9af8682d" providerId="LiveId" clId="{91A71563-A613-4EB0-92FE-C86A6109141F}" dt="2021-12-21T16:57:38.150" v="530" actId="20577"/>
          <ac:spMkLst>
            <pc:docMk/>
            <pc:sldMk cId="664033417" sldId="282"/>
            <ac:spMk id="2" creationId="{00000000-0000-0000-0000-000000000000}"/>
          </ac:spMkLst>
        </pc:spChg>
        <pc:spChg chg="add del mod">
          <ac:chgData name="prabhat yadav" userId="ca06201c9af8682d" providerId="LiveId" clId="{91A71563-A613-4EB0-92FE-C86A6109141F}" dt="2021-12-21T17:28:33.712" v="601" actId="478"/>
          <ac:spMkLst>
            <pc:docMk/>
            <pc:sldMk cId="664033417" sldId="282"/>
            <ac:spMk id="5" creationId="{929C2DFA-6F91-4DF3-A014-8E485A441B73}"/>
          </ac:spMkLst>
        </pc:spChg>
        <pc:picChg chg="del">
          <ac:chgData name="prabhat yadav" userId="ca06201c9af8682d" providerId="LiveId" clId="{91A71563-A613-4EB0-92FE-C86A6109141F}" dt="2021-12-21T17:28:30.004" v="600" actId="478"/>
          <ac:picMkLst>
            <pc:docMk/>
            <pc:sldMk cId="664033417" sldId="282"/>
            <ac:picMk id="4" creationId="{00000000-0000-0000-0000-000000000000}"/>
          </ac:picMkLst>
        </pc:picChg>
        <pc:picChg chg="add del mod">
          <ac:chgData name="prabhat yadav" userId="ca06201c9af8682d" providerId="LiveId" clId="{91A71563-A613-4EB0-92FE-C86A6109141F}" dt="2021-12-21T17:35:48.378" v="738" actId="478"/>
          <ac:picMkLst>
            <pc:docMk/>
            <pc:sldMk cId="664033417" sldId="282"/>
            <ac:picMk id="7" creationId="{75983FD4-FE00-430A-8744-A46E7360AA73}"/>
          </ac:picMkLst>
        </pc:picChg>
        <pc:picChg chg="add mod">
          <ac:chgData name="prabhat yadav" userId="ca06201c9af8682d" providerId="LiveId" clId="{91A71563-A613-4EB0-92FE-C86A6109141F}" dt="2021-12-21T17:36:00.939" v="744" actId="1076"/>
          <ac:picMkLst>
            <pc:docMk/>
            <pc:sldMk cId="664033417" sldId="282"/>
            <ac:picMk id="9" creationId="{5C7ED84A-FBA0-420C-B972-94DFCDF9D264}"/>
          </ac:picMkLst>
        </pc:picChg>
      </pc:sldChg>
      <pc:sldChg chg="addSp delSp modSp mod">
        <pc:chgData name="prabhat yadav" userId="ca06201c9af8682d" providerId="LiveId" clId="{91A71563-A613-4EB0-92FE-C86A6109141F}" dt="2021-12-21T17:51:27.451" v="933" actId="1076"/>
        <pc:sldMkLst>
          <pc:docMk/>
          <pc:sldMk cId="2096185214" sldId="283"/>
        </pc:sldMkLst>
        <pc:spChg chg="add del mod">
          <ac:chgData name="prabhat yadav" userId="ca06201c9af8682d" providerId="LiveId" clId="{91A71563-A613-4EB0-92FE-C86A6109141F}" dt="2021-12-21T17:44:18.921" v="827" actId="478"/>
          <ac:spMkLst>
            <pc:docMk/>
            <pc:sldMk cId="2096185214" sldId="283"/>
            <ac:spMk id="5" creationId="{A51B0F56-2ACC-4F3C-A444-4CB2EA224061}"/>
          </ac:spMkLst>
        </pc:spChg>
        <pc:picChg chg="del">
          <ac:chgData name="prabhat yadav" userId="ca06201c9af8682d" providerId="LiveId" clId="{91A71563-A613-4EB0-92FE-C86A6109141F}" dt="2021-12-21T17:03:18.725" v="570" actId="478"/>
          <ac:picMkLst>
            <pc:docMk/>
            <pc:sldMk cId="2096185214" sldId="283"/>
            <ac:picMk id="4" creationId="{00000000-0000-0000-0000-000000000000}"/>
          </ac:picMkLst>
        </pc:picChg>
        <pc:picChg chg="add del mod">
          <ac:chgData name="prabhat yadav" userId="ca06201c9af8682d" providerId="LiveId" clId="{91A71563-A613-4EB0-92FE-C86A6109141F}" dt="2021-12-21T17:51:21.853" v="930" actId="21"/>
          <ac:picMkLst>
            <pc:docMk/>
            <pc:sldMk cId="2096185214" sldId="283"/>
            <ac:picMk id="7" creationId="{02DB4C96-87DE-4752-A4FE-62DA54B72450}"/>
          </ac:picMkLst>
        </pc:picChg>
        <pc:picChg chg="add del mod">
          <ac:chgData name="prabhat yadav" userId="ca06201c9af8682d" providerId="LiveId" clId="{91A71563-A613-4EB0-92FE-C86A6109141F}" dt="2021-12-21T17:51:08.568" v="925" actId="21"/>
          <ac:picMkLst>
            <pc:docMk/>
            <pc:sldMk cId="2096185214" sldId="283"/>
            <ac:picMk id="9" creationId="{A3B9FF0F-8CF6-4F4D-8C1E-BAB60CF038F7}"/>
          </ac:picMkLst>
        </pc:picChg>
        <pc:picChg chg="add del mod">
          <ac:chgData name="prabhat yadav" userId="ca06201c9af8682d" providerId="LiveId" clId="{91A71563-A613-4EB0-92FE-C86A6109141F}" dt="2021-12-21T17:50:40.452" v="917" actId="21"/>
          <ac:picMkLst>
            <pc:docMk/>
            <pc:sldMk cId="2096185214" sldId="283"/>
            <ac:picMk id="11" creationId="{68A22722-F0CD-488E-B6F5-D73AA7BAD0A7}"/>
          </ac:picMkLst>
        </pc:picChg>
        <pc:picChg chg="add del mod">
          <ac:chgData name="prabhat yadav" userId="ca06201c9af8682d" providerId="LiveId" clId="{91A71563-A613-4EB0-92FE-C86A6109141F}" dt="2021-12-21T17:50:25.896" v="910" actId="21"/>
          <ac:picMkLst>
            <pc:docMk/>
            <pc:sldMk cId="2096185214" sldId="283"/>
            <ac:picMk id="13" creationId="{15134F58-48A2-4315-8C91-EF8E57AA24E6}"/>
          </ac:picMkLst>
        </pc:picChg>
        <pc:picChg chg="add del mod">
          <ac:chgData name="prabhat yadav" userId="ca06201c9af8682d" providerId="LiveId" clId="{91A71563-A613-4EB0-92FE-C86A6109141F}" dt="2021-12-21T17:50:12.129" v="904" actId="21"/>
          <ac:picMkLst>
            <pc:docMk/>
            <pc:sldMk cId="2096185214" sldId="283"/>
            <ac:picMk id="15" creationId="{B24D6BFE-E851-417E-B1BF-7121AB941D0E}"/>
          </ac:picMkLst>
        </pc:picChg>
        <pc:picChg chg="add del mod">
          <ac:chgData name="prabhat yadav" userId="ca06201c9af8682d" providerId="LiveId" clId="{91A71563-A613-4EB0-92FE-C86A6109141F}" dt="2021-12-21T17:49:57.978" v="898" actId="21"/>
          <ac:picMkLst>
            <pc:docMk/>
            <pc:sldMk cId="2096185214" sldId="283"/>
            <ac:picMk id="17" creationId="{7E73F4CE-28A6-4E47-A0AA-DF511ED3F74F}"/>
          </ac:picMkLst>
        </pc:picChg>
        <pc:picChg chg="add del mod">
          <ac:chgData name="prabhat yadav" userId="ca06201c9af8682d" providerId="LiveId" clId="{91A71563-A613-4EB0-92FE-C86A6109141F}" dt="2021-12-21T17:48:54.285" v="860" actId="21"/>
          <ac:picMkLst>
            <pc:docMk/>
            <pc:sldMk cId="2096185214" sldId="283"/>
            <ac:picMk id="19" creationId="{0204B4E4-2209-411F-8769-968B4502917A}"/>
          </ac:picMkLst>
        </pc:picChg>
        <pc:picChg chg="add del mod">
          <ac:chgData name="prabhat yadav" userId="ca06201c9af8682d" providerId="LiveId" clId="{91A71563-A613-4EB0-92FE-C86A6109141F}" dt="2021-12-21T17:48:21.299" v="849" actId="21"/>
          <ac:picMkLst>
            <pc:docMk/>
            <pc:sldMk cId="2096185214" sldId="283"/>
            <ac:picMk id="21" creationId="{2CFF8C56-DEDA-45BD-ACF0-92286CFD5E9C}"/>
          </ac:picMkLst>
        </pc:picChg>
        <pc:picChg chg="add del mod">
          <ac:chgData name="prabhat yadav" userId="ca06201c9af8682d" providerId="LiveId" clId="{91A71563-A613-4EB0-92FE-C86A6109141F}" dt="2021-12-21T17:48:09.898" v="843" actId="21"/>
          <ac:picMkLst>
            <pc:docMk/>
            <pc:sldMk cId="2096185214" sldId="283"/>
            <ac:picMk id="23" creationId="{FF7A7F9F-5942-4D34-BCBF-5BB53D8ECB7B}"/>
          </ac:picMkLst>
        </pc:picChg>
        <pc:picChg chg="add del mod">
          <ac:chgData name="prabhat yadav" userId="ca06201c9af8682d" providerId="LiveId" clId="{91A71563-A613-4EB0-92FE-C86A6109141F}" dt="2021-12-21T17:47:59.817" v="840" actId="21"/>
          <ac:picMkLst>
            <pc:docMk/>
            <pc:sldMk cId="2096185214" sldId="283"/>
            <ac:picMk id="25" creationId="{F471783F-335C-406C-86FA-A8251138AAFB}"/>
          </ac:picMkLst>
        </pc:picChg>
        <pc:picChg chg="add del mod">
          <ac:chgData name="prabhat yadav" userId="ca06201c9af8682d" providerId="LiveId" clId="{91A71563-A613-4EB0-92FE-C86A6109141F}" dt="2021-12-21T17:47:47.102" v="835" actId="21"/>
          <ac:picMkLst>
            <pc:docMk/>
            <pc:sldMk cId="2096185214" sldId="283"/>
            <ac:picMk id="27" creationId="{7AFCD89D-019E-4D95-9B1C-06A3109F1A33}"/>
          </ac:picMkLst>
        </pc:picChg>
        <pc:picChg chg="add del mod">
          <ac:chgData name="prabhat yadav" userId="ca06201c9af8682d" providerId="LiveId" clId="{91A71563-A613-4EB0-92FE-C86A6109141F}" dt="2021-12-21T17:47:31.584" v="829" actId="21"/>
          <ac:picMkLst>
            <pc:docMk/>
            <pc:sldMk cId="2096185214" sldId="283"/>
            <ac:picMk id="29" creationId="{2FDE88DE-E338-4900-A3A5-BE39AD796AEC}"/>
          </ac:picMkLst>
        </pc:picChg>
        <pc:picChg chg="add mod">
          <ac:chgData name="prabhat yadav" userId="ca06201c9af8682d" providerId="LiveId" clId="{91A71563-A613-4EB0-92FE-C86A6109141F}" dt="2021-12-21T17:51:27.451" v="933" actId="1076"/>
          <ac:picMkLst>
            <pc:docMk/>
            <pc:sldMk cId="2096185214" sldId="283"/>
            <ac:picMk id="30" creationId="{D8F3E626-41A0-4EAD-83C0-69F4A21BA6A2}"/>
          </ac:picMkLst>
        </pc:picChg>
      </pc:sldChg>
      <pc:sldChg chg="addSp delSp modSp mod ord">
        <pc:chgData name="prabhat yadav" userId="ca06201c9af8682d" providerId="LiveId" clId="{91A71563-A613-4EB0-92FE-C86A6109141F}" dt="2021-12-21T17:48:45.731" v="858" actId="1076"/>
        <pc:sldMkLst>
          <pc:docMk/>
          <pc:sldMk cId="3157795304" sldId="284"/>
        </pc:sldMkLst>
        <pc:spChg chg="add del mod">
          <ac:chgData name="prabhat yadav" userId="ca06201c9af8682d" providerId="LiveId" clId="{91A71563-A613-4EB0-92FE-C86A6109141F}" dt="2021-12-21T17:44:07.980" v="824" actId="478"/>
          <ac:spMkLst>
            <pc:docMk/>
            <pc:sldMk cId="3157795304" sldId="284"/>
            <ac:spMk id="5" creationId="{C320CE19-1791-4482-889C-AEA47602E744}"/>
          </ac:spMkLst>
        </pc:spChg>
        <pc:picChg chg="del">
          <ac:chgData name="prabhat yadav" userId="ca06201c9af8682d" providerId="LiveId" clId="{91A71563-A613-4EB0-92FE-C86A6109141F}" dt="2021-12-21T17:03:21.648" v="571" actId="478"/>
          <ac:picMkLst>
            <pc:docMk/>
            <pc:sldMk cId="3157795304" sldId="284"/>
            <ac:picMk id="4" creationId="{00000000-0000-0000-0000-000000000000}"/>
          </ac:picMkLst>
        </pc:picChg>
        <pc:picChg chg="add del mod">
          <ac:chgData name="prabhat yadav" userId="ca06201c9af8682d" providerId="LiveId" clId="{91A71563-A613-4EB0-92FE-C86A6109141F}" dt="2021-12-21T17:48:06.762" v="842" actId="478"/>
          <ac:picMkLst>
            <pc:docMk/>
            <pc:sldMk cId="3157795304" sldId="284"/>
            <ac:picMk id="6" creationId="{05254894-03FB-4C95-A8C3-BF62B31E0E44}"/>
          </ac:picMkLst>
        </pc:picChg>
        <pc:picChg chg="add mod">
          <ac:chgData name="prabhat yadav" userId="ca06201c9af8682d" providerId="LiveId" clId="{91A71563-A613-4EB0-92FE-C86A6109141F}" dt="2021-12-21T17:48:45.731" v="858" actId="1076"/>
          <ac:picMkLst>
            <pc:docMk/>
            <pc:sldMk cId="3157795304" sldId="284"/>
            <ac:picMk id="7" creationId="{6B4E5E42-652A-499F-804C-C8AC7123E202}"/>
          </ac:picMkLst>
        </pc:picChg>
      </pc:sldChg>
      <pc:sldChg chg="addSp delSp modSp mod ord">
        <pc:chgData name="prabhat yadav" userId="ca06201c9af8682d" providerId="LiveId" clId="{91A71563-A613-4EB0-92FE-C86A6109141F}" dt="2021-12-21T17:51:59.893" v="940"/>
        <pc:sldMkLst>
          <pc:docMk/>
          <pc:sldMk cId="1331529908" sldId="285"/>
        </pc:sldMkLst>
        <pc:spChg chg="add del mod">
          <ac:chgData name="prabhat yadav" userId="ca06201c9af8682d" providerId="LiveId" clId="{91A71563-A613-4EB0-92FE-C86A6109141F}" dt="2021-12-21T17:44:13.089" v="826" actId="478"/>
          <ac:spMkLst>
            <pc:docMk/>
            <pc:sldMk cId="1331529908" sldId="285"/>
            <ac:spMk id="5" creationId="{19B0AC04-EF11-4F22-9859-BBC49FA8E29D}"/>
          </ac:spMkLst>
        </pc:spChg>
        <pc:picChg chg="del">
          <ac:chgData name="prabhat yadav" userId="ca06201c9af8682d" providerId="LiveId" clId="{91A71563-A613-4EB0-92FE-C86A6109141F}" dt="2021-12-21T17:03:24.108" v="572" actId="478"/>
          <ac:picMkLst>
            <pc:docMk/>
            <pc:sldMk cId="1331529908" sldId="285"/>
            <ac:picMk id="4" creationId="{00000000-0000-0000-0000-000000000000}"/>
          </ac:picMkLst>
        </pc:picChg>
        <pc:picChg chg="add mod">
          <ac:chgData name="prabhat yadav" userId="ca06201c9af8682d" providerId="LiveId" clId="{91A71563-A613-4EB0-92FE-C86A6109141F}" dt="2021-12-21T17:47:56.018" v="839" actId="1076"/>
          <ac:picMkLst>
            <pc:docMk/>
            <pc:sldMk cId="1331529908" sldId="285"/>
            <ac:picMk id="6" creationId="{BEA07F8B-C227-46EA-A41B-AD5FC81EEEAB}"/>
          </ac:picMkLst>
        </pc:picChg>
      </pc:sldChg>
      <pc:sldChg chg="addSp delSp modSp del mod">
        <pc:chgData name="prabhat yadav" userId="ca06201c9af8682d" providerId="LiveId" clId="{91A71563-A613-4EB0-92FE-C86A6109141F}" dt="2021-12-21T17:52:13.533" v="941" actId="2696"/>
        <pc:sldMkLst>
          <pc:docMk/>
          <pc:sldMk cId="1177080291" sldId="286"/>
        </pc:sldMkLst>
        <pc:spChg chg="add del mod">
          <ac:chgData name="prabhat yadav" userId="ca06201c9af8682d" providerId="LiveId" clId="{91A71563-A613-4EB0-92FE-C86A6109141F}" dt="2021-12-21T17:44:00.413" v="822" actId="478"/>
          <ac:spMkLst>
            <pc:docMk/>
            <pc:sldMk cId="1177080291" sldId="286"/>
            <ac:spMk id="5" creationId="{901C658F-FF02-430A-8DD0-7A6EB5981B55}"/>
          </ac:spMkLst>
        </pc:spChg>
        <pc:picChg chg="del">
          <ac:chgData name="prabhat yadav" userId="ca06201c9af8682d" providerId="LiveId" clId="{91A71563-A613-4EB0-92FE-C86A6109141F}" dt="2021-12-21T17:43:54.587" v="820" actId="478"/>
          <ac:picMkLst>
            <pc:docMk/>
            <pc:sldMk cId="1177080291" sldId="286"/>
            <ac:picMk id="4" creationId="{00000000-0000-0000-0000-000000000000}"/>
          </ac:picMkLst>
        </pc:picChg>
        <pc:picChg chg="add mod">
          <ac:chgData name="prabhat yadav" userId="ca06201c9af8682d" providerId="LiveId" clId="{91A71563-A613-4EB0-92FE-C86A6109141F}" dt="2021-12-21T17:47:41.962" v="834" actId="1076"/>
          <ac:picMkLst>
            <pc:docMk/>
            <pc:sldMk cId="1177080291" sldId="286"/>
            <ac:picMk id="6" creationId="{FBE7C763-B73C-48E6-99D5-50D6188AF9F0}"/>
          </ac:picMkLst>
        </pc:picChg>
      </pc:sldChg>
      <pc:sldChg chg="addSp modSp new mod ord">
        <pc:chgData name="prabhat yadav" userId="ca06201c9af8682d" providerId="LiveId" clId="{91A71563-A613-4EB0-92FE-C86A6109141F}" dt="2021-12-21T17:52:45.285" v="950"/>
        <pc:sldMkLst>
          <pc:docMk/>
          <pc:sldMk cId="2588795118" sldId="287"/>
        </pc:sldMkLst>
        <pc:spChg chg="mod">
          <ac:chgData name="prabhat yadav" userId="ca06201c9af8682d" providerId="LiveId" clId="{91A71563-A613-4EB0-92FE-C86A6109141F}" dt="2021-12-21T17:49:41.956" v="895" actId="20577"/>
          <ac:spMkLst>
            <pc:docMk/>
            <pc:sldMk cId="2588795118" sldId="287"/>
            <ac:spMk id="2" creationId="{9D06C712-A5C0-40D3-BC7C-30C8D5513C17}"/>
          </ac:spMkLst>
        </pc:spChg>
        <pc:picChg chg="add mod">
          <ac:chgData name="prabhat yadav" userId="ca06201c9af8682d" providerId="LiveId" clId="{91A71563-A613-4EB0-92FE-C86A6109141F}" dt="2021-12-21T17:50:06.914" v="903" actId="1076"/>
          <ac:picMkLst>
            <pc:docMk/>
            <pc:sldMk cId="2588795118" sldId="287"/>
            <ac:picMk id="3" creationId="{85072090-70C7-47BD-89DB-436864AC6332}"/>
          </ac:picMkLst>
        </pc:picChg>
      </pc:sldChg>
      <pc:sldChg chg="addSp modSp add mod ord">
        <pc:chgData name="prabhat yadav" userId="ca06201c9af8682d" providerId="LiveId" clId="{91A71563-A613-4EB0-92FE-C86A6109141F}" dt="2021-12-21T17:52:20.548" v="943"/>
        <pc:sldMkLst>
          <pc:docMk/>
          <pc:sldMk cId="1514641191" sldId="288"/>
        </pc:sldMkLst>
        <pc:picChg chg="add mod">
          <ac:chgData name="prabhat yadav" userId="ca06201c9af8682d" providerId="LiveId" clId="{91A71563-A613-4EB0-92FE-C86A6109141F}" dt="2021-12-21T17:50:21.107" v="909" actId="1076"/>
          <ac:picMkLst>
            <pc:docMk/>
            <pc:sldMk cId="1514641191" sldId="288"/>
            <ac:picMk id="3" creationId="{D0F67FBE-8633-46AF-87A3-3999F183B009}"/>
          </ac:picMkLst>
        </pc:picChg>
      </pc:sldChg>
      <pc:sldChg chg="addSp modSp add mod ord">
        <pc:chgData name="prabhat yadav" userId="ca06201c9af8682d" providerId="LiveId" clId="{91A71563-A613-4EB0-92FE-C86A6109141F}" dt="2021-12-21T17:52:32.397" v="947"/>
        <pc:sldMkLst>
          <pc:docMk/>
          <pc:sldMk cId="2018950514" sldId="289"/>
        </pc:sldMkLst>
        <pc:picChg chg="add mod">
          <ac:chgData name="prabhat yadav" userId="ca06201c9af8682d" providerId="LiveId" clId="{91A71563-A613-4EB0-92FE-C86A6109141F}" dt="2021-12-21T17:50:36.107" v="916" actId="1076"/>
          <ac:picMkLst>
            <pc:docMk/>
            <pc:sldMk cId="2018950514" sldId="289"/>
            <ac:picMk id="3" creationId="{879DFDB4-9249-4FA0-A00F-D620EC8BDB50}"/>
          </ac:picMkLst>
        </pc:picChg>
      </pc:sldChg>
      <pc:sldChg chg="addSp delSp modSp add mod ord">
        <pc:chgData name="prabhat yadav" userId="ca06201c9af8682d" providerId="LiveId" clId="{91A71563-A613-4EB0-92FE-C86A6109141F}" dt="2021-12-21T17:51:55.299" v="938"/>
        <pc:sldMkLst>
          <pc:docMk/>
          <pc:sldMk cId="1374431599" sldId="290"/>
        </pc:sldMkLst>
        <pc:picChg chg="del">
          <ac:chgData name="prabhat yadav" userId="ca06201c9af8682d" providerId="LiveId" clId="{91A71563-A613-4EB0-92FE-C86A6109141F}" dt="2021-12-21T17:50:53.884" v="921" actId="478"/>
          <ac:picMkLst>
            <pc:docMk/>
            <pc:sldMk cId="1374431599" sldId="290"/>
            <ac:picMk id="3" creationId="{879DFDB4-9249-4FA0-A00F-D620EC8BDB50}"/>
          </ac:picMkLst>
        </pc:picChg>
        <pc:picChg chg="add mod">
          <ac:chgData name="prabhat yadav" userId="ca06201c9af8682d" providerId="LiveId" clId="{91A71563-A613-4EB0-92FE-C86A6109141F}" dt="2021-12-21T17:50:58.771" v="924" actId="1076"/>
          <ac:picMkLst>
            <pc:docMk/>
            <pc:sldMk cId="1374431599" sldId="290"/>
            <ac:picMk id="4" creationId="{3D187CF8-9590-4524-9F7B-F58476240801}"/>
          </ac:picMkLst>
        </pc:picChg>
      </pc:sldChg>
      <pc:sldChg chg="addSp delSp modSp add mod">
        <pc:chgData name="prabhat yadav" userId="ca06201c9af8682d" providerId="LiveId" clId="{91A71563-A613-4EB0-92FE-C86A6109141F}" dt="2021-12-21T17:51:16.667" v="929" actId="1076"/>
        <pc:sldMkLst>
          <pc:docMk/>
          <pc:sldMk cId="598767149" sldId="291"/>
        </pc:sldMkLst>
        <pc:picChg chg="del">
          <ac:chgData name="prabhat yadav" userId="ca06201c9af8682d" providerId="LiveId" clId="{91A71563-A613-4EB0-92FE-C86A6109141F}" dt="2021-12-21T17:51:12.656" v="926" actId="478"/>
          <ac:picMkLst>
            <pc:docMk/>
            <pc:sldMk cId="598767149" sldId="291"/>
            <ac:picMk id="3" creationId="{879DFDB4-9249-4FA0-A00F-D620EC8BDB50}"/>
          </ac:picMkLst>
        </pc:picChg>
        <pc:picChg chg="add mod">
          <ac:chgData name="prabhat yadav" userId="ca06201c9af8682d" providerId="LiveId" clId="{91A71563-A613-4EB0-92FE-C86A6109141F}" dt="2021-12-21T17:51:16.667" v="929" actId="1076"/>
          <ac:picMkLst>
            <pc:docMk/>
            <pc:sldMk cId="598767149" sldId="291"/>
            <ac:picMk id="4" creationId="{3986EF01-A5F2-48AB-9AE6-C6D12AF5EFC6}"/>
          </ac:picMkLst>
        </pc:picChg>
      </pc:sldChg>
      <pc:sldChg chg="addSp delSp modSp add mod">
        <pc:chgData name="prabhat yadav" userId="ca06201c9af8682d" providerId="LiveId" clId="{91A71563-A613-4EB0-92FE-C86A6109141F}" dt="2021-12-21T17:54:53.794" v="960" actId="14100"/>
        <pc:sldMkLst>
          <pc:docMk/>
          <pc:sldMk cId="903051866" sldId="292"/>
        </pc:sldMkLst>
        <pc:spChg chg="del">
          <ac:chgData name="prabhat yadav" userId="ca06201c9af8682d" providerId="LiveId" clId="{91A71563-A613-4EB0-92FE-C86A6109141F}" dt="2021-12-21T17:53:26.895" v="953" actId="478"/>
          <ac:spMkLst>
            <pc:docMk/>
            <pc:sldMk cId="903051866" sldId="292"/>
            <ac:spMk id="2" creationId="{9D06C712-A5C0-40D3-BC7C-30C8D5513C17}"/>
          </ac:spMkLst>
        </pc:spChg>
        <pc:spChg chg="add del mod">
          <ac:chgData name="prabhat yadav" userId="ca06201c9af8682d" providerId="LiveId" clId="{91A71563-A613-4EB0-92FE-C86A6109141F}" dt="2021-12-21T17:53:30.055" v="954" actId="478"/>
          <ac:spMkLst>
            <pc:docMk/>
            <pc:sldMk cId="903051866" sldId="292"/>
            <ac:spMk id="5" creationId="{1B61C58E-3A1F-4737-A6A7-A0EEA8DB6E8D}"/>
          </ac:spMkLst>
        </pc:spChg>
        <pc:picChg chg="del">
          <ac:chgData name="prabhat yadav" userId="ca06201c9af8682d" providerId="LiveId" clId="{91A71563-A613-4EB0-92FE-C86A6109141F}" dt="2021-12-21T17:53:23.247" v="952" actId="478"/>
          <ac:picMkLst>
            <pc:docMk/>
            <pc:sldMk cId="903051866" sldId="292"/>
            <ac:picMk id="3" creationId="{879DFDB4-9249-4FA0-A00F-D620EC8BDB50}"/>
          </ac:picMkLst>
        </pc:picChg>
        <pc:picChg chg="add del mod">
          <ac:chgData name="prabhat yadav" userId="ca06201c9af8682d" providerId="LiveId" clId="{91A71563-A613-4EB0-92FE-C86A6109141F}" dt="2021-12-21T17:54:29.828" v="956"/>
          <ac:picMkLst>
            <pc:docMk/>
            <pc:sldMk cId="903051866" sldId="292"/>
            <ac:picMk id="6" creationId="{E7C4666A-AAE5-427E-B980-A8A21172319C}"/>
          </ac:picMkLst>
        </pc:picChg>
        <pc:picChg chg="add mod">
          <ac:chgData name="prabhat yadav" userId="ca06201c9af8682d" providerId="LiveId" clId="{91A71563-A613-4EB0-92FE-C86A6109141F}" dt="2021-12-21T17:54:53.794" v="960" actId="14100"/>
          <ac:picMkLst>
            <pc:docMk/>
            <pc:sldMk cId="903051866" sldId="292"/>
            <ac:picMk id="3074" creationId="{53BC8F5E-A03B-418A-9BC1-C1932D7F5C11}"/>
          </ac:picMkLst>
        </pc:picChg>
      </pc:sldChg>
      <pc:sldChg chg="add del">
        <pc:chgData name="prabhat yadav" userId="ca06201c9af8682d" providerId="LiveId" clId="{91A71563-A613-4EB0-92FE-C86A6109141F}" dt="2021-12-21T17:52:35.805" v="948" actId="2696"/>
        <pc:sldMkLst>
          <pc:docMk/>
          <pc:sldMk cId="3247206907" sldId="29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29A389-FE0D-42C1-9EF9-3667F466720D}" type="datetimeFigureOut">
              <a:rPr lang="en-US" smtClean="0"/>
              <a:pPr/>
              <a:t>12/21/2021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29A389-FE0D-42C1-9EF9-3667F466720D}" type="datetimeFigureOut">
              <a:rPr lang="en-US" smtClean="0"/>
              <a:pPr/>
              <a:t>12/21/2021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5F6309-656A-4988-B0DF-27D3BEC4198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60" y="1309370"/>
            <a:ext cx="9768205" cy="1406121"/>
          </a:xfrm>
        </p:spPr>
        <p:txBody>
          <a:bodyPr>
            <a:normAutofit fontScale="90000"/>
          </a:bodyPr>
          <a:lstStyle/>
          <a:p>
            <a:pPr lvl="0" algn="ctr">
              <a:lnSpc>
                <a:spcPct val="100000"/>
              </a:lnSpc>
              <a:spcBef>
                <a:spcPct val="20000"/>
              </a:spcBef>
              <a:defRPr/>
            </a:pPr>
            <a:r>
              <a:rPr lang="en-US" dirty="0"/>
              <a:t>			    </a:t>
            </a:r>
            <a:br>
              <a:rPr lang="en-US" dirty="0"/>
            </a:br>
            <a:r>
              <a:rPr lang="en-US" sz="4400" dirty="0">
                <a:latin typeface="Times New Roman" pitchFamily="18" charset="0"/>
                <a:cs typeface="Times New Roman" pitchFamily="18" charset="0"/>
              </a:rPr>
              <a:t>Mini project Presentation</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SESSION 2021-22</a:t>
            </a:r>
            <a:endParaRPr lang="en-US" sz="44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1878850" y="3169565"/>
            <a:ext cx="9389733" cy="3434435"/>
          </a:xfrm>
        </p:spPr>
        <p:txBody>
          <a:bodyPr/>
          <a:lstStyle/>
          <a:p>
            <a:pPr algn="l"/>
            <a:r>
              <a:rPr lang="en-US" dirty="0"/>
              <a:t>                             </a:t>
            </a:r>
          </a:p>
          <a:p>
            <a:pPr algn="l"/>
            <a:endParaRPr lang="en-US" dirty="0"/>
          </a:p>
          <a:p>
            <a:pPr algn="l"/>
            <a:endParaRPr lang="en-US" dirty="0"/>
          </a:p>
          <a:p>
            <a:pPr algn="l"/>
            <a:endParaRPr lang="en-US" dirty="0"/>
          </a:p>
        </p:txBody>
      </p:sp>
      <p:sp>
        <p:nvSpPr>
          <p:cNvPr id="4" name="Subtitle 2"/>
          <p:cNvSpPr txBox="1"/>
          <p:nvPr/>
        </p:nvSpPr>
        <p:spPr>
          <a:xfrm>
            <a:off x="2225310" y="2989896"/>
            <a:ext cx="9815639" cy="35322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sz="2500" cap="none" dirty="0">
                <a:latin typeface="Times New Roman" pitchFamily="18" charset="0"/>
                <a:cs typeface="Times New Roman" pitchFamily="18" charset="0"/>
              </a:rPr>
              <a:t>Team Name			:ALT-SHIFT	</a:t>
            </a:r>
          </a:p>
          <a:p>
            <a:r>
              <a:rPr lang="en-US" sz="2500" cap="none" dirty="0">
                <a:latin typeface="Times New Roman" pitchFamily="18" charset="0"/>
                <a:cs typeface="Times New Roman" pitchFamily="18" charset="0"/>
              </a:rPr>
              <a:t>Class &amp; Section		:CSE-B</a:t>
            </a:r>
          </a:p>
          <a:p>
            <a:endParaRPr lang="en-US" sz="2500" cap="none" dirty="0">
              <a:latin typeface="Times New Roman" pitchFamily="18" charset="0"/>
              <a:cs typeface="Times New Roman" pitchFamily="18" charset="0"/>
            </a:endParaRPr>
          </a:p>
          <a:p>
            <a:r>
              <a:rPr lang="en-US" sz="2500" cap="none" dirty="0">
                <a:latin typeface="Times New Roman" pitchFamily="18" charset="0"/>
                <a:cs typeface="Times New Roman" pitchFamily="18" charset="0"/>
              </a:rPr>
              <a:t>Member Name		  University Roll No</a:t>
            </a:r>
            <a:r>
              <a:rPr lang="en-US" sz="2500" dirty="0">
                <a:latin typeface="Times New Roman" pitchFamily="18" charset="0"/>
                <a:cs typeface="Times New Roman" pitchFamily="18" charset="0"/>
              </a:rPr>
              <a:t>	</a:t>
            </a:r>
            <a:r>
              <a:rPr lang="en-US" sz="2500" cap="none" dirty="0">
                <a:latin typeface="Times New Roman" pitchFamily="18" charset="0"/>
                <a:cs typeface="Times New Roman" pitchFamily="18" charset="0"/>
              </a:rPr>
              <a:t>Admission No</a:t>
            </a:r>
          </a:p>
          <a:p>
            <a:r>
              <a:rPr lang="en-US" sz="2500" cap="none" dirty="0">
                <a:latin typeface="Times New Roman" pitchFamily="18" charset="0"/>
                <a:cs typeface="Times New Roman" pitchFamily="18" charset="0"/>
              </a:rPr>
              <a:t>Prabhat Yadav                1900320100107          2019B101037</a:t>
            </a:r>
          </a:p>
          <a:p>
            <a:r>
              <a:rPr lang="en-US" sz="2500" cap="none" dirty="0">
                <a:latin typeface="Times New Roman" pitchFamily="18" charset="0"/>
                <a:cs typeface="Times New Roman" pitchFamily="18" charset="0"/>
              </a:rPr>
              <a:t>Kaushlendra Gupta         1900320100074          2019B101155</a:t>
            </a:r>
          </a:p>
          <a:p>
            <a:r>
              <a:rPr lang="en-US" sz="2500" cap="none" dirty="0">
                <a:latin typeface="Times New Roman" pitchFamily="18" charset="0"/>
                <a:cs typeface="Times New Roman" pitchFamily="18" charset="0"/>
              </a:rPr>
              <a:t>Pawan Kumar                 1900320100106          2019B101089</a:t>
            </a:r>
          </a:p>
          <a:p>
            <a:endParaRPr lang="en-US" sz="2500" dirty="0">
              <a:latin typeface="Times New Roman" pitchFamily="18" charset="0"/>
              <a:cs typeface="Times New Roman" pitchFamily="18" charset="0"/>
            </a:endParaRPr>
          </a:p>
        </p:txBody>
      </p:sp>
      <p:sp>
        <p:nvSpPr>
          <p:cNvPr id="5" name="Title 1"/>
          <p:cNvSpPr txBox="1"/>
          <p:nvPr/>
        </p:nvSpPr>
        <p:spPr bwMode="auto">
          <a:xfrm>
            <a:off x="1487606" y="-3603"/>
            <a:ext cx="10367750" cy="121992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C00000"/>
                </a:solidFill>
                <a:latin typeface="Times New Roman" pitchFamily="18" charset="0"/>
                <a:cs typeface="Times New Roman" pitchFamily="18" charset="0"/>
              </a:rPr>
              <a:t>Department of Computer Science And Engineering</a:t>
            </a:r>
          </a:p>
          <a:p>
            <a:r>
              <a:rPr lang="en-US" sz="3200" dirty="0">
                <a:solidFill>
                  <a:srgbClr val="C00000"/>
                </a:solidFill>
                <a:latin typeface="Times New Roman" pitchFamily="18" charset="0"/>
                <a:cs typeface="Times New Roman" pitchFamily="18" charset="0"/>
              </a:rPr>
              <a:t>ABES Engineering College, Ghaziabad, UP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768"/>
            <a:ext cx="1501254" cy="18877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a:t>
            </a:r>
          </a:p>
        </p:txBody>
      </p:sp>
      <p:pic>
        <p:nvPicPr>
          <p:cNvPr id="6" name="Picture 5">
            <a:extLst>
              <a:ext uri="{FF2B5EF4-FFF2-40B4-BE49-F238E27FC236}">
                <a16:creationId xmlns:a16="http://schemas.microsoft.com/office/drawing/2014/main" id="{BEA07F8B-C227-46EA-A41B-AD5FC81E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60" y="1708901"/>
            <a:ext cx="8826703" cy="4530581"/>
          </a:xfrm>
          <a:prstGeom prst="rect">
            <a:avLst/>
          </a:prstGeom>
        </p:spPr>
      </p:pic>
    </p:spTree>
    <p:extLst>
      <p:ext uri="{BB962C8B-B14F-4D97-AF65-F5344CB8AC3E}">
        <p14:creationId xmlns:p14="http://schemas.microsoft.com/office/powerpoint/2010/main" val="133152990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712-A5C0-40D3-BC7C-30C8D5513C17}"/>
              </a:ext>
            </a:extLst>
          </p:cNvPr>
          <p:cNvSpPr>
            <a:spLocks noGrp="1"/>
          </p:cNvSpPr>
          <p:nvPr>
            <p:ph type="title"/>
          </p:nvPr>
        </p:nvSpPr>
        <p:spPr>
          <a:xfrm>
            <a:off x="1141413" y="618518"/>
            <a:ext cx="2562369" cy="859300"/>
          </a:xfrm>
        </p:spPr>
        <p:txBody>
          <a:bodyPr/>
          <a:lstStyle/>
          <a:p>
            <a:r>
              <a:rPr lang="en-IN" dirty="0"/>
              <a:t>Screens</a:t>
            </a:r>
          </a:p>
        </p:txBody>
      </p:sp>
      <p:pic>
        <p:nvPicPr>
          <p:cNvPr id="3" name="Picture 2">
            <a:extLst>
              <a:ext uri="{FF2B5EF4-FFF2-40B4-BE49-F238E27FC236}">
                <a16:creationId xmlns:a16="http://schemas.microsoft.com/office/drawing/2014/main" id="{D0F67FBE-8633-46AF-87A3-3999F183B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51" y="1477818"/>
            <a:ext cx="9762836" cy="4896672"/>
          </a:xfrm>
          <a:prstGeom prst="rect">
            <a:avLst/>
          </a:prstGeom>
        </p:spPr>
      </p:pic>
    </p:spTree>
    <p:extLst>
      <p:ext uri="{BB962C8B-B14F-4D97-AF65-F5344CB8AC3E}">
        <p14:creationId xmlns:p14="http://schemas.microsoft.com/office/powerpoint/2010/main" val="15146411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a:t>
            </a:r>
          </a:p>
        </p:txBody>
      </p:sp>
      <p:pic>
        <p:nvPicPr>
          <p:cNvPr id="30" name="Picture 29">
            <a:extLst>
              <a:ext uri="{FF2B5EF4-FFF2-40B4-BE49-F238E27FC236}">
                <a16:creationId xmlns:a16="http://schemas.microsoft.com/office/drawing/2014/main" id="{D8F3E626-41A0-4EAD-83C0-69F4A21BA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457" y="1714241"/>
            <a:ext cx="8883909" cy="4525241"/>
          </a:xfrm>
          <a:prstGeom prst="rect">
            <a:avLst/>
          </a:prstGeom>
        </p:spPr>
      </p:pic>
    </p:spTree>
    <p:extLst>
      <p:ext uri="{BB962C8B-B14F-4D97-AF65-F5344CB8AC3E}">
        <p14:creationId xmlns:p14="http://schemas.microsoft.com/office/powerpoint/2010/main" val="20961852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712-A5C0-40D3-BC7C-30C8D5513C17}"/>
              </a:ext>
            </a:extLst>
          </p:cNvPr>
          <p:cNvSpPr>
            <a:spLocks noGrp="1"/>
          </p:cNvSpPr>
          <p:nvPr>
            <p:ph type="title"/>
          </p:nvPr>
        </p:nvSpPr>
        <p:spPr>
          <a:xfrm>
            <a:off x="1141413" y="618518"/>
            <a:ext cx="2562369" cy="859300"/>
          </a:xfrm>
        </p:spPr>
        <p:txBody>
          <a:bodyPr/>
          <a:lstStyle/>
          <a:p>
            <a:r>
              <a:rPr lang="en-IN" dirty="0"/>
              <a:t>Screens</a:t>
            </a:r>
          </a:p>
        </p:txBody>
      </p:sp>
      <p:pic>
        <p:nvPicPr>
          <p:cNvPr id="3" name="Picture 2">
            <a:extLst>
              <a:ext uri="{FF2B5EF4-FFF2-40B4-BE49-F238E27FC236}">
                <a16:creationId xmlns:a16="http://schemas.microsoft.com/office/drawing/2014/main" id="{85072090-70C7-47BD-89DB-436864AC6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19" y="1477818"/>
            <a:ext cx="9141336" cy="4706360"/>
          </a:xfrm>
          <a:prstGeom prst="rect">
            <a:avLst/>
          </a:prstGeom>
        </p:spPr>
      </p:pic>
    </p:spTree>
    <p:extLst>
      <p:ext uri="{BB962C8B-B14F-4D97-AF65-F5344CB8AC3E}">
        <p14:creationId xmlns:p14="http://schemas.microsoft.com/office/powerpoint/2010/main" val="25887951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712-A5C0-40D3-BC7C-30C8D5513C17}"/>
              </a:ext>
            </a:extLst>
          </p:cNvPr>
          <p:cNvSpPr>
            <a:spLocks noGrp="1"/>
          </p:cNvSpPr>
          <p:nvPr>
            <p:ph type="title"/>
          </p:nvPr>
        </p:nvSpPr>
        <p:spPr>
          <a:xfrm>
            <a:off x="1141413" y="618518"/>
            <a:ext cx="2562369" cy="859300"/>
          </a:xfrm>
        </p:spPr>
        <p:txBody>
          <a:bodyPr/>
          <a:lstStyle/>
          <a:p>
            <a:r>
              <a:rPr lang="en-IN" dirty="0"/>
              <a:t>Screens</a:t>
            </a:r>
          </a:p>
        </p:txBody>
      </p:sp>
      <p:pic>
        <p:nvPicPr>
          <p:cNvPr id="4" name="Picture 3">
            <a:extLst>
              <a:ext uri="{FF2B5EF4-FFF2-40B4-BE49-F238E27FC236}">
                <a16:creationId xmlns:a16="http://schemas.microsoft.com/office/drawing/2014/main" id="{3986EF01-A5F2-48AB-9AE6-C6D12AF5E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21" y="1383175"/>
            <a:ext cx="9682357" cy="4856307"/>
          </a:xfrm>
          <a:prstGeom prst="rect">
            <a:avLst/>
          </a:prstGeom>
        </p:spPr>
      </p:pic>
    </p:spTree>
    <p:extLst>
      <p:ext uri="{BB962C8B-B14F-4D97-AF65-F5344CB8AC3E}">
        <p14:creationId xmlns:p14="http://schemas.microsoft.com/office/powerpoint/2010/main" val="5987671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712-A5C0-40D3-BC7C-30C8D5513C17}"/>
              </a:ext>
            </a:extLst>
          </p:cNvPr>
          <p:cNvSpPr>
            <a:spLocks noGrp="1"/>
          </p:cNvSpPr>
          <p:nvPr>
            <p:ph type="title"/>
          </p:nvPr>
        </p:nvSpPr>
        <p:spPr>
          <a:xfrm>
            <a:off x="1141413" y="618518"/>
            <a:ext cx="2562369" cy="859300"/>
          </a:xfrm>
        </p:spPr>
        <p:txBody>
          <a:bodyPr/>
          <a:lstStyle/>
          <a:p>
            <a:r>
              <a:rPr lang="en-IN" dirty="0"/>
              <a:t>Screens</a:t>
            </a:r>
          </a:p>
        </p:txBody>
      </p:sp>
      <p:pic>
        <p:nvPicPr>
          <p:cNvPr id="3" name="Picture 2">
            <a:extLst>
              <a:ext uri="{FF2B5EF4-FFF2-40B4-BE49-F238E27FC236}">
                <a16:creationId xmlns:a16="http://schemas.microsoft.com/office/drawing/2014/main" id="{879DFDB4-9249-4FA0-A00F-D620EC8BD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945" y="2251220"/>
            <a:ext cx="9578109" cy="3359821"/>
          </a:xfrm>
          <a:prstGeom prst="rect">
            <a:avLst/>
          </a:prstGeom>
        </p:spPr>
      </p:pic>
    </p:spTree>
    <p:extLst>
      <p:ext uri="{BB962C8B-B14F-4D97-AF65-F5344CB8AC3E}">
        <p14:creationId xmlns:p14="http://schemas.microsoft.com/office/powerpoint/2010/main" val="20189505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STUDIO">
            <a:extLst>
              <a:ext uri="{FF2B5EF4-FFF2-40B4-BE49-F238E27FC236}">
                <a16:creationId xmlns:a16="http://schemas.microsoft.com/office/drawing/2014/main" id="{53BC8F5E-A03B-418A-9BC1-C1932D7F5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628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0518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KPP MART</a:t>
            </a:r>
          </a:p>
        </p:txBody>
      </p:sp>
      <p:sp>
        <p:nvSpPr>
          <p:cNvPr id="3" name="Content Placeholder 2"/>
          <p:cNvSpPr>
            <a:spLocks noGrp="1"/>
          </p:cNvSpPr>
          <p:nvPr>
            <p:ph idx="1"/>
          </p:nvPr>
        </p:nvSpPr>
        <p:spPr>
          <a:xfrm>
            <a:off x="1141412" y="1769197"/>
            <a:ext cx="9905999" cy="3541714"/>
          </a:xfrm>
        </p:spPr>
        <p:txBody>
          <a:bodyPr>
            <a:normAutofit fontScale="92500" lnSpcReduction="10000"/>
          </a:bodyPr>
          <a:lstStyle/>
          <a:p>
            <a:pPr marL="0" indent="0">
              <a:buNone/>
            </a:pPr>
            <a:endParaRPr lang="en-US" b="1" u="sng" dirty="0"/>
          </a:p>
          <a:p>
            <a:r>
              <a:rPr lang="en-US" b="1" u="sng" dirty="0"/>
              <a:t>KPP MART</a:t>
            </a:r>
            <a:r>
              <a:rPr lang="en-US" dirty="0"/>
              <a:t> is an E-Commerce website specializes is buying and selling of smartphones.</a:t>
            </a:r>
          </a:p>
          <a:p>
            <a:r>
              <a:rPr lang="en-US" dirty="0"/>
              <a:t>As people become more accustomed to using the internet, they view ordering products and services online as a time saving and cost-saving experience, which is the very essence of our online shopping system.</a:t>
            </a:r>
          </a:p>
          <a:p>
            <a:r>
              <a:rPr lang="en-US" dirty="0"/>
              <a:t>Customers will save their time and energy of going to shops and shopkeepers will save there rent for large space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574869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Project description</a:t>
            </a:r>
            <a:endParaRPr lang="en-IN" u="sng" dirty="0"/>
          </a:p>
        </p:txBody>
      </p:sp>
      <p:sp>
        <p:nvSpPr>
          <p:cNvPr id="3" name="Content Placeholder 2"/>
          <p:cNvSpPr>
            <a:spLocks noGrp="1"/>
          </p:cNvSpPr>
          <p:nvPr>
            <p:ph idx="1"/>
          </p:nvPr>
        </p:nvSpPr>
        <p:spPr/>
        <p:txBody>
          <a:bodyPr>
            <a:normAutofit fontScale="70000" lnSpcReduction="20000"/>
          </a:bodyPr>
          <a:lstStyle/>
          <a:p>
            <a:pPr rtl="0"/>
            <a:r>
              <a:rPr lang="en-US" dirty="0">
                <a:effectLst/>
                <a:latin typeface="Arial" panose="020B0604020202020204" pitchFamily="34" charset="0"/>
              </a:rPr>
              <a:t>KPP MART empowers clients to purchase mobiles or products from anyplace on the web. </a:t>
            </a:r>
          </a:p>
          <a:p>
            <a:pPr rtl="0"/>
            <a:r>
              <a:rPr lang="en-US" dirty="0">
                <a:effectLst/>
                <a:latin typeface="Arial" panose="020B0604020202020204" pitchFamily="34" charset="0"/>
              </a:rPr>
              <a:t>This application publicizes a portion of the items for shopping. To purchase items, the client needs to make a Login or Sign up. </a:t>
            </a:r>
          </a:p>
          <a:p>
            <a:pPr rtl="0"/>
            <a:r>
              <a:rPr lang="en-US" dirty="0">
                <a:effectLst/>
                <a:latin typeface="Arial" panose="020B0604020202020204" pitchFamily="34" charset="0"/>
              </a:rPr>
              <a:t>The individuals who don’t have a Login can just view the accessible item. They can’t get it. When the client has made the Login, not just he can see the items, he can likewise add the item to the cart to purchase those items. This application at that point produces bills for that specific client. </a:t>
            </a:r>
          </a:p>
          <a:p>
            <a:pPr rtl="0"/>
            <a:r>
              <a:rPr lang="en-US" dirty="0">
                <a:effectLst/>
                <a:latin typeface="Arial" panose="020B0604020202020204" pitchFamily="34" charset="0"/>
              </a:rPr>
              <a:t>After the affirmation, the client needs to enter his card details or choose cash on delivery.</a:t>
            </a:r>
          </a:p>
          <a:p>
            <a:pPr rtl="0"/>
            <a:r>
              <a:rPr lang="en-US" dirty="0">
                <a:effectLst/>
                <a:latin typeface="Arial" panose="020B0604020202020204" pitchFamily="34" charset="0"/>
              </a:rPr>
              <a:t>The client later can choose to cancel the item if he/she wishes.</a:t>
            </a:r>
            <a:endParaRPr lang="en-US" dirty="0">
              <a:effectLst/>
            </a:endParaRPr>
          </a:p>
          <a:p>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3093162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563" y="0"/>
            <a:ext cx="9905998" cy="1478570"/>
          </a:xfrm>
        </p:spPr>
        <p:txBody>
          <a:bodyPr/>
          <a:lstStyle/>
          <a:p>
            <a:r>
              <a:rPr lang="en-US" u="sng" dirty="0"/>
              <a:t>Project flow</a:t>
            </a:r>
            <a:endParaRPr lang="en-IN" u="sng" dirty="0"/>
          </a:p>
        </p:txBody>
      </p:sp>
      <p:pic>
        <p:nvPicPr>
          <p:cNvPr id="1026" name="Picture 2" descr="Development of E-Commerce-Based Online Web Application for COVID-19 Pandemic">
            <a:extLst>
              <a:ext uri="{FF2B5EF4-FFF2-40B4-BE49-F238E27FC236}">
                <a16:creationId xmlns:a16="http://schemas.microsoft.com/office/drawing/2014/main" id="{96AE4691-A754-4FBD-9556-542A7904A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222" y="447217"/>
            <a:ext cx="5510254" cy="609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6304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Technology used</a:t>
            </a:r>
            <a:endParaRPr lang="en-IN" u="sng" dirty="0"/>
          </a:p>
        </p:txBody>
      </p:sp>
      <p:sp>
        <p:nvSpPr>
          <p:cNvPr id="3" name="Content Placeholder 2"/>
          <p:cNvSpPr>
            <a:spLocks noGrp="1"/>
          </p:cNvSpPr>
          <p:nvPr>
            <p:ph idx="1"/>
          </p:nvPr>
        </p:nvSpPr>
        <p:spPr/>
        <p:txBody>
          <a:bodyPr/>
          <a:lstStyle/>
          <a:p>
            <a:r>
              <a:rPr lang="en-IN" dirty="0"/>
              <a:t>HTML</a:t>
            </a:r>
          </a:p>
          <a:p>
            <a:r>
              <a:rPr lang="en-IN" dirty="0"/>
              <a:t>CSS</a:t>
            </a:r>
          </a:p>
          <a:p>
            <a:r>
              <a:rPr lang="en-IN" dirty="0"/>
              <a:t>JAVASCRIPT</a:t>
            </a:r>
          </a:p>
        </p:txBody>
      </p:sp>
    </p:spTree>
    <p:extLst>
      <p:ext uri="{BB962C8B-B14F-4D97-AF65-F5344CB8AC3E}">
        <p14:creationId xmlns:p14="http://schemas.microsoft.com/office/powerpoint/2010/main" val="3770408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E-r diagram</a:t>
            </a:r>
            <a:endParaRPr lang="en-IN" u="sng" dirty="0"/>
          </a:p>
        </p:txBody>
      </p:sp>
      <p:pic>
        <p:nvPicPr>
          <p:cNvPr id="9" name="Picture 8">
            <a:extLst>
              <a:ext uri="{FF2B5EF4-FFF2-40B4-BE49-F238E27FC236}">
                <a16:creationId xmlns:a16="http://schemas.microsoft.com/office/drawing/2014/main" id="{5C7ED84A-FBA0-420C-B972-94DFCDF9D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1796724"/>
            <a:ext cx="9504218" cy="4272905"/>
          </a:xfrm>
          <a:prstGeom prst="rect">
            <a:avLst/>
          </a:prstGeom>
        </p:spPr>
      </p:pic>
    </p:spTree>
    <p:extLst>
      <p:ext uri="{BB962C8B-B14F-4D97-AF65-F5344CB8AC3E}">
        <p14:creationId xmlns:p14="http://schemas.microsoft.com/office/powerpoint/2010/main" val="6640334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0518"/>
            <a:ext cx="9905998" cy="1478570"/>
          </a:xfrm>
        </p:spPr>
        <p:txBody>
          <a:bodyPr/>
          <a:lstStyle/>
          <a:p>
            <a:r>
              <a:rPr lang="en-US" u="sng" dirty="0"/>
              <a:t>Use case diagram     </a:t>
            </a:r>
            <a:endParaRPr lang="en-IN" u="sng" dirty="0"/>
          </a:p>
        </p:txBody>
      </p:sp>
      <p:pic>
        <p:nvPicPr>
          <p:cNvPr id="2050" name="Picture 2" descr="use case diagram for online shopping">
            <a:extLst>
              <a:ext uri="{FF2B5EF4-FFF2-40B4-BE49-F238E27FC236}">
                <a16:creationId xmlns:a16="http://schemas.microsoft.com/office/drawing/2014/main" id="{B1900402-E2F3-4F30-9AD7-345701C8AD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28"/>
          <a:stretch/>
        </p:blipFill>
        <p:spPr bwMode="auto">
          <a:xfrm>
            <a:off x="5427951" y="812800"/>
            <a:ext cx="4623967" cy="58096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6B14F66B-A18E-4EC8-979C-F96276DE4E61}"/>
              </a:ext>
            </a:extLst>
          </p:cNvPr>
          <p:cNvGraphicFramePr>
            <a:graphicFrameLocks noGrp="1"/>
          </p:cNvGraphicFramePr>
          <p:nvPr>
            <p:extLst>
              <p:ext uri="{D42A27DB-BD31-4B8C-83A1-F6EECF244321}">
                <p14:modId xmlns:p14="http://schemas.microsoft.com/office/powerpoint/2010/main" val="3947553869"/>
              </p:ext>
            </p:extLst>
          </p:nvPr>
        </p:nvGraphicFramePr>
        <p:xfrm>
          <a:off x="5427951" y="629920"/>
          <a:ext cx="4623967" cy="365760"/>
        </p:xfrm>
        <a:graphic>
          <a:graphicData uri="http://schemas.openxmlformats.org/drawingml/2006/table">
            <a:tbl>
              <a:tblPr firstRow="1" bandRow="1">
                <a:tableStyleId>{5C22544A-7EE6-4342-B048-85BDC9FD1C3A}</a:tableStyleId>
              </a:tblPr>
              <a:tblGrid>
                <a:gridCol w="4623967">
                  <a:extLst>
                    <a:ext uri="{9D8B030D-6E8A-4147-A177-3AD203B41FA5}">
                      <a16:colId xmlns:a16="http://schemas.microsoft.com/office/drawing/2014/main" val="1850880036"/>
                    </a:ext>
                  </a:extLst>
                </a:gridCol>
              </a:tblGrid>
              <a:tr h="349135">
                <a:tc>
                  <a:txBody>
                    <a:bodyPr/>
                    <a:lstStyle/>
                    <a:p>
                      <a:r>
                        <a:rPr lang="en-IN" dirty="0">
                          <a:solidFill>
                            <a:schemeClr val="bg1"/>
                          </a:solidFill>
                        </a:rPr>
                        <a:t>KPP MART USE CASE DIAGRAM</a:t>
                      </a:r>
                    </a:p>
                  </a:txBody>
                  <a:tcPr/>
                </a:tc>
                <a:extLst>
                  <a:ext uri="{0D108BD9-81ED-4DB2-BD59-A6C34878D82A}">
                    <a16:rowId xmlns:a16="http://schemas.microsoft.com/office/drawing/2014/main" val="1725819159"/>
                  </a:ext>
                </a:extLst>
              </a:tr>
            </a:tbl>
          </a:graphicData>
        </a:graphic>
      </p:graphicFrame>
    </p:spTree>
    <p:extLst>
      <p:ext uri="{BB962C8B-B14F-4D97-AF65-F5344CB8AC3E}">
        <p14:creationId xmlns:p14="http://schemas.microsoft.com/office/powerpoint/2010/main" val="4506652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a:t>
            </a:r>
          </a:p>
        </p:txBody>
      </p:sp>
      <p:pic>
        <p:nvPicPr>
          <p:cNvPr id="7" name="Picture 6">
            <a:extLst>
              <a:ext uri="{FF2B5EF4-FFF2-40B4-BE49-F238E27FC236}">
                <a16:creationId xmlns:a16="http://schemas.microsoft.com/office/drawing/2014/main" id="{6B4E5E42-652A-499F-804C-C8AC7123E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43" y="1635124"/>
            <a:ext cx="9406514" cy="4806141"/>
          </a:xfrm>
          <a:prstGeom prst="rect">
            <a:avLst/>
          </a:prstGeom>
        </p:spPr>
      </p:pic>
    </p:spTree>
    <p:extLst>
      <p:ext uri="{BB962C8B-B14F-4D97-AF65-F5344CB8AC3E}">
        <p14:creationId xmlns:p14="http://schemas.microsoft.com/office/powerpoint/2010/main" val="31577953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712-A5C0-40D3-BC7C-30C8D5513C17}"/>
              </a:ext>
            </a:extLst>
          </p:cNvPr>
          <p:cNvSpPr>
            <a:spLocks noGrp="1"/>
          </p:cNvSpPr>
          <p:nvPr>
            <p:ph type="title"/>
          </p:nvPr>
        </p:nvSpPr>
        <p:spPr>
          <a:xfrm>
            <a:off x="1141413" y="618518"/>
            <a:ext cx="2562369" cy="859300"/>
          </a:xfrm>
        </p:spPr>
        <p:txBody>
          <a:bodyPr/>
          <a:lstStyle/>
          <a:p>
            <a:r>
              <a:rPr lang="en-IN" dirty="0"/>
              <a:t>Screens</a:t>
            </a:r>
          </a:p>
        </p:txBody>
      </p:sp>
      <p:pic>
        <p:nvPicPr>
          <p:cNvPr id="4" name="Picture 3">
            <a:extLst>
              <a:ext uri="{FF2B5EF4-FFF2-40B4-BE49-F238E27FC236}">
                <a16:creationId xmlns:a16="http://schemas.microsoft.com/office/drawing/2014/main" id="{3D187CF8-9590-4524-9F7B-F58476240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77818"/>
            <a:ext cx="8756521" cy="4521922"/>
          </a:xfrm>
          <a:prstGeom prst="rect">
            <a:avLst/>
          </a:prstGeom>
        </p:spPr>
      </p:pic>
    </p:spTree>
    <p:extLst>
      <p:ext uri="{BB962C8B-B14F-4D97-AF65-F5344CB8AC3E}">
        <p14:creationId xmlns:p14="http://schemas.microsoft.com/office/powerpoint/2010/main" val="137443159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1049</TotalTime>
  <Words>298</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Tw Cen MT</vt:lpstr>
      <vt:lpstr>Circuit</vt:lpstr>
      <vt:lpstr>        Mini project Presentation SESSION 2021-22</vt:lpstr>
      <vt:lpstr>KPP MART</vt:lpstr>
      <vt:lpstr>Project description</vt:lpstr>
      <vt:lpstr>Project flow</vt:lpstr>
      <vt:lpstr>Technology used</vt:lpstr>
      <vt:lpstr>E-r diagram</vt:lpstr>
      <vt:lpstr>Use case diagram     </vt:lpstr>
      <vt:lpstr>SCREENS</vt:lpstr>
      <vt:lpstr>Screens</vt:lpstr>
      <vt:lpstr>SCREENS</vt:lpstr>
      <vt:lpstr>Screens</vt:lpstr>
      <vt:lpstr>SCREENS</vt:lpstr>
      <vt:lpstr>Screens</vt:lpstr>
      <vt:lpstr>Screens</vt:lpstr>
      <vt:lpstr>Screens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prabhat yadav</cp:lastModifiedBy>
  <cp:revision>225</cp:revision>
  <dcterms:created xsi:type="dcterms:W3CDTF">2019-09-25T05:42:00Z</dcterms:created>
  <dcterms:modified xsi:type="dcterms:W3CDTF">2021-12-21T18:38:40Z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