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tags/tag16.xml" ContentType="application/vnd.openxmlformats-officedocument.presentationml.tag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ags/tag5.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3.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tags/tag14.xml" ContentType="application/vnd.openxmlformats-officedocument.presentationml.tags+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11.xml" ContentType="application/vnd.openxmlformats-officedocument.presentationml.notesSlide+xml"/>
  <Override PartName="/ppt/tags/tag15.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179.xml" ContentType="application/vnd.openxmlformats-officedocument.presentationml.slideLayout+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tags/tag11.xml" ContentType="application/vnd.openxmlformats-officedocument.presentationml.tags+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notesSlides/notesSlide12.xml" ContentType="application/vnd.openxmlformats-officedocument.presentationml.notesSlide+xml"/>
  <Override PartName="/ppt/tags/tag12.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tags/tag9.xml" ContentType="application/vnd.openxmlformats-officedocument.presentationml.tags+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notesSlides/notesSlide17.xml" ContentType="application/vnd.openxmlformats-officedocument.presentationml.notes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ags/tag1.xml" ContentType="application/vnd.openxmlformats-officedocument.presentationml.tags+xml"/>
  <Override PartName="/ppt/slides/slide40.xml" ContentType="application/vnd.openxmlformats-officedocument.presentationml.slide+xml"/>
  <Override PartName="/ppt/slideLayouts/slideLayout50.xml" ContentType="application/vnd.openxmlformats-officedocument.presentationml.slideLayout+xml"/>
  <Override PartName="/ppt/tags/tag17.xml" ContentType="application/vnd.openxmlformats-officedocument.presentationml.tags+xml"/>
  <Default Extension="wdp" ContentType="image/vnd.ms-photo"/>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Default Extension="vml" ContentType="application/vnd.openxmlformats-officedocument.vmlDrawing"/>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330" r:id="rId5"/>
    <p:sldMasterId id="2147484345" r:id="rId6"/>
    <p:sldMasterId id="2147484364" r:id="rId7"/>
    <p:sldMasterId id="2147484379" r:id="rId8"/>
    <p:sldMasterId id="2147484398" r:id="rId9"/>
    <p:sldMasterId id="2147484416" r:id="rId10"/>
    <p:sldMasterId id="2147484444" r:id="rId11"/>
    <p:sldMasterId id="2147484456" r:id="rId12"/>
    <p:sldMasterId id="2147484474" r:id="rId13"/>
    <p:sldMasterId id="2147484487" r:id="rId14"/>
    <p:sldMasterId id="2147484501" r:id="rId15"/>
  </p:sldMasterIdLst>
  <p:notesMasterIdLst>
    <p:notesMasterId r:id="rId64"/>
  </p:notesMasterIdLst>
  <p:handoutMasterIdLst>
    <p:handoutMasterId r:id="rId65"/>
  </p:handoutMasterIdLst>
  <p:sldIdLst>
    <p:sldId id="1117" r:id="rId16"/>
    <p:sldId id="1118" r:id="rId17"/>
    <p:sldId id="1119" r:id="rId18"/>
    <p:sldId id="1120" r:id="rId19"/>
    <p:sldId id="1121" r:id="rId20"/>
    <p:sldId id="1161" r:id="rId21"/>
    <p:sldId id="1162" r:id="rId22"/>
    <p:sldId id="1164" r:id="rId23"/>
    <p:sldId id="1165" r:id="rId24"/>
    <p:sldId id="1167" r:id="rId25"/>
    <p:sldId id="1168" r:id="rId26"/>
    <p:sldId id="1171" r:id="rId27"/>
    <p:sldId id="1170" r:id="rId28"/>
    <p:sldId id="1173" r:id="rId29"/>
    <p:sldId id="1172" r:id="rId30"/>
    <p:sldId id="1169" r:id="rId31"/>
    <p:sldId id="1175" r:id="rId32"/>
    <p:sldId id="1176" r:id="rId33"/>
    <p:sldId id="1178" r:id="rId34"/>
    <p:sldId id="1174" r:id="rId35"/>
    <p:sldId id="1179" r:id="rId36"/>
    <p:sldId id="1181" r:id="rId37"/>
    <p:sldId id="1182" r:id="rId38"/>
    <p:sldId id="1180" r:id="rId39"/>
    <p:sldId id="1184" r:id="rId40"/>
    <p:sldId id="1177" r:id="rId41"/>
    <p:sldId id="1163" r:id="rId42"/>
    <p:sldId id="1183" r:id="rId43"/>
    <p:sldId id="1122" r:id="rId44"/>
    <p:sldId id="1123" r:id="rId45"/>
    <p:sldId id="1124" r:id="rId46"/>
    <p:sldId id="1125" r:id="rId47"/>
    <p:sldId id="1126" r:id="rId48"/>
    <p:sldId id="1127" r:id="rId49"/>
    <p:sldId id="1128" r:id="rId50"/>
    <p:sldId id="1136" r:id="rId51"/>
    <p:sldId id="1137" r:id="rId52"/>
    <p:sldId id="1138" r:id="rId53"/>
    <p:sldId id="1139" r:id="rId54"/>
    <p:sldId id="1142" r:id="rId55"/>
    <p:sldId id="1150" r:id="rId56"/>
    <p:sldId id="1153" r:id="rId57"/>
    <p:sldId id="1154" r:id="rId58"/>
    <p:sldId id="1155" r:id="rId59"/>
    <p:sldId id="1156" r:id="rId60"/>
    <p:sldId id="1157" r:id="rId61"/>
    <p:sldId id="1159" r:id="rId62"/>
    <p:sldId id="1110" r:id="rId63"/>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How to use this template" id="{E60AC486-1BAF-498A-9A57-7A5A1B7BADB5}">
          <p14:sldIdLst>
            <p14:sldId id="1158"/>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9"/>
            <p14:sldId id="1110"/>
          </p14:sldIdLst>
        </p14:section>
        <p14:section name="Build Template" id="{D88B19E0-7F40-4EB1-BF25-B9D8E02B1AB4}">
          <p14:sldIdLst/>
        </p14:section>
      </p14:sectionLst>
    </p:ex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05050"/>
    <a:srgbClr val="00BCF2"/>
    <a:srgbClr val="FFFFFF"/>
    <a:srgbClr val="000000"/>
    <a:srgbClr val="969696"/>
    <a:srgbClr val="002050"/>
    <a:srgbClr val="442359"/>
    <a:srgbClr val="333333"/>
    <a:srgbClr val="00FFFF"/>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222" autoAdjust="0"/>
    <p:restoredTop sz="90110" autoAdjust="0"/>
  </p:normalViewPr>
  <p:slideViewPr>
    <p:cSldViewPr>
      <p:cViewPr varScale="1">
        <p:scale>
          <a:sx n="64" d="100"/>
          <a:sy n="64" d="100"/>
        </p:scale>
        <p:origin x="-1164" y="-10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p:scale>
        <a:sx n="44" d="100"/>
        <a:sy n="44" d="100"/>
      </p:scale>
      <p:origin x="0" y="0"/>
    </p:cViewPr>
  </p:sorterViewPr>
  <p:notesViewPr>
    <p:cSldViewPr showGuides="1">
      <p:cViewPr varScale="1">
        <p:scale>
          <a:sx n="95" d="100"/>
          <a:sy n="95" d="100"/>
        </p:scale>
        <p:origin x="-358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slide" Target="slides/slide48.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slide" Target="slides/slide46.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36.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presProps" Target="presProp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3/9/2015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3/9/2015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smtClean="0">
              <a:effectLst/>
            </a:endParaRPr>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3/9/2015</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 xmlns:p14="http://schemas.microsoft.com/office/powerpoint/2010/main" val="60156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 xmlns:p14="http://schemas.microsoft.com/office/powerpoint/2010/main" val="253574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35</a:t>
            </a:fld>
            <a:endParaRPr lang="en-US" dirty="0">
              <a:solidFill>
                <a:prstClr val="black"/>
              </a:solidFill>
            </a:endParaRPr>
          </a:p>
        </p:txBody>
      </p:sp>
    </p:spTree>
    <p:extLst>
      <p:ext uri="{BB962C8B-B14F-4D97-AF65-F5344CB8AC3E}">
        <p14:creationId xmlns="" xmlns:p14="http://schemas.microsoft.com/office/powerpoint/2010/main" val="3478017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Tree>
    <p:extLst>
      <p:ext uri="{BB962C8B-B14F-4D97-AF65-F5344CB8AC3E}">
        <p14:creationId xmlns="" xmlns:p14="http://schemas.microsoft.com/office/powerpoint/2010/main" val="182248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38</a:t>
            </a:fld>
            <a:endParaRPr lang="en-US" dirty="0">
              <a:solidFill>
                <a:prstClr val="black"/>
              </a:solidFill>
            </a:endParaRPr>
          </a:p>
        </p:txBody>
      </p:sp>
    </p:spTree>
    <p:extLst>
      <p:ext uri="{BB962C8B-B14F-4D97-AF65-F5344CB8AC3E}">
        <p14:creationId xmlns="" xmlns:p14="http://schemas.microsoft.com/office/powerpoint/2010/main" val="1879469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39</a:t>
            </a:fld>
            <a:endParaRPr lang="en-US" dirty="0">
              <a:solidFill>
                <a:prstClr val="black"/>
              </a:solidFill>
            </a:endParaRPr>
          </a:p>
        </p:txBody>
      </p:sp>
    </p:spTree>
    <p:extLst>
      <p:ext uri="{BB962C8B-B14F-4D97-AF65-F5344CB8AC3E}">
        <p14:creationId xmlns="" xmlns:p14="http://schemas.microsoft.com/office/powerpoint/2010/main" val="142545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AE5897A4-75F2-44CA-ABBE-2B8113464C12}" type="datetime1">
              <a:rPr lang="en-US" smtClean="0">
                <a:solidFill>
                  <a:prstClr val="black"/>
                </a:solidFill>
              </a:rPr>
              <a:pPr/>
              <a:t>3/9/2015</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 xmlns:p14="http://schemas.microsoft.com/office/powerpoint/2010/main" val="3295794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54A9AFC-B445-415A-8F53-4FFCFC537350}" type="datetime1">
              <a:rPr lang="en-US" smtClean="0">
                <a:solidFill>
                  <a:prstClr val="black"/>
                </a:solidFill>
              </a:rPr>
              <a:pPr/>
              <a:t>3/9/2015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 xmlns:p14="http://schemas.microsoft.com/office/powerpoint/2010/main" val="1769990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46</a:t>
            </a:fld>
            <a:endParaRPr lang="en-US" dirty="0">
              <a:solidFill>
                <a:prstClr val="black"/>
              </a:solidFill>
            </a:endParaRPr>
          </a:p>
        </p:txBody>
      </p:sp>
    </p:spTree>
    <p:extLst>
      <p:ext uri="{BB962C8B-B14F-4D97-AF65-F5344CB8AC3E}">
        <p14:creationId xmlns="" xmlns:p14="http://schemas.microsoft.com/office/powerpoint/2010/main" val="2458047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3/9/2015 11:03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 xmlns:p14="http://schemas.microsoft.com/office/powerpoint/2010/main" val="97624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2</a:t>
            </a:fld>
            <a:endParaRPr lang="en-US" dirty="0">
              <a:solidFill>
                <a:prstClr val="black"/>
              </a:solidFill>
            </a:endParaRPr>
          </a:p>
        </p:txBody>
      </p:sp>
    </p:spTree>
    <p:extLst>
      <p:ext uri="{BB962C8B-B14F-4D97-AF65-F5344CB8AC3E}">
        <p14:creationId xmlns="" xmlns:p14="http://schemas.microsoft.com/office/powerpoint/2010/main" val="355800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1097219">
              <a:defRP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 xmlns:p14="http://schemas.microsoft.com/office/powerpoint/2010/main" val="367248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 xmlns:p14="http://schemas.microsoft.com/office/powerpoint/2010/main" val="253177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 xmlns:p14="http://schemas.microsoft.com/office/powerpoint/2010/main" val="2065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 xmlns:p14="http://schemas.microsoft.com/office/powerpoint/2010/main" val="109756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 xmlns:p14="http://schemas.microsoft.com/office/powerpoint/2010/main" val="85287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0A57B-FB17-49E5-8F84-432FD1C7B5D1}" type="slidenum">
              <a:rPr lang="en-US" smtClean="0">
                <a:solidFill>
                  <a:prstClr val="black"/>
                </a:solidFill>
              </a:rPr>
              <a:pPr/>
              <a:t>32</a:t>
            </a:fld>
            <a:endParaRPr lang="en-US">
              <a:solidFill>
                <a:prstClr val="black"/>
              </a:solidFill>
            </a:endParaRPr>
          </a:p>
        </p:txBody>
      </p:sp>
    </p:spTree>
    <p:extLst>
      <p:ext uri="{BB962C8B-B14F-4D97-AF65-F5344CB8AC3E}">
        <p14:creationId xmlns="" xmlns:p14="http://schemas.microsoft.com/office/powerpoint/2010/main" val="336477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54A9AFC-B445-415A-8F53-4FFCFC537350}" type="datetime1">
              <a:rPr lang="en-US" smtClean="0">
                <a:solidFill>
                  <a:prstClr val="black"/>
                </a:solidFill>
              </a:rPr>
              <a:pPr/>
              <a:t>3/9/2015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 xmlns:p14="http://schemas.microsoft.com/office/powerpoint/2010/main" val="357667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8.xml"/><Relationship Id="rId6" Type="http://schemas.microsoft.com/office/2007/relationships/hdphoto" Target="../media/hdphoto3.wdp"/></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9.xml"/><Relationship Id="rId4" Type="http://schemas.microsoft.com/office/2007/relationships/hdphoto" Target="../media/hdphoto3.wdp"/></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Master" Target="../slideMasters/slideMaster10.xml"/><Relationship Id="rId5" Type="http://schemas.microsoft.com/office/2007/relationships/hdphoto" Target="../media/hdphoto3.wdp"/><Relationship Id="rId4" Type="http://schemas.openxmlformats.org/officeDocument/2006/relationships/image" Target="../media/image9.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0.xml"/><Relationship Id="rId4" Type="http://schemas.openxmlformats.org/officeDocument/2006/relationships/image" Target="../media/image10.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Master" Target="../slideMasters/slideMaster11.xml"/><Relationship Id="rId5" Type="http://schemas.microsoft.com/office/2007/relationships/hdphoto" Target="../media/hdphoto3.wdp"/><Relationship Id="rId4" Type="http://schemas.openxmlformats.org/officeDocument/2006/relationships/image" Target="../media/image9.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1.xml"/><Relationship Id="rId4" Type="http://schemas.openxmlformats.org/officeDocument/2006/relationships/image" Target="../media/image10.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043125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74638" y="1211263"/>
            <a:ext cx="5486400" cy="1647919"/>
          </a:xfrm>
        </p:spPr>
        <p:txBody>
          <a:bodyPr>
            <a:spAutoFit/>
          </a:bodyPr>
          <a:lstStyle>
            <a:lvl1pPr marL="0" indent="0">
              <a:spcBef>
                <a:spcPts val="899"/>
              </a:spcBef>
              <a:buNone/>
              <a:defRPr sz="2939">
                <a:gradFill>
                  <a:gsLst>
                    <a:gs pos="100000">
                      <a:schemeClr val="tx2"/>
                    </a:gs>
                    <a:gs pos="0">
                      <a:schemeClr val="tx2"/>
                    </a:gs>
                  </a:gsLst>
                  <a:lin ang="5400000" scaled="0"/>
                </a:gradFill>
                <a:latin typeface="+mj-lt"/>
              </a:defRPr>
            </a:lvl1pPr>
            <a:lvl2pPr marL="0" indent="0">
              <a:buNone/>
              <a:defRPr sz="1470" spc="-38" baseline="0"/>
            </a:lvl2pPr>
            <a:lvl3pPr marL="174918" indent="0">
              <a:buNone/>
              <a:defRPr sz="1470" spc="-38" baseline="0"/>
            </a:lvl3pPr>
            <a:lvl4pPr marL="342697" indent="0">
              <a:buNone/>
              <a:defRPr sz="1323" spc="-38" baseline="0"/>
            </a:lvl4pPr>
            <a:lvl5pPr marL="519995" indent="0">
              <a:buNone/>
              <a:defRPr sz="1323" spc="-38"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761038" y="1211265"/>
            <a:ext cx="5504574" cy="1647919"/>
          </a:xfrm>
        </p:spPr>
        <p:txBody>
          <a:bodyPr>
            <a:spAutoFit/>
          </a:bodyPr>
          <a:lstStyle>
            <a:lvl1pPr marL="0" indent="0">
              <a:spcBef>
                <a:spcPts val="899"/>
              </a:spcBef>
              <a:buNone/>
              <a:defRPr lang="en-US" sz="2939" kern="1200" spc="-52" baseline="0" dirty="0" smtClean="0">
                <a:gradFill>
                  <a:gsLst>
                    <a:gs pos="100000">
                      <a:schemeClr val="tx2"/>
                    </a:gs>
                    <a:gs pos="0">
                      <a:schemeClr val="tx2"/>
                    </a:gs>
                  </a:gsLst>
                  <a:lin ang="5400000" scaled="0"/>
                </a:gradFill>
                <a:latin typeface="+mj-lt"/>
                <a:ea typeface="+mn-ea"/>
                <a:cs typeface="+mn-cs"/>
              </a:defRPr>
            </a:lvl1pPr>
            <a:lvl2pPr marL="2380"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250">
                      <a:schemeClr val="tx1"/>
                    </a:gs>
                    <a:gs pos="100000">
                      <a:schemeClr val="tx1"/>
                    </a:gs>
                  </a:gsLst>
                  <a:lin ang="5400000" scaled="0"/>
                </a:gradFill>
                <a:latin typeface="+mn-lt"/>
                <a:ea typeface="+mn-ea"/>
                <a:cs typeface="+mn-cs"/>
              </a:defRPr>
            </a:lvl2pPr>
            <a:lvl3pPr marL="174918"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250">
                      <a:schemeClr val="tx1"/>
                    </a:gs>
                    <a:gs pos="100000">
                      <a:schemeClr val="tx1"/>
                    </a:gs>
                  </a:gsLst>
                  <a:lin ang="5400000" scaled="0"/>
                </a:gradFill>
                <a:latin typeface="+mn-lt"/>
                <a:ea typeface="+mn-ea"/>
                <a:cs typeface="+mn-cs"/>
              </a:defRPr>
            </a:lvl3pPr>
            <a:lvl4pPr marL="345076"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smtClean="0">
                <a:gradFill>
                  <a:gsLst>
                    <a:gs pos="1250">
                      <a:schemeClr val="tx1"/>
                    </a:gs>
                    <a:gs pos="100000">
                      <a:schemeClr val="tx1"/>
                    </a:gs>
                  </a:gsLst>
                  <a:lin ang="5400000" scaled="0"/>
                </a:gradFill>
                <a:latin typeface="+mn-lt"/>
                <a:ea typeface="+mn-ea"/>
                <a:cs typeface="+mn-cs"/>
              </a:defRPr>
            </a:lvl4pPr>
            <a:lvl5pPr marL="515234"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a:gradFill>
                  <a:gsLst>
                    <a:gs pos="1250">
                      <a:schemeClr val="tx1"/>
                    </a:gs>
                    <a:gs pos="100000">
                      <a:schemeClr val="tx1"/>
                    </a:gs>
                  </a:gsLst>
                  <a:lin ang="5400000" scaled="0"/>
                </a:gradFill>
                <a:latin typeface="+mn-lt"/>
                <a:ea typeface="+mn-ea"/>
                <a:cs typeface="+mn-cs"/>
              </a:defRPr>
            </a:lvl5pPr>
          </a:lstStyle>
          <a:p>
            <a:pPr marL="0" marR="0" lvl="0" indent="0" algn="l" defTabSz="68536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735357847"/>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74638" y="1211265"/>
            <a:ext cx="5486400" cy="1647919"/>
          </a:xfrm>
        </p:spPr>
        <p:txBody>
          <a:bodyPr>
            <a:spAutoFit/>
          </a:bodyPr>
          <a:lstStyle>
            <a:lvl1pPr marL="0" indent="0">
              <a:spcBef>
                <a:spcPts val="899"/>
              </a:spcBef>
              <a:buNone/>
              <a:defRPr sz="2939">
                <a:gradFill>
                  <a:gsLst>
                    <a:gs pos="1000">
                      <a:schemeClr val="tx1"/>
                    </a:gs>
                    <a:gs pos="98000">
                      <a:schemeClr val="tx1"/>
                    </a:gs>
                  </a:gsLst>
                  <a:lin ang="5400000" scaled="0"/>
                </a:gradFill>
                <a:latin typeface="+mj-lt"/>
              </a:defRPr>
            </a:lvl1pPr>
            <a:lvl2pPr marL="0" indent="0">
              <a:buNone/>
              <a:defRPr sz="1470" spc="-38" baseline="0">
                <a:gradFill>
                  <a:gsLst>
                    <a:gs pos="1000">
                      <a:schemeClr val="tx1"/>
                    </a:gs>
                    <a:gs pos="98000">
                      <a:schemeClr val="tx1"/>
                    </a:gs>
                  </a:gsLst>
                  <a:lin ang="5400000" scaled="0"/>
                </a:gradFill>
              </a:defRPr>
            </a:lvl2pPr>
            <a:lvl3pPr marL="174918" indent="0">
              <a:buNone/>
              <a:defRPr sz="1470" spc="-38" baseline="0">
                <a:gradFill>
                  <a:gsLst>
                    <a:gs pos="1000">
                      <a:schemeClr val="tx1"/>
                    </a:gs>
                    <a:gs pos="98000">
                      <a:schemeClr val="tx1"/>
                    </a:gs>
                  </a:gsLst>
                  <a:lin ang="5400000" scaled="0"/>
                </a:gradFill>
              </a:defRPr>
            </a:lvl3pPr>
            <a:lvl4pPr marL="342697" indent="0">
              <a:buNone/>
              <a:defRPr sz="1323" spc="-38" baseline="0">
                <a:gradFill>
                  <a:gsLst>
                    <a:gs pos="1000">
                      <a:schemeClr val="tx1"/>
                    </a:gs>
                    <a:gs pos="98000">
                      <a:schemeClr val="tx1"/>
                    </a:gs>
                  </a:gsLst>
                  <a:lin ang="5400000" scaled="0"/>
                </a:gradFill>
              </a:defRPr>
            </a:lvl4pPr>
            <a:lvl5pPr marL="519995" indent="0">
              <a:buNone/>
              <a:defRPr sz="1323" spc="-38"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761038" y="1211265"/>
            <a:ext cx="5504574" cy="1647919"/>
          </a:xfrm>
        </p:spPr>
        <p:txBody>
          <a:bodyPr>
            <a:spAutoFit/>
          </a:bodyPr>
          <a:lstStyle>
            <a:lvl1pPr marL="0" indent="0">
              <a:spcBef>
                <a:spcPts val="899"/>
              </a:spcBef>
              <a:buNone/>
              <a:defRPr lang="en-US" sz="2939" kern="1200" spc="-52" baseline="0" dirty="0" smtClean="0">
                <a:gradFill>
                  <a:gsLst>
                    <a:gs pos="1000">
                      <a:schemeClr val="tx1"/>
                    </a:gs>
                    <a:gs pos="98000">
                      <a:schemeClr val="tx1"/>
                    </a:gs>
                  </a:gsLst>
                  <a:lin ang="5400000" scaled="0"/>
                </a:gradFill>
                <a:latin typeface="+mj-lt"/>
                <a:ea typeface="+mn-ea"/>
                <a:cs typeface="+mn-cs"/>
              </a:defRPr>
            </a:lvl1pPr>
            <a:lvl2pPr marL="2380"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000">
                      <a:schemeClr val="tx1"/>
                    </a:gs>
                    <a:gs pos="98000">
                      <a:schemeClr val="tx1"/>
                    </a:gs>
                  </a:gsLst>
                  <a:lin ang="5400000" scaled="0"/>
                </a:gradFill>
                <a:latin typeface="+mn-lt"/>
                <a:ea typeface="+mn-ea"/>
                <a:cs typeface="+mn-cs"/>
              </a:defRPr>
            </a:lvl2pPr>
            <a:lvl3pPr marL="174918"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000">
                      <a:schemeClr val="tx1"/>
                    </a:gs>
                    <a:gs pos="98000">
                      <a:schemeClr val="tx1"/>
                    </a:gs>
                  </a:gsLst>
                  <a:lin ang="5400000" scaled="0"/>
                </a:gradFill>
                <a:latin typeface="+mn-lt"/>
                <a:ea typeface="+mn-ea"/>
                <a:cs typeface="+mn-cs"/>
              </a:defRPr>
            </a:lvl3pPr>
            <a:lvl4pPr marL="345076"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smtClean="0">
                <a:gradFill>
                  <a:gsLst>
                    <a:gs pos="1000">
                      <a:schemeClr val="tx1"/>
                    </a:gs>
                    <a:gs pos="98000">
                      <a:schemeClr val="tx1"/>
                    </a:gs>
                  </a:gsLst>
                  <a:lin ang="5400000" scaled="0"/>
                </a:gradFill>
                <a:latin typeface="+mn-lt"/>
                <a:ea typeface="+mn-ea"/>
                <a:cs typeface="+mn-cs"/>
              </a:defRPr>
            </a:lvl4pPr>
            <a:lvl5pPr marL="515234"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a:gradFill>
                  <a:gsLst>
                    <a:gs pos="1000">
                      <a:schemeClr val="tx1"/>
                    </a:gs>
                    <a:gs pos="98000">
                      <a:schemeClr val="tx1"/>
                    </a:gs>
                  </a:gsLst>
                  <a:lin ang="5400000" scaled="0"/>
                </a:gradFill>
                <a:latin typeface="+mn-lt"/>
                <a:ea typeface="+mn-ea"/>
                <a:cs typeface="+mn-cs"/>
              </a:defRPr>
            </a:lvl5pPr>
          </a:lstStyle>
          <a:p>
            <a:pPr marL="0" marR="0" lvl="0" indent="0" algn="l" defTabSz="68536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59014865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685365" rtl="0" eaLnBrk="1" latinLnBrk="0" hangingPunct="1">
              <a:lnSpc>
                <a:spcPct val="90000"/>
              </a:lnSpc>
              <a:spcBef>
                <a:spcPct val="0"/>
              </a:spcBef>
              <a:buNone/>
              <a:defRPr lang="en-US" sz="3968" b="0" kern="1200" cap="none" spc="-75"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213490280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1388745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txBox="1">
            <a:spLocks/>
          </p:cNvSpPr>
          <p:nvPr userDrawn="1"/>
        </p:nvSpPr>
        <p:spPr>
          <a:xfrm>
            <a:off x="274638" y="314327"/>
            <a:ext cx="11375537" cy="946413"/>
          </a:xfrm>
          <a:prstGeom prst="rect">
            <a:avLst/>
          </a:prstGeom>
        </p:spPr>
        <p:txBody>
          <a:bodyPr lIns="107498" tIns="67186" rIns="107498" bIns="67186"/>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3968">
                <a:gradFill>
                  <a:gsLst>
                    <a:gs pos="1250">
                      <a:srgbClr val="505050"/>
                    </a:gs>
                    <a:gs pos="100000">
                      <a:srgbClr val="505050"/>
                    </a:gs>
                  </a:gsLst>
                  <a:lin ang="5400000" scaled="0"/>
                </a:gradFill>
              </a:rPr>
              <a:t>Cloud, an ‘evolution’ for IT</a:t>
            </a:r>
          </a:p>
        </p:txBody>
      </p:sp>
    </p:spTree>
    <p:extLst>
      <p:ext uri="{BB962C8B-B14F-4D97-AF65-F5344CB8AC3E}">
        <p14:creationId xmlns="" xmlns:p14="http://schemas.microsoft.com/office/powerpoint/2010/main" val="689756498"/>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74638" y="1211262"/>
            <a:ext cx="11378776" cy="1924729"/>
          </a:xfrm>
        </p:spPr>
        <p:txBody>
          <a:bodyPr>
            <a:spAutoFit/>
          </a:bodyPr>
          <a:lstStyle>
            <a:lvl1pPr marL="0" indent="0">
              <a:buNone/>
              <a:defRPr sz="2424">
                <a:gradFill>
                  <a:gsLst>
                    <a:gs pos="1250">
                      <a:schemeClr val="tx1"/>
                    </a:gs>
                    <a:gs pos="100000">
                      <a:schemeClr val="tx1"/>
                    </a:gs>
                  </a:gsLst>
                  <a:lin ang="5400000" scaled="0"/>
                </a:gradFill>
                <a:latin typeface="Consolas" pitchFamily="49" charset="0"/>
                <a:cs typeface="Consolas" pitchFamily="49" charset="0"/>
              </a:defRPr>
            </a:lvl1pPr>
            <a:lvl2pPr marL="254642" indent="0">
              <a:buNone/>
              <a:defRPr>
                <a:gradFill>
                  <a:gsLst>
                    <a:gs pos="1250">
                      <a:schemeClr val="tx1"/>
                    </a:gs>
                    <a:gs pos="100000">
                      <a:schemeClr val="tx1"/>
                    </a:gs>
                  </a:gsLst>
                  <a:lin ang="5400000" scaled="0"/>
                </a:gradFill>
                <a:latin typeface="Consolas" pitchFamily="49" charset="0"/>
                <a:cs typeface="Consolas" pitchFamily="49" charset="0"/>
              </a:defRPr>
            </a:lvl2pPr>
            <a:lvl3pPr marL="429561" indent="0">
              <a:buNone/>
              <a:defRPr>
                <a:gradFill>
                  <a:gsLst>
                    <a:gs pos="1250">
                      <a:schemeClr val="tx1"/>
                    </a:gs>
                    <a:gs pos="100000">
                      <a:schemeClr val="tx1"/>
                    </a:gs>
                  </a:gsLst>
                  <a:lin ang="5400000" scaled="0"/>
                </a:gradFill>
                <a:latin typeface="Consolas" pitchFamily="49" charset="0"/>
                <a:cs typeface="Consolas" pitchFamily="49" charset="0"/>
              </a:defRPr>
            </a:lvl3pPr>
            <a:lvl4pPr marL="598529" indent="0">
              <a:buNone/>
              <a:defRPr>
                <a:gradFill>
                  <a:gsLst>
                    <a:gs pos="1250">
                      <a:schemeClr val="tx1"/>
                    </a:gs>
                    <a:gs pos="100000">
                      <a:schemeClr val="tx1"/>
                    </a:gs>
                  </a:gsLst>
                  <a:lin ang="5400000" scaled="0"/>
                </a:gradFill>
                <a:latin typeface="Consolas" pitchFamily="49" charset="0"/>
                <a:cs typeface="Consolas" pitchFamily="49" charset="0"/>
              </a:defRPr>
            </a:lvl4pPr>
            <a:lvl5pPr marL="772257"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603611244"/>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74638" y="296864"/>
            <a:ext cx="11378776" cy="734125"/>
          </a:xfrm>
        </p:spPr>
        <p:txBody>
          <a:bodyPr>
            <a:spAutoFit/>
          </a:bodyPr>
          <a:lstStyle>
            <a:lvl1pPr>
              <a:defRPr sz="396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274638" y="1211263"/>
            <a:ext cx="11375537" cy="1955295"/>
          </a:xfrm>
          <a:prstGeom prst="rect">
            <a:avLst/>
          </a:prstGeom>
        </p:spPr>
        <p:txBody>
          <a:bodyPr>
            <a:spAutoFit/>
          </a:bodyPr>
          <a:lstStyle>
            <a:lvl1pPr marL="257022" indent="-257022">
              <a:buClr>
                <a:srgbClr val="FFFFFF"/>
              </a:buClr>
              <a:buSzPct val="90000"/>
              <a:buFont typeface="Arial" pitchFamily="34" charset="0"/>
              <a:buChar char="•"/>
              <a:defRPr sz="2645">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208" indent="-214186">
              <a:buClr>
                <a:srgbClr val="FFFFFF"/>
              </a:buClr>
              <a:buSzPct val="90000"/>
              <a:buFont typeface="Arial" pitchFamily="34" charset="0"/>
              <a:buChar char="•"/>
              <a:defRPr sz="2351">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392" indent="-214186">
              <a:buClr>
                <a:srgbClr val="FFFFFF"/>
              </a:buClr>
              <a:buSzPct val="90000"/>
              <a:buFont typeface="Arial" pitchFamily="34" charset="0"/>
              <a:buChar char="•"/>
              <a:defRPr sz="2058">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6741" indent="-171348">
              <a:buClr>
                <a:srgbClr val="FFFFFF"/>
              </a:buClr>
              <a:buSzPct val="90000"/>
              <a:buFont typeface="Arial" pitchFamily="34" charset="0"/>
              <a:buChar char="•"/>
              <a:defRPr sz="1764">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089" indent="-171348">
              <a:buClr>
                <a:srgbClr val="FFFFFF"/>
              </a:buClr>
              <a:buSzPct val="90000"/>
              <a:buFont typeface="Arial" pitchFamily="34" charset="0"/>
              <a:buChar char="•"/>
              <a:defRPr sz="147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19"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 xmlns:p14="http://schemas.microsoft.com/office/powerpoint/2010/main" val="285505509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721716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401806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150904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92685944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5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734240"/>
          </a:xfrm>
        </p:spPr>
        <p:txBody>
          <a:bodyPr/>
          <a:lstStyle>
            <a:lvl1pPr>
              <a:defRPr>
                <a:solidFill>
                  <a:schemeClr val="bg1">
                    <a:alpha val="99000"/>
                  </a:schemeClr>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7" y="2125662"/>
            <a:ext cx="3711575" cy="1109663"/>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6106" y="6423313"/>
            <a:ext cx="1737341" cy="416792"/>
          </a:xfrm>
          <a:prstGeom prst="rect">
            <a:avLst/>
          </a:prstGeom>
        </p:spPr>
      </p:pic>
      <p:sp>
        <p:nvSpPr>
          <p:cNvPr id="16" name="TextBox 15"/>
          <p:cNvSpPr txBox="1"/>
          <p:nvPr/>
        </p:nvSpPr>
        <p:spPr>
          <a:xfrm>
            <a:off x="9235732" y="7123999"/>
            <a:ext cx="2926049" cy="413125"/>
          </a:xfrm>
          <a:prstGeom prst="rect">
            <a:avLst/>
          </a:prstGeom>
          <a:noFill/>
        </p:spPr>
        <p:txBody>
          <a:bodyPr wrap="square" lIns="182800" tIns="146242" rIns="182800" bIns="146242" rtlCol="0">
            <a:spAutoFit/>
          </a:bodyPr>
          <a:lstStyle/>
          <a:p>
            <a:pPr defTabSz="1243777">
              <a:lnSpc>
                <a:spcPct val="90000"/>
              </a:lnSpc>
            </a:pPr>
            <a:r>
              <a:rPr lang="en-US" sz="816" dirty="0" smtClean="0">
                <a:solidFill>
                  <a:srgbClr val="FFFFFF"/>
                </a:solidFill>
              </a:rPr>
              <a:t>Presentation title     ©Copyright 2012     09 / 14 /12</a:t>
            </a:r>
          </a:p>
        </p:txBody>
      </p:sp>
      <p:sp>
        <p:nvSpPr>
          <p:cNvPr id="15" name="Slide Number Placeholder 5"/>
          <p:cNvSpPr txBox="1">
            <a:spLocks/>
          </p:cNvSpPr>
          <p:nvPr/>
        </p:nvSpPr>
        <p:spPr>
          <a:xfrm>
            <a:off x="11905895" y="7213442"/>
            <a:ext cx="438755" cy="232711"/>
          </a:xfrm>
          <a:prstGeom prst="rect">
            <a:avLst/>
          </a:prstGeom>
        </p:spPr>
        <p:txBody>
          <a:bodyPr lIns="91401" tIns="45700" rIns="91401" bIns="4570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16" dirty="0" smtClean="0">
                <a:solidFill>
                  <a:srgbClr val="FFFFFF"/>
                </a:solidFill>
              </a:rPr>
              <a:t>2</a:t>
            </a:r>
            <a:endParaRPr lang="en-US" sz="816" dirty="0">
              <a:solidFill>
                <a:srgbClr val="FFFFFF"/>
              </a:solidFill>
            </a:endParaRPr>
          </a:p>
        </p:txBody>
      </p:sp>
      <p:sp>
        <p:nvSpPr>
          <p:cNvPr id="20" name="Text Placeholder 4"/>
          <p:cNvSpPr>
            <a:spLocks noGrp="1"/>
          </p:cNvSpPr>
          <p:nvPr>
            <p:ph type="body" sz="quarter" idx="13" hasCustomPrompt="1"/>
          </p:nvPr>
        </p:nvSpPr>
        <p:spPr>
          <a:xfrm>
            <a:off x="272276" y="1028704"/>
            <a:ext cx="6217916" cy="732769"/>
          </a:xfrm>
          <a:noFill/>
        </p:spPr>
        <p:txBody>
          <a:bodyPr lIns="143388" tIns="107537" rIns="143388" bIns="107537">
            <a:noAutofit/>
          </a:bodyPr>
          <a:lstStyle>
            <a:lvl1pPr marL="0" indent="0">
              <a:spcBef>
                <a:spcPts val="0"/>
              </a:spcBef>
              <a:buNone/>
              <a:defRPr sz="3570" spc="0" baseline="0">
                <a:solidFill>
                  <a:schemeClr val="bg1">
                    <a:alpha val="99000"/>
                  </a:schemeClr>
                </a:solidFill>
                <a:latin typeface="+mj-lt"/>
              </a:defRPr>
            </a:lvl1pPr>
          </a:lstStyle>
          <a:p>
            <a:pPr lvl="0"/>
            <a:r>
              <a:rPr lang="en-US" dirty="0" smtClean="0"/>
              <a:t>Secondary title</a:t>
            </a:r>
          </a:p>
        </p:txBody>
      </p:sp>
    </p:spTree>
    <p:extLst>
      <p:ext uri="{BB962C8B-B14F-4D97-AF65-F5344CB8AC3E}">
        <p14:creationId xmlns="" xmlns:p14="http://schemas.microsoft.com/office/powerpoint/2010/main" val="27220956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6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734240"/>
          </a:xfrm>
        </p:spPr>
        <p:txBody>
          <a:bodyPr/>
          <a:lstStyle>
            <a:lvl1pPr>
              <a:defRPr>
                <a:solidFill>
                  <a:schemeClr val="bg1">
                    <a:alpha val="99000"/>
                  </a:schemeClr>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7" y="2125662"/>
            <a:ext cx="3711575" cy="1109663"/>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6106" y="6423313"/>
            <a:ext cx="1737341" cy="416792"/>
          </a:xfrm>
          <a:prstGeom prst="rect">
            <a:avLst/>
          </a:prstGeom>
        </p:spPr>
      </p:pic>
      <p:sp>
        <p:nvSpPr>
          <p:cNvPr id="16" name="TextBox 15"/>
          <p:cNvSpPr txBox="1"/>
          <p:nvPr/>
        </p:nvSpPr>
        <p:spPr>
          <a:xfrm>
            <a:off x="9235732" y="7123999"/>
            <a:ext cx="2926049" cy="413125"/>
          </a:xfrm>
          <a:prstGeom prst="rect">
            <a:avLst/>
          </a:prstGeom>
          <a:noFill/>
        </p:spPr>
        <p:txBody>
          <a:bodyPr wrap="square" lIns="182800" tIns="146242" rIns="182800" bIns="146242" rtlCol="0">
            <a:spAutoFit/>
          </a:bodyPr>
          <a:lstStyle/>
          <a:p>
            <a:pPr defTabSz="1243777">
              <a:lnSpc>
                <a:spcPct val="90000"/>
              </a:lnSpc>
            </a:pPr>
            <a:r>
              <a:rPr lang="en-US" sz="816" dirty="0" smtClean="0">
                <a:solidFill>
                  <a:srgbClr val="FFFFFF"/>
                </a:solidFill>
              </a:rPr>
              <a:t>Presentation title     ©Copyright 2012     09 / 14 /12</a:t>
            </a:r>
          </a:p>
        </p:txBody>
      </p:sp>
      <p:sp>
        <p:nvSpPr>
          <p:cNvPr id="15" name="Slide Number Placeholder 5"/>
          <p:cNvSpPr txBox="1">
            <a:spLocks/>
          </p:cNvSpPr>
          <p:nvPr/>
        </p:nvSpPr>
        <p:spPr>
          <a:xfrm>
            <a:off x="11905895" y="7213442"/>
            <a:ext cx="438755" cy="232711"/>
          </a:xfrm>
          <a:prstGeom prst="rect">
            <a:avLst/>
          </a:prstGeom>
        </p:spPr>
        <p:txBody>
          <a:bodyPr lIns="91401" tIns="45700" rIns="91401" bIns="4570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16" dirty="0" smtClean="0">
                <a:solidFill>
                  <a:srgbClr val="FFFFFF"/>
                </a:solidFill>
              </a:rPr>
              <a:t>2</a:t>
            </a:r>
            <a:endParaRPr lang="en-US" sz="816" dirty="0">
              <a:solidFill>
                <a:srgbClr val="FFFFFF"/>
              </a:solidFill>
            </a:endParaRPr>
          </a:p>
        </p:txBody>
      </p:sp>
      <p:sp>
        <p:nvSpPr>
          <p:cNvPr id="20" name="Text Placeholder 4"/>
          <p:cNvSpPr>
            <a:spLocks noGrp="1"/>
          </p:cNvSpPr>
          <p:nvPr>
            <p:ph type="body" sz="quarter" idx="13" hasCustomPrompt="1"/>
          </p:nvPr>
        </p:nvSpPr>
        <p:spPr>
          <a:xfrm>
            <a:off x="272276" y="1028704"/>
            <a:ext cx="6217916" cy="732769"/>
          </a:xfrm>
          <a:noFill/>
        </p:spPr>
        <p:txBody>
          <a:bodyPr lIns="143388" tIns="107537" rIns="143388" bIns="107537">
            <a:noAutofit/>
          </a:bodyPr>
          <a:lstStyle>
            <a:lvl1pPr marL="0" indent="0">
              <a:spcBef>
                <a:spcPts val="0"/>
              </a:spcBef>
              <a:buNone/>
              <a:defRPr sz="3570" spc="0" baseline="0">
                <a:solidFill>
                  <a:schemeClr val="bg1">
                    <a:alpha val="99000"/>
                  </a:schemeClr>
                </a:solidFill>
                <a:latin typeface="+mj-lt"/>
              </a:defRPr>
            </a:lvl1pPr>
          </a:lstStyle>
          <a:p>
            <a:pPr lvl="0"/>
            <a:r>
              <a:rPr lang="en-US" dirty="0" smtClean="0"/>
              <a:t>Secondary title</a:t>
            </a:r>
          </a:p>
        </p:txBody>
      </p:sp>
    </p:spTree>
    <p:extLst>
      <p:ext uri="{BB962C8B-B14F-4D97-AF65-F5344CB8AC3E}">
        <p14:creationId xmlns="" xmlns:p14="http://schemas.microsoft.com/office/powerpoint/2010/main" val="201127560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947375"/>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258486"/>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 xmlns:p14="http://schemas.microsoft.com/office/powerpoint/2010/main" val="205484421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15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029049"/>
            <a:ext cx="11889564" cy="1283813"/>
          </a:xfrm>
        </p:spPr>
        <p:txBody>
          <a:bodyPr/>
          <a:lstStyle>
            <a:lvl1pPr>
              <a:defRPr>
                <a:solidFill>
                  <a:schemeClr val="bg1">
                    <a:alpha val="99000"/>
                  </a:schemeClr>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 xmlns:p14="http://schemas.microsoft.com/office/powerpoint/2010/main" val="424211210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947375"/>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258486"/>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270767070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8" y="233203"/>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8" y="1476623"/>
            <a:ext cx="11375537"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 xmlns:p14="http://schemas.microsoft.com/office/powerpoint/2010/main" val="2225287171"/>
      </p:ext>
    </p:extLst>
  </p:cSld>
  <p:clrMapOvr>
    <a:masterClrMapping/>
  </p:clrMapOvr>
  <p:transition>
    <p:wipe dir="r"/>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8" y="233203"/>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8" y="1476662"/>
            <a:ext cx="11375537" cy="20403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504229101"/>
      </p:ext>
    </p:extLst>
  </p:cSld>
  <p:clrMapOvr>
    <a:masterClrMapping/>
  </p:clrMapOvr>
  <p:transition>
    <p:wipe dir="r"/>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9668" y="1476662"/>
            <a:ext cx="11375537" cy="2040374"/>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581568064"/>
      </p:ext>
    </p:extLst>
  </p:cSld>
  <p:clrMapOvr>
    <a:masterClrMapping/>
  </p:clrMapOvr>
  <p:transition>
    <p:wipe dir="r"/>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31404922"/>
      </p:ext>
    </p:extLst>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3229050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34536943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8" y="1476662"/>
            <a:ext cx="11375537"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36041697"/>
      </p:ext>
    </p:extLst>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8" y="1476662"/>
            <a:ext cx="11375537"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3" y="6363121"/>
            <a:ext cx="12436478" cy="631450"/>
          </a:xfrm>
          <a:solidFill>
            <a:srgbClr val="FFFF99"/>
          </a:solidFill>
        </p:spPr>
        <p:txBody>
          <a:bodyPr wrap="square" lIns="152235" tIns="76118" rIns="152235" bIns="76118" anchor="b" anchorCtr="0">
            <a:noAutofit/>
          </a:bodyPr>
          <a:lstStyle>
            <a:lvl1pPr algn="r">
              <a:buFont typeface="Arial" pitchFamily="34" charset="0"/>
              <a:buNone/>
              <a:defRPr spc="-5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3026965491"/>
      </p:ext>
    </p:extLst>
  </p:cSld>
  <p:clrMapOvr>
    <a:masterClrMapping/>
  </p:clrMapOvr>
  <p:transition>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92963" y="1439077"/>
            <a:ext cx="10450655" cy="1553828"/>
          </a:xfrm>
        </p:spPr>
        <p:txBody>
          <a:bodyPr>
            <a:noAutofit/>
          </a:bodyPr>
          <a:lstStyle>
            <a:lvl1pPr>
              <a:lnSpc>
                <a:spcPct val="90000"/>
              </a:lnSpc>
              <a:defRPr sz="6017"/>
            </a:lvl1pPr>
          </a:lstStyle>
          <a:p>
            <a:r>
              <a:rPr lang="en-US" smtClean="0"/>
              <a:t>Click to edit Master title style</a:t>
            </a:r>
            <a:endParaRPr lang="en-US" dirty="0"/>
          </a:p>
        </p:txBody>
      </p:sp>
      <p:sp>
        <p:nvSpPr>
          <p:cNvPr id="13" name="Subtitle 2"/>
          <p:cNvSpPr>
            <a:spLocks noGrp="1"/>
          </p:cNvSpPr>
          <p:nvPr>
            <p:ph type="subTitle" idx="1"/>
          </p:nvPr>
        </p:nvSpPr>
        <p:spPr>
          <a:xfrm>
            <a:off x="988878" y="3497290"/>
            <a:ext cx="10450657" cy="472477"/>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20906" indent="0" algn="ctr">
              <a:buNone/>
              <a:defRPr>
                <a:solidFill>
                  <a:schemeClr val="tx1">
                    <a:tint val="75000"/>
                  </a:schemeClr>
                </a:solidFill>
              </a:defRPr>
            </a:lvl2pPr>
            <a:lvl3pPr marL="1241811" indent="0" algn="ctr">
              <a:buNone/>
              <a:defRPr>
                <a:solidFill>
                  <a:schemeClr val="tx1">
                    <a:tint val="75000"/>
                  </a:schemeClr>
                </a:solidFill>
              </a:defRPr>
            </a:lvl3pPr>
            <a:lvl4pPr marL="1862719" indent="0" algn="ctr">
              <a:buNone/>
              <a:defRPr>
                <a:solidFill>
                  <a:schemeClr val="tx1">
                    <a:tint val="75000"/>
                  </a:schemeClr>
                </a:solidFill>
              </a:defRPr>
            </a:lvl4pPr>
            <a:lvl5pPr marL="2483622" indent="0" algn="ctr">
              <a:buNone/>
              <a:defRPr>
                <a:solidFill>
                  <a:schemeClr val="tx1">
                    <a:tint val="75000"/>
                  </a:schemeClr>
                </a:solidFill>
              </a:defRPr>
            </a:lvl5pPr>
            <a:lvl6pPr marL="3104533" indent="0" algn="ctr">
              <a:buNone/>
              <a:defRPr>
                <a:solidFill>
                  <a:schemeClr val="tx1">
                    <a:tint val="75000"/>
                  </a:schemeClr>
                </a:solidFill>
              </a:defRPr>
            </a:lvl6pPr>
            <a:lvl7pPr marL="3725434" indent="0" algn="ctr">
              <a:buNone/>
              <a:defRPr>
                <a:solidFill>
                  <a:schemeClr val="tx1">
                    <a:tint val="75000"/>
                  </a:schemeClr>
                </a:solidFill>
              </a:defRPr>
            </a:lvl7pPr>
            <a:lvl8pPr marL="4346340" indent="0" algn="ctr">
              <a:buNone/>
              <a:defRPr>
                <a:solidFill>
                  <a:schemeClr val="tx1">
                    <a:tint val="75000"/>
                  </a:schemeClr>
                </a:solidFill>
              </a:defRPr>
            </a:lvl8pPr>
            <a:lvl9pPr marL="496724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563948770"/>
      </p:ext>
    </p:extLst>
  </p:cSld>
  <p:clrMapOvr>
    <a:masterClrMapping/>
  </p:clrMapOvr>
  <p:transition>
    <p:wipe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0864" y="1222425"/>
            <a:ext cx="5696677" cy="1404718"/>
          </a:xfrm>
        </p:spPr>
        <p:txBody>
          <a:bodyPr/>
          <a:lstStyle>
            <a:lvl1pPr marL="346329" indent="-346329">
              <a:lnSpc>
                <a:spcPct val="90000"/>
              </a:lnSpc>
              <a:defRPr sz="2040"/>
            </a:lvl1pPr>
            <a:lvl2pPr marL="685927" indent="-331507">
              <a:lnSpc>
                <a:spcPct val="90000"/>
              </a:lnSpc>
              <a:defRPr sz="1938"/>
            </a:lvl2pPr>
            <a:lvl3pPr marL="971617" indent="-293776">
              <a:lnSpc>
                <a:spcPct val="90000"/>
              </a:lnSpc>
              <a:defRPr sz="1632"/>
            </a:lvl3pPr>
            <a:lvl4pPr marL="1250564" indent="-278949">
              <a:lnSpc>
                <a:spcPct val="90000"/>
              </a:lnSpc>
              <a:defRPr sz="1530"/>
            </a:lvl4pPr>
            <a:lvl5pPr marL="1544338" indent="-285687">
              <a:lnSpc>
                <a:spcPct val="90000"/>
              </a:lnSpc>
              <a:defRPr sz="153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6" y="1222425"/>
            <a:ext cx="5753368" cy="1404718"/>
          </a:xfrm>
        </p:spPr>
        <p:txBody>
          <a:bodyPr/>
          <a:lstStyle>
            <a:lvl1pPr marL="354412" indent="-354412">
              <a:lnSpc>
                <a:spcPct val="90000"/>
              </a:lnSpc>
              <a:defRPr sz="2040"/>
            </a:lvl1pPr>
            <a:lvl2pPr marL="685927" indent="-346329">
              <a:lnSpc>
                <a:spcPct val="90000"/>
              </a:lnSpc>
              <a:defRPr sz="1938"/>
            </a:lvl2pPr>
            <a:lvl3pPr marL="979698" indent="-308598">
              <a:lnSpc>
                <a:spcPct val="90000"/>
              </a:lnSpc>
              <a:defRPr sz="1632"/>
            </a:lvl3pPr>
            <a:lvl4pPr marL="1250564" indent="-270866">
              <a:lnSpc>
                <a:spcPct val="90000"/>
              </a:lnSpc>
              <a:defRPr sz="1530"/>
            </a:lvl4pPr>
            <a:lvl5pPr marL="1544338" indent="-278949">
              <a:lnSpc>
                <a:spcPct val="90000"/>
              </a:lnSpc>
              <a:defRPr sz="153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944944183"/>
      </p:ext>
    </p:extLst>
  </p:cSld>
  <p:clrMapOvr>
    <a:masterClrMapping/>
  </p:clrMapOvr>
  <p:transition>
    <p:wipe dir="r"/>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304"/>
            <a:ext cx="11456578" cy="1243033"/>
          </a:xfrm>
        </p:spPr>
        <p:txBody>
          <a:bodyPr/>
          <a:lstStyle>
            <a:lvl1pPr marL="0" indent="0">
              <a:buNone/>
              <a:defRPr lang="en-US" sz="8975" i="0" kern="1200" spc="-102" baseline="0" dirty="0" smtClean="0">
                <a:solidFill>
                  <a:schemeClr val="tx1">
                    <a:alpha val="99000"/>
                  </a:schemeClr>
                </a:solidFill>
                <a:latin typeface="Segoe UI Light" pitchFamily="34" charset="0"/>
                <a:ea typeface="+mn-ea"/>
                <a:cs typeface="+mn-cs"/>
              </a:defRPr>
            </a:lvl1pPr>
          </a:lstStyle>
          <a:p>
            <a:pPr marL="0" lvl="0" indent="0" algn="l" defTabSz="93177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6" y="4429903"/>
            <a:ext cx="7666298" cy="461111"/>
          </a:xfrm>
        </p:spPr>
        <p:txBody>
          <a:bodyPr/>
          <a:lstStyle>
            <a:lvl1pPr marL="0" indent="0">
              <a:buNone/>
              <a:defRPr lang="en-US" sz="3264" kern="1200" spc="-102" baseline="0" dirty="0">
                <a:solidFill>
                  <a:schemeClr val="tx1">
                    <a:alpha val="99000"/>
                  </a:schemeClr>
                </a:solidFill>
                <a:latin typeface="+mj-lt"/>
                <a:ea typeface="+mn-ea"/>
                <a:cs typeface="+mn-cs"/>
              </a:defRPr>
            </a:lvl1pPr>
          </a:lstStyle>
          <a:p>
            <a:pPr marL="0" lvl="0" indent="0" algn="l" defTabSz="93177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7" name="Picture 6"/>
          <p:cNvPicPr>
            <a:picLocks noChangeAspect="1"/>
          </p:cNvPicPr>
          <p:nvPr userDrawn="1"/>
        </p:nvPicPr>
        <p:blipFill>
          <a:blip r:embed="rId3">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529665" y="233199"/>
            <a:ext cx="2548577" cy="296119"/>
          </a:xfrm>
          <a:prstGeom prst="rect">
            <a:avLst/>
          </a:prstGeom>
        </p:spPr>
      </p:pic>
    </p:spTree>
    <p:extLst>
      <p:ext uri="{BB962C8B-B14F-4D97-AF65-F5344CB8AC3E}">
        <p14:creationId xmlns="" xmlns:p14="http://schemas.microsoft.com/office/powerpoint/2010/main" val="41598637"/>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410845"/>
            <a:ext cx="11375537" cy="776911"/>
          </a:xfrm>
        </p:spPr>
        <p:txBody>
          <a:bodyPr/>
          <a:lstStyle>
            <a:lvl1pPr>
              <a:defRPr sz="5609">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1" y="1397821"/>
            <a:ext cx="11375537"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2" baseline="0">
                <a:solidFill>
                  <a:schemeClr val="bg1"/>
                </a:solidFill>
              </a:defRPr>
            </a:lvl2pPr>
            <a:lvl3pPr marL="1283384" indent="-41107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193" indent="-3528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291" indent="-34309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8" name="Rectangle 7"/>
          <p:cNvSpPr/>
          <p:nvPr userDrawn="1"/>
        </p:nvSpPr>
        <p:spPr bwMode="auto">
          <a:xfrm>
            <a:off x="0" y="52"/>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5" tIns="46610" rIns="93215" bIns="46610" numCol="1" rtlCol="0" anchor="ctr" anchorCtr="0" compatLnSpc="1">
            <a:prstTxWarp prst="textNoShape">
              <a:avLst/>
            </a:prstTxWarp>
          </a:bodyPr>
          <a:lstStyle/>
          <a:p>
            <a:pPr algn="ctr" defTabSz="931886"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126079199"/>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91"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85" y="4729974"/>
            <a:ext cx="5565153" cy="1167722"/>
          </a:xfrm>
        </p:spPr>
        <p:txBody>
          <a:bodyPr/>
          <a:lstStyle>
            <a:lvl1pPr marL="0" indent="0">
              <a:buFont typeface="Arial" pitchFamily="34" charset="0"/>
              <a:buNone/>
              <a:defRPr sz="2448">
                <a:solidFill>
                  <a:schemeClr val="bg1">
                    <a:alpha val="98000"/>
                  </a:schemeClr>
                </a:solidFill>
                <a:latin typeface="Segoe UI Light" pitchFamily="34" charset="0"/>
              </a:defRPr>
            </a:lvl1pPr>
            <a:lvl2pPr marL="469352" indent="0">
              <a:buFont typeface="Arial" pitchFamily="34" charset="0"/>
              <a:buNone/>
              <a:defRPr/>
            </a:lvl2pPr>
            <a:lvl3pPr marL="872355" indent="0">
              <a:buFont typeface="Arial" pitchFamily="34" charset="0"/>
              <a:buNone/>
              <a:defRPr/>
            </a:lvl3pPr>
            <a:lvl4pPr marL="1283437" indent="0">
              <a:buFont typeface="Arial" pitchFamily="34" charset="0"/>
              <a:buNone/>
              <a:defRPr/>
            </a:lvl4pPr>
            <a:lvl5pPr marL="163626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9356621" y="233185"/>
            <a:ext cx="2548577" cy="296119"/>
          </a:xfrm>
          <a:prstGeom prst="rect">
            <a:avLst/>
          </a:prstGeom>
        </p:spPr>
      </p:pic>
    </p:spTree>
    <p:extLst>
      <p:ext uri="{BB962C8B-B14F-4D97-AF65-F5344CB8AC3E}">
        <p14:creationId xmlns="" xmlns:p14="http://schemas.microsoft.com/office/powerpoint/2010/main" val="112057218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3" y="2178605"/>
            <a:ext cx="3570223" cy="21561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grpSp>
    </p:spTree>
    <p:extLst>
      <p:ext uri="{BB962C8B-B14F-4D97-AF65-F5344CB8AC3E}">
        <p14:creationId xmlns="" xmlns:p14="http://schemas.microsoft.com/office/powerpoint/2010/main" val="273329492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black">
          <a:xfrm>
            <a:off x="8452140" y="2033013"/>
            <a:ext cx="2324516" cy="22348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12461517"/>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610"/>
            <a:ext cx="3241462" cy="1973136"/>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grpSp>
    </p:spTree>
    <p:extLst>
      <p:ext uri="{BB962C8B-B14F-4D97-AF65-F5344CB8AC3E}">
        <p14:creationId xmlns="" xmlns:p14="http://schemas.microsoft.com/office/powerpoint/2010/main" val="11483741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9382186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105"/>
            <a:ext cx="3074557" cy="2360314"/>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12" tIns="41956" rIns="83912" bIns="41956" numCol="1" anchor="t" anchorCtr="0" compatLnSpc="1">
            <a:prstTxWarp prst="textNoShape">
              <a:avLst/>
            </a:prstTxWarp>
          </a:bodyPr>
          <a:lstStyle/>
          <a:p>
            <a:pPr defTabSz="932195"/>
            <a:endParaRPr lang="en-US" sz="1632">
              <a:solidFill>
                <a:srgbClr val="292929"/>
              </a:solidFill>
            </a:endParaRPr>
          </a:p>
        </p:txBody>
      </p:sp>
    </p:spTree>
    <p:extLst>
      <p:ext uri="{BB962C8B-B14F-4D97-AF65-F5344CB8AC3E}">
        <p14:creationId xmlns="" xmlns:p14="http://schemas.microsoft.com/office/powerpoint/2010/main" val="308948896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64"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grpSp>
    </p:spTree>
    <p:extLst>
      <p:ext uri="{BB962C8B-B14F-4D97-AF65-F5344CB8AC3E}">
        <p14:creationId xmlns="" xmlns:p14="http://schemas.microsoft.com/office/powerpoint/2010/main" val="3021577524"/>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1"/>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 xmlns:p14="http://schemas.microsoft.com/office/powerpoint/2010/main" val="1332473996"/>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3"/>
            <a:ext cx="11375537" cy="96525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2" baseline="0">
                <a:gradFill>
                  <a:gsLst>
                    <a:gs pos="0">
                      <a:srgbClr val="595959"/>
                    </a:gs>
                    <a:gs pos="86000">
                      <a:srgbClr val="595959"/>
                    </a:gs>
                  </a:gsLst>
                  <a:lin ang="5400000" scaled="0"/>
                </a:gradFill>
              </a:defRPr>
            </a:lvl2pPr>
            <a:lvl3pPr marL="1283437" indent="-41108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262" indent="-3528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374" indent="-343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3302538315"/>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lgn="l" defTabSz="932195" rtl="0" eaLnBrk="1" latinLnBrk="0" hangingPunct="1">
              <a:lnSpc>
                <a:spcPct val="90000"/>
              </a:lnSpc>
              <a:spcBef>
                <a:spcPct val="0"/>
              </a:spcBef>
              <a:buNone/>
              <a:defRPr lang="en-US" sz="5609"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35"/>
            <a:ext cx="11375537" cy="2115318"/>
          </a:xfrm>
        </p:spPr>
        <p:txBody>
          <a:bodyPr/>
          <a:lstStyle>
            <a:lvl1pPr marL="0" indent="0">
              <a:spcBef>
                <a:spcPts val="0"/>
              </a:spcBef>
              <a:spcAft>
                <a:spcPts val="0"/>
              </a:spcAft>
              <a:buFont typeface="Arial" pitchFamily="34" charset="0"/>
              <a:buNone/>
              <a:defRPr lang="en-US" sz="3264" kern="1200" dirty="0" smtClean="0">
                <a:gradFill>
                  <a:gsLst>
                    <a:gs pos="0">
                      <a:srgbClr val="595959"/>
                    </a:gs>
                    <a:gs pos="86000">
                      <a:srgbClr val="595959"/>
                    </a:gs>
                  </a:gsLst>
                  <a:lin ang="5400000" scaled="0"/>
                </a:gradFill>
                <a:latin typeface="+mn-lt"/>
                <a:ea typeface="+mn-ea"/>
                <a:cs typeface="+mn-cs"/>
              </a:defRPr>
            </a:lvl1pPr>
            <a:lvl2pPr marL="702406" indent="-349587">
              <a:spcBef>
                <a:spcPts val="0"/>
              </a:spcBef>
              <a:spcAft>
                <a:spcPts val="0"/>
              </a:spcAft>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8"/>
              </a:spcAft>
              <a:buNone/>
              <a:defRPr sz="2040"/>
            </a:lvl3pPr>
            <a:lvl4pPr marL="0" indent="0">
              <a:spcBef>
                <a:spcPts val="0"/>
              </a:spcBef>
              <a:spcAft>
                <a:spcPts val="408"/>
              </a:spcAft>
              <a:buNone/>
              <a:defRPr/>
            </a:lvl4pPr>
            <a:lvl5pPr marL="349587" indent="-349587">
              <a:spcBef>
                <a:spcPts val="0"/>
              </a:spcBef>
              <a:spcAft>
                <a:spcPts val="408"/>
              </a:spcAft>
              <a:buFont typeface="Arial" pitchFamily="34" charset="0"/>
              <a:buChar char="•"/>
              <a:defRPr/>
            </a:lvl5pPr>
            <a:lvl6pPr marL="1053617" indent="-349587">
              <a:buFont typeface="Arial" pitchFamily="34" charset="0"/>
              <a:buChar char="•"/>
              <a:defRPr sz="2448">
                <a:gradFill>
                  <a:gsLst>
                    <a:gs pos="0">
                      <a:srgbClr val="595959"/>
                    </a:gs>
                    <a:gs pos="86000">
                      <a:srgbClr val="595959"/>
                    </a:gs>
                  </a:gsLst>
                  <a:lin ang="5400000" scaled="0"/>
                </a:gradFill>
              </a:defRPr>
            </a:lvl6pPr>
            <a:lvl7pPr marL="1280198" indent="-229821">
              <a:defRPr>
                <a:gradFill>
                  <a:gsLst>
                    <a:gs pos="0">
                      <a:srgbClr val="595959"/>
                    </a:gs>
                    <a:gs pos="86000">
                      <a:srgbClr val="595959"/>
                    </a:gs>
                  </a:gsLst>
                  <a:lin ang="5400000" scaled="0"/>
                </a:gradFill>
              </a:defRPr>
            </a:lvl7pPr>
            <a:lvl8pPr marL="1516494" indent="-236293">
              <a:defRPr>
                <a:gradFill>
                  <a:gsLst>
                    <a:gs pos="0">
                      <a:srgbClr val="595959"/>
                    </a:gs>
                    <a:gs pos="86000">
                      <a:srgbClr val="595959"/>
                    </a:gs>
                  </a:gsLst>
                  <a:lin ang="5400000" scaled="0"/>
                </a:gradFill>
              </a:defRPr>
            </a:lvl8pPr>
          </a:lstStyle>
          <a:p>
            <a:pPr marL="352825" lvl="0" indent="-352825" algn="l" defTabSz="932195" rtl="0" eaLnBrk="1" latinLnBrk="0" hangingPunct="1">
              <a:lnSpc>
                <a:spcPct val="90000"/>
              </a:lnSpc>
              <a:spcBef>
                <a:spcPct val="20000"/>
              </a:spcBef>
              <a:buSzPct val="90000"/>
              <a:buFont typeface="Arial" pitchFamily="34" charset="0"/>
              <a:buChar char="•"/>
            </a:pPr>
            <a:r>
              <a:rPr lang="en-US" smtClean="0"/>
              <a:t>Click to edit Master text styles</a:t>
            </a:r>
          </a:p>
          <a:p>
            <a:pPr marL="352825" lvl="1" indent="-352825" algn="l" defTabSz="932195" rtl="0" eaLnBrk="1" latinLnBrk="0" hangingPunct="1">
              <a:lnSpc>
                <a:spcPct val="90000"/>
              </a:lnSpc>
              <a:spcBef>
                <a:spcPct val="20000"/>
              </a:spcBef>
              <a:buSzPct val="90000"/>
              <a:buFont typeface="Arial" pitchFamily="34" charset="0"/>
              <a:buChar char="•"/>
            </a:pPr>
            <a:r>
              <a:rPr lang="en-US" smtClean="0"/>
              <a:t>Second level</a:t>
            </a:r>
          </a:p>
          <a:p>
            <a:pPr marL="352825" lvl="2" indent="-352825" algn="l" defTabSz="932195" rtl="0" eaLnBrk="1" latinLnBrk="0" hangingPunct="1">
              <a:lnSpc>
                <a:spcPct val="90000"/>
              </a:lnSpc>
              <a:spcBef>
                <a:spcPct val="20000"/>
              </a:spcBef>
              <a:buSzPct val="90000"/>
              <a:buFont typeface="Arial" pitchFamily="34" charset="0"/>
              <a:buChar char="•"/>
            </a:pPr>
            <a:r>
              <a:rPr lang="en-US" smtClean="0"/>
              <a:t>Third level</a:t>
            </a:r>
          </a:p>
          <a:p>
            <a:pPr marL="352825" lvl="3" indent="-352825" algn="l" defTabSz="932195" rtl="0" eaLnBrk="1" latinLnBrk="0" hangingPunct="1">
              <a:lnSpc>
                <a:spcPct val="90000"/>
              </a:lnSpc>
              <a:spcBef>
                <a:spcPct val="20000"/>
              </a:spcBef>
              <a:buSzPct val="90000"/>
              <a:buFont typeface="Arial" pitchFamily="34" charset="0"/>
              <a:buChar char="•"/>
            </a:pPr>
            <a:r>
              <a:rPr lang="en-US" smtClean="0"/>
              <a:t>Fourth level</a:t>
            </a:r>
          </a:p>
          <a:p>
            <a:pPr marL="352825" lvl="4" indent="-352825" algn="l" defTabSz="93219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 xmlns:p14="http://schemas.microsoft.com/office/powerpoint/2010/main" val="4056022407"/>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3" name="Content Placeholder 2"/>
          <p:cNvSpPr>
            <a:spLocks noGrp="1"/>
          </p:cNvSpPr>
          <p:nvPr>
            <p:ph sz="half" idx="1"/>
          </p:nvPr>
        </p:nvSpPr>
        <p:spPr>
          <a:xfrm>
            <a:off x="529661" y="1476642"/>
            <a:ext cx="5597872" cy="2492395"/>
          </a:xfrm>
        </p:spPr>
        <p:txBody>
          <a:bodyPr/>
          <a:lstStyle>
            <a:lvl1pPr marL="347969" indent="-347969">
              <a:lnSpc>
                <a:spcPct val="90000"/>
              </a:lnSpc>
              <a:buSzPct val="80000"/>
              <a:buFont typeface="Arial" pitchFamily="34" charset="0"/>
              <a:buChar char="•"/>
              <a:defRPr sz="3264"/>
            </a:lvl1pPr>
            <a:lvl2pPr marL="639290" indent="-291324">
              <a:lnSpc>
                <a:spcPct val="90000"/>
              </a:lnSpc>
              <a:buSzPct val="80000"/>
              <a:buFont typeface="Arial" pitchFamily="34" charset="0"/>
              <a:buChar char="•"/>
              <a:defRPr sz="2856"/>
            </a:lvl2pPr>
            <a:lvl3pPr marL="932232" indent="-292944">
              <a:lnSpc>
                <a:spcPct val="90000"/>
              </a:lnSpc>
              <a:buSzPct val="80000"/>
              <a:buFont typeface="Arial" pitchFamily="34" charset="0"/>
              <a:buChar char="•"/>
              <a:defRPr sz="2448"/>
            </a:lvl3pPr>
            <a:lvl4pPr marL="1746317" indent="-229821">
              <a:lnSpc>
                <a:spcPct val="90000"/>
              </a:lnSpc>
              <a:buSzPct val="80000"/>
              <a:buFont typeface="Arial" pitchFamily="34" charset="0"/>
              <a:buChar char="•"/>
              <a:defRPr sz="2040"/>
            </a:lvl4pPr>
            <a:lvl5pPr marL="1982611" indent="-236293">
              <a:lnSpc>
                <a:spcPct val="90000"/>
              </a:lnSpc>
              <a:buSzPct val="80000"/>
              <a:buFont typeface="Arial" pitchFamily="34" charset="0"/>
              <a:buChar char="•"/>
              <a:defRPr sz="204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5" y="1476642"/>
            <a:ext cx="5597872" cy="2542293"/>
          </a:xfrm>
        </p:spPr>
        <p:txBody>
          <a:bodyPr/>
          <a:lstStyle>
            <a:lvl1pPr marL="466115" indent="-466115">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4084" indent="-466115">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8873" indent="-349587">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6086" indent="-349587">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5903" indent="-349587">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938"/>
            </a:lvl6pPr>
            <a:lvl7pPr>
              <a:defRPr sz="1938"/>
            </a:lvl7pPr>
            <a:lvl8pPr>
              <a:defRPr sz="1938"/>
            </a:lvl8pPr>
            <a:lvl9pPr>
              <a:defRPr sz="1938"/>
            </a:lvl9pPr>
          </a:lstStyle>
          <a:p>
            <a:pPr marL="347969" lvl="0" indent="-347969" algn="l" defTabSz="932195" rtl="0" eaLnBrk="1" latinLnBrk="0" hangingPunct="1">
              <a:lnSpc>
                <a:spcPct val="90000"/>
              </a:lnSpc>
              <a:spcBef>
                <a:spcPct val="20000"/>
              </a:spcBef>
              <a:buSzPct val="80000"/>
              <a:buFont typeface="Arial" pitchFamily="34" charset="0"/>
              <a:buChar char="•"/>
            </a:pPr>
            <a:r>
              <a:rPr lang="en-US" smtClean="0"/>
              <a:t>Click to edit Master text styles</a:t>
            </a:r>
          </a:p>
          <a:p>
            <a:pPr marL="347969" lvl="1" indent="-347969" algn="l" defTabSz="932195" rtl="0" eaLnBrk="1" latinLnBrk="0" hangingPunct="1">
              <a:lnSpc>
                <a:spcPct val="90000"/>
              </a:lnSpc>
              <a:spcBef>
                <a:spcPct val="20000"/>
              </a:spcBef>
              <a:buSzPct val="80000"/>
              <a:buFont typeface="Arial" pitchFamily="34" charset="0"/>
              <a:buChar char="•"/>
            </a:pPr>
            <a:r>
              <a:rPr lang="en-US" smtClean="0"/>
              <a:t>Second level</a:t>
            </a:r>
          </a:p>
          <a:p>
            <a:pPr marL="347969" lvl="2" indent="-347969" algn="l" defTabSz="932195" rtl="0" eaLnBrk="1" latinLnBrk="0" hangingPunct="1">
              <a:lnSpc>
                <a:spcPct val="90000"/>
              </a:lnSpc>
              <a:spcBef>
                <a:spcPct val="20000"/>
              </a:spcBef>
              <a:buSzPct val="80000"/>
              <a:buFont typeface="Arial" pitchFamily="34" charset="0"/>
              <a:buChar char="•"/>
            </a:pPr>
            <a:r>
              <a:rPr lang="en-US" smtClean="0"/>
              <a:t>Third level</a:t>
            </a:r>
          </a:p>
          <a:p>
            <a:pPr marL="347969" lvl="3" indent="-347969" algn="l" defTabSz="932195" rtl="0" eaLnBrk="1" latinLnBrk="0" hangingPunct="1">
              <a:lnSpc>
                <a:spcPct val="90000"/>
              </a:lnSpc>
              <a:spcBef>
                <a:spcPct val="20000"/>
              </a:spcBef>
              <a:buSzPct val="80000"/>
              <a:buFont typeface="Arial" pitchFamily="34" charset="0"/>
              <a:buChar char="•"/>
            </a:pPr>
            <a:r>
              <a:rPr lang="en-US" smtClean="0"/>
              <a:t>Fourth level</a:t>
            </a:r>
          </a:p>
          <a:p>
            <a:pPr marL="347969" lvl="4" indent="-347969" algn="l" defTabSz="932195"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 xmlns:p14="http://schemas.microsoft.com/office/powerpoint/2010/main" val="3331846046"/>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3" name="Text Placeholder 2"/>
          <p:cNvSpPr>
            <a:spLocks noGrp="1"/>
          </p:cNvSpPr>
          <p:nvPr>
            <p:ph type="body" idx="1"/>
          </p:nvPr>
        </p:nvSpPr>
        <p:spPr>
          <a:xfrm>
            <a:off x="529661" y="1476562"/>
            <a:ext cx="5597872" cy="452111"/>
          </a:xfrm>
        </p:spPr>
        <p:txBody>
          <a:bodyPr anchor="b"/>
          <a:lstStyle>
            <a:lvl1pPr marL="0" indent="0">
              <a:lnSpc>
                <a:spcPct val="90000"/>
              </a:lnSpc>
              <a:spcBef>
                <a:spcPts val="0"/>
              </a:spcBef>
              <a:buNone/>
              <a:defRPr sz="3264" b="0">
                <a:latin typeface="Segoe UI Light" pitchFamily="34" charset="0"/>
              </a:defRPr>
            </a:lvl1pPr>
            <a:lvl2pPr marL="466096" indent="0">
              <a:buNone/>
              <a:defRPr sz="2040" b="1"/>
            </a:lvl2pPr>
            <a:lvl3pPr marL="932195" indent="0">
              <a:buNone/>
              <a:defRPr sz="1938" b="1"/>
            </a:lvl3pPr>
            <a:lvl4pPr marL="1398293" indent="0">
              <a:buNone/>
              <a:defRPr sz="1632" b="1"/>
            </a:lvl4pPr>
            <a:lvl5pPr marL="1864391" indent="0">
              <a:buNone/>
              <a:defRPr sz="1632" b="1"/>
            </a:lvl5pPr>
            <a:lvl6pPr marL="2330486" indent="0">
              <a:buNone/>
              <a:defRPr sz="1632" b="1"/>
            </a:lvl6pPr>
            <a:lvl7pPr marL="2796583" indent="0">
              <a:buNone/>
              <a:defRPr sz="1632" b="1"/>
            </a:lvl7pPr>
            <a:lvl8pPr marL="3262679" indent="0">
              <a:buNone/>
              <a:defRPr sz="1632" b="1"/>
            </a:lvl8pPr>
            <a:lvl9pPr marL="3728775"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8" y="2311925"/>
            <a:ext cx="5596414" cy="1984005"/>
          </a:xfrm>
        </p:spPr>
        <p:txBody>
          <a:bodyPr/>
          <a:lstStyle>
            <a:lvl1pPr marL="411089" indent="-411089">
              <a:buSzPct val="80000"/>
              <a:buFont typeface="Arial" pitchFamily="34" charset="0"/>
              <a:buChar char="•"/>
              <a:defRPr sz="2856"/>
            </a:lvl1pPr>
            <a:lvl2pPr marL="759059" indent="-328548">
              <a:buSzPct val="80000"/>
              <a:buFont typeface="Arial" pitchFamily="34" charset="0"/>
              <a:buChar char="•"/>
              <a:defRPr sz="2856"/>
            </a:lvl2pPr>
            <a:lvl3pPr marL="1047142" indent="-288087" defTabSz="1050381">
              <a:buSzPct val="80000"/>
              <a:buFont typeface="Arial" pitchFamily="34" charset="0"/>
              <a:buChar char="•"/>
              <a:defRPr sz="2448"/>
            </a:lvl3pPr>
            <a:lvl4pPr marL="1343319" indent="-292944">
              <a:buSzPct val="80000"/>
              <a:buFont typeface="Arial" pitchFamily="34" charset="0"/>
              <a:buChar char="•"/>
              <a:defRPr sz="2040"/>
            </a:lvl4pPr>
            <a:lvl5pPr marL="1571522" indent="-228205">
              <a:buSzPct val="80000"/>
              <a:buFont typeface="Arial" pitchFamily="34" charset="0"/>
              <a:buChar char="•"/>
              <a:defRPr sz="2040"/>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07325" y="1476562"/>
            <a:ext cx="5597872" cy="452111"/>
          </a:xfrm>
        </p:spPr>
        <p:txBody>
          <a:bodyPr anchor="b"/>
          <a:lstStyle>
            <a:lvl1pPr marL="0" indent="0">
              <a:lnSpc>
                <a:spcPct val="90000"/>
              </a:lnSpc>
              <a:spcBef>
                <a:spcPts val="0"/>
              </a:spcBef>
              <a:buNone/>
              <a:defRPr sz="3264" b="0">
                <a:latin typeface="Segoe UI Light" pitchFamily="34" charset="0"/>
              </a:defRPr>
            </a:lvl1pPr>
            <a:lvl2pPr marL="466096" indent="0">
              <a:buNone/>
              <a:defRPr sz="2040" b="1"/>
            </a:lvl2pPr>
            <a:lvl3pPr marL="932195" indent="0">
              <a:buNone/>
              <a:defRPr sz="1938" b="1"/>
            </a:lvl3pPr>
            <a:lvl4pPr marL="1398293" indent="0">
              <a:buNone/>
              <a:defRPr sz="1632" b="1"/>
            </a:lvl4pPr>
            <a:lvl5pPr marL="1864391" indent="0">
              <a:buNone/>
              <a:defRPr sz="1632" b="1"/>
            </a:lvl5pPr>
            <a:lvl6pPr marL="2330486" indent="0">
              <a:buNone/>
              <a:defRPr sz="1632" b="1"/>
            </a:lvl6pPr>
            <a:lvl7pPr marL="2796583" indent="0">
              <a:buNone/>
              <a:defRPr sz="1632" b="1"/>
            </a:lvl7pPr>
            <a:lvl8pPr marL="3262679" indent="0">
              <a:buNone/>
              <a:defRPr sz="1632" b="1"/>
            </a:lvl8pPr>
            <a:lvl9pPr marL="3728775"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07325" y="2311925"/>
            <a:ext cx="5597872" cy="1984005"/>
          </a:xfrm>
        </p:spPr>
        <p:txBody>
          <a:bodyPr/>
          <a:lstStyle>
            <a:lvl1pPr marL="302104" indent="-302104">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1pPr>
            <a:lvl2pPr marL="466115" indent="-466115">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780096" indent="-349587">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399968" indent="-349587">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1108644" indent="-349587">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marL="1399968" indent="-349587">
              <a:defRPr sz="1632"/>
            </a:lvl6pPr>
            <a:lvl7pPr marL="1634644" indent="-291324">
              <a:defRPr sz="1632"/>
            </a:lvl7pPr>
            <a:lvl8pPr>
              <a:defRPr sz="1632"/>
            </a:lvl8pPr>
            <a:lvl9pPr>
              <a:defRPr sz="1632"/>
            </a:lvl9pPr>
          </a:lstStyle>
          <a:p>
            <a:pPr marL="411089" lvl="0" indent="-411089" algn="l" defTabSz="932195" rtl="0" eaLnBrk="1" latinLnBrk="0" hangingPunct="1">
              <a:lnSpc>
                <a:spcPct val="90000"/>
              </a:lnSpc>
              <a:spcBef>
                <a:spcPct val="20000"/>
              </a:spcBef>
              <a:buSzPct val="80000"/>
            </a:pPr>
            <a:r>
              <a:rPr lang="en-US" smtClean="0"/>
              <a:t>Click to edit Master text styles</a:t>
            </a:r>
          </a:p>
          <a:p>
            <a:pPr marL="411089" lvl="1" indent="-411089" algn="l" defTabSz="932195" rtl="0" eaLnBrk="1" latinLnBrk="0" hangingPunct="1">
              <a:lnSpc>
                <a:spcPct val="90000"/>
              </a:lnSpc>
              <a:spcBef>
                <a:spcPct val="20000"/>
              </a:spcBef>
              <a:buSzPct val="80000"/>
            </a:pPr>
            <a:r>
              <a:rPr lang="en-US" smtClean="0"/>
              <a:t>Second level</a:t>
            </a:r>
          </a:p>
          <a:p>
            <a:pPr marL="411089" lvl="2" indent="-411089" algn="l" defTabSz="932195" rtl="0" eaLnBrk="1" latinLnBrk="0" hangingPunct="1">
              <a:lnSpc>
                <a:spcPct val="90000"/>
              </a:lnSpc>
              <a:spcBef>
                <a:spcPct val="20000"/>
              </a:spcBef>
              <a:buSzPct val="80000"/>
            </a:pPr>
            <a:r>
              <a:rPr lang="en-US" smtClean="0"/>
              <a:t>Third level</a:t>
            </a:r>
          </a:p>
          <a:p>
            <a:pPr marL="411089" lvl="3" indent="-411089" algn="l" defTabSz="932195" rtl="0" eaLnBrk="1" latinLnBrk="0" hangingPunct="1">
              <a:lnSpc>
                <a:spcPct val="90000"/>
              </a:lnSpc>
              <a:spcBef>
                <a:spcPct val="20000"/>
              </a:spcBef>
              <a:buSzPct val="80000"/>
            </a:pPr>
            <a:r>
              <a:rPr lang="en-US" smtClean="0"/>
              <a:t>Fourth level</a:t>
            </a:r>
          </a:p>
          <a:p>
            <a:pPr marL="411089" lvl="4" indent="-411089" algn="l" defTabSz="932195"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 xmlns:p14="http://schemas.microsoft.com/office/powerpoint/2010/main" val="3745494023"/>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Tree>
    <p:extLst>
      <p:ext uri="{BB962C8B-B14F-4D97-AF65-F5344CB8AC3E}">
        <p14:creationId xmlns="" xmlns:p14="http://schemas.microsoft.com/office/powerpoint/2010/main" val="3882966491"/>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42273488"/>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26"/>
          </a:xfrm>
          <a:prstGeom prst="rect">
            <a:avLst/>
          </a:prstGeom>
          <a:noFill/>
          <a:ln w="12700">
            <a:noFill/>
            <a:miter lim="800000"/>
            <a:headEnd type="none" w="sm" len="sm"/>
            <a:tailEnd type="none" w="sm" len="sm"/>
          </a:ln>
          <a:effectLst/>
        </p:spPr>
        <p:txBody>
          <a:bodyPr vert="horz" wrap="square" lIns="93208" tIns="46605" rIns="93208" bIns="46605" numCol="1" anchor="t" anchorCtr="0" compatLnSpc="1">
            <a:prstTxWarp prst="textNoShape">
              <a:avLst/>
            </a:prstTxWarp>
            <a:spAutoFit/>
          </a:bodyPr>
          <a:lstStyle/>
          <a:p>
            <a:pPr algn="ctr" defTabSz="931925"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1925"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 xmlns:p14="http://schemas.microsoft.com/office/powerpoint/2010/main" val="421752471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120650" y="6316662"/>
            <a:ext cx="10745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 xmlns:p14="http://schemas.microsoft.com/office/powerpoint/2010/main" val="30374097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3780166"/>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5259742"/>
            <a:ext cx="7666298" cy="461111"/>
          </a:xfrm>
        </p:spPr>
        <p:txBody>
          <a:bodyPr/>
          <a:lstStyle>
            <a:lvl1pPr marL="0" indent="0">
              <a:buNone/>
              <a:defRPr lang="en-US" sz="3264" kern="1200" spc="-102" baseline="0" dirty="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 xmlns:p14="http://schemas.microsoft.com/office/powerpoint/2010/main" val="295897108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21"/>
            <a:ext cx="11375537" cy="2040374"/>
          </a:xfrm>
        </p:spPr>
        <p:txBody>
          <a:bodyPr/>
          <a:lstStyle>
            <a:lvl1pPr marL="469352" indent="-469352">
              <a:buClr>
                <a:srgbClr val="FFFFFF"/>
              </a:buClr>
              <a:buSzPct val="70000"/>
              <a:buFontTx/>
              <a:buBlip>
                <a:blip r:embed="rId2"/>
              </a:buBlip>
              <a:defRPr>
                <a:gradFill>
                  <a:gsLst>
                    <a:gs pos="0">
                      <a:srgbClr val="FFFFFF"/>
                    </a:gs>
                    <a:gs pos="86000">
                      <a:srgbClr val="FFFFFF"/>
                    </a:gs>
                  </a:gsLst>
                  <a:lin ang="5400000" scaled="0"/>
                </a:gradFill>
              </a:defRPr>
            </a:lvl1pPr>
            <a:lvl2pPr marL="872355" indent="-402996">
              <a:buClr>
                <a:srgbClr val="FFFFFF"/>
              </a:buClr>
              <a:buSzPct val="70000"/>
              <a:buFontTx/>
              <a:buBlip>
                <a:blip r:embed="rId2"/>
              </a:buBlip>
              <a:defRPr>
                <a:gradFill>
                  <a:gsLst>
                    <a:gs pos="0">
                      <a:srgbClr val="FFFFFF"/>
                    </a:gs>
                    <a:gs pos="86000">
                      <a:srgbClr val="FFFFFF"/>
                    </a:gs>
                  </a:gsLst>
                  <a:lin ang="5400000" scaled="0"/>
                </a:gradFill>
              </a:defRPr>
            </a:lvl2pPr>
            <a:lvl3pPr marL="1283437" indent="-411089">
              <a:buClr>
                <a:srgbClr val="FFFFFF"/>
              </a:buClr>
              <a:buSzPct val="70000"/>
              <a:buFontTx/>
              <a:buBlip>
                <a:blip r:embed="rId2"/>
              </a:buBlip>
              <a:defRPr>
                <a:gradFill>
                  <a:gsLst>
                    <a:gs pos="0">
                      <a:srgbClr val="FFFFFF"/>
                    </a:gs>
                    <a:gs pos="86000">
                      <a:srgbClr val="FFFFFF"/>
                    </a:gs>
                  </a:gsLst>
                  <a:lin ang="5400000" scaled="0"/>
                </a:gradFill>
              </a:defRPr>
            </a:lvl3pPr>
            <a:lvl4pPr marL="1636262" indent="-352825">
              <a:buClr>
                <a:srgbClr val="FFFFFF"/>
              </a:buClr>
              <a:buSzPct val="70000"/>
              <a:buFontTx/>
              <a:buBlip>
                <a:blip r:embed="rId2"/>
              </a:buBlip>
              <a:defRPr>
                <a:gradFill>
                  <a:gsLst>
                    <a:gs pos="0">
                      <a:srgbClr val="FFFFFF"/>
                    </a:gs>
                    <a:gs pos="86000">
                      <a:srgbClr val="FFFFFF"/>
                    </a:gs>
                  </a:gsLst>
                  <a:lin ang="5400000" scaled="0"/>
                </a:gradFill>
              </a:defRPr>
            </a:lvl4pPr>
            <a:lvl5pPr marL="1979374" indent="-3431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74818702"/>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21"/>
            <a:ext cx="11375537" cy="2040374"/>
          </a:xfrm>
        </p:spPr>
        <p:txBody>
          <a:bodyPr/>
          <a:lstStyle>
            <a:lvl1pPr marL="469352" indent="-469352">
              <a:buClr>
                <a:srgbClr val="FFFFFF"/>
              </a:buClr>
              <a:buSzPct val="70000"/>
              <a:buFontTx/>
              <a:buBlip>
                <a:blip r:embed="rId2"/>
              </a:buBlip>
              <a:defRPr>
                <a:gradFill>
                  <a:gsLst>
                    <a:gs pos="0">
                      <a:srgbClr val="FFFFFF"/>
                    </a:gs>
                    <a:gs pos="86000">
                      <a:srgbClr val="FFFFFF"/>
                    </a:gs>
                  </a:gsLst>
                  <a:lin ang="5400000" scaled="0"/>
                </a:gradFill>
              </a:defRPr>
            </a:lvl1pPr>
            <a:lvl2pPr marL="872355" indent="-402996">
              <a:buClr>
                <a:srgbClr val="FFFFFF"/>
              </a:buClr>
              <a:buSzPct val="70000"/>
              <a:buFontTx/>
              <a:buBlip>
                <a:blip r:embed="rId2"/>
              </a:buBlip>
              <a:defRPr>
                <a:gradFill>
                  <a:gsLst>
                    <a:gs pos="0">
                      <a:srgbClr val="FFFFFF"/>
                    </a:gs>
                    <a:gs pos="86000">
                      <a:srgbClr val="FFFFFF"/>
                    </a:gs>
                  </a:gsLst>
                  <a:lin ang="5400000" scaled="0"/>
                </a:gradFill>
              </a:defRPr>
            </a:lvl2pPr>
            <a:lvl3pPr marL="1283437" indent="-411089">
              <a:buClr>
                <a:srgbClr val="FFFFFF"/>
              </a:buClr>
              <a:buSzPct val="70000"/>
              <a:buFontTx/>
              <a:buBlip>
                <a:blip r:embed="rId2"/>
              </a:buBlip>
              <a:defRPr>
                <a:gradFill>
                  <a:gsLst>
                    <a:gs pos="0">
                      <a:srgbClr val="FFFFFF"/>
                    </a:gs>
                    <a:gs pos="86000">
                      <a:srgbClr val="FFFFFF"/>
                    </a:gs>
                  </a:gsLst>
                  <a:lin ang="5400000" scaled="0"/>
                </a:gradFill>
              </a:defRPr>
            </a:lvl3pPr>
            <a:lvl4pPr marL="1636262" indent="-352825">
              <a:buClr>
                <a:srgbClr val="FFFFFF"/>
              </a:buClr>
              <a:buSzPct val="70000"/>
              <a:buFontTx/>
              <a:buBlip>
                <a:blip r:embed="rId2"/>
              </a:buBlip>
              <a:defRPr>
                <a:gradFill>
                  <a:gsLst>
                    <a:gs pos="0">
                      <a:srgbClr val="FFFFFF"/>
                    </a:gs>
                    <a:gs pos="86000">
                      <a:srgbClr val="FFFFFF"/>
                    </a:gs>
                  </a:gsLst>
                  <a:lin ang="5400000" scaled="0"/>
                </a:gradFill>
              </a:defRPr>
            </a:lvl4pPr>
            <a:lvl5pPr marL="1979374" indent="-3431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363105"/>
            <a:ext cx="12436476" cy="631450"/>
          </a:xfrm>
          <a:solidFill>
            <a:srgbClr val="FFFF99"/>
          </a:solidFill>
        </p:spPr>
        <p:txBody>
          <a:bodyPr wrap="square" lIns="152338" tIns="76167" rIns="152338" bIns="76167" anchor="b" anchorCtr="0">
            <a:noAutofit/>
          </a:bodyPr>
          <a:lstStyle>
            <a:lvl1pPr algn="r">
              <a:buFont typeface="Arial" pitchFamily="34" charset="0"/>
              <a:buNone/>
              <a:defRPr spc="-5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314218847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299"/>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4429888"/>
            <a:ext cx="7666298" cy="461111"/>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p:blipFill>
        <p:spPr bwMode="black">
          <a:xfrm>
            <a:off x="10712392" y="6498540"/>
            <a:ext cx="1184463" cy="199130"/>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 xmlns:a14="http://schemas.microsoft.com/office/drawing/2010/main">
                  <a14:imgLayer r:embed="rId5">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529661" y="2311877"/>
            <a:ext cx="2548577" cy="296119"/>
          </a:xfrm>
          <a:prstGeom prst="rect">
            <a:avLst/>
          </a:prstGeom>
        </p:spPr>
      </p:pic>
    </p:spTree>
    <p:extLst>
      <p:ext uri="{BB962C8B-B14F-4D97-AF65-F5344CB8AC3E}">
        <p14:creationId xmlns="" xmlns:p14="http://schemas.microsoft.com/office/powerpoint/2010/main" val="3421725326"/>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89"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81" y="4704187"/>
            <a:ext cx="5565153" cy="1167722"/>
          </a:xfrm>
        </p:spPr>
        <p:txBody>
          <a:bodyPr/>
          <a:lstStyle>
            <a:lvl1pPr marL="0" indent="0">
              <a:buFont typeface="Arial" pitchFamily="34" charset="0"/>
              <a:buNone/>
              <a:defRPr sz="2448">
                <a:solidFill>
                  <a:schemeClr val="bg1">
                    <a:alpha val="98000"/>
                  </a:schemeClr>
                </a:solidFill>
                <a:latin typeface="+mj-lt"/>
              </a:defRPr>
            </a:lvl1pPr>
            <a:lvl2pPr marL="469352" indent="0">
              <a:buFont typeface="Arial" pitchFamily="34" charset="0"/>
              <a:buNone/>
              <a:defRPr/>
            </a:lvl2pPr>
            <a:lvl3pPr marL="872355" indent="0">
              <a:buFont typeface="Arial" pitchFamily="34" charset="0"/>
              <a:buNone/>
              <a:defRPr/>
            </a:lvl3pPr>
            <a:lvl4pPr marL="1283437" indent="0">
              <a:buFont typeface="Arial" pitchFamily="34" charset="0"/>
              <a:buNone/>
              <a:defRPr/>
            </a:lvl4pPr>
            <a:lvl5pPr marL="163626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 xmlns:p14="http://schemas.microsoft.com/office/powerpoint/2010/main" val="2975343878"/>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410820"/>
            <a:ext cx="11375537" cy="776911"/>
          </a:xfrm>
        </p:spPr>
        <p:txBody>
          <a:bodyPr/>
          <a:lstStyle>
            <a:lvl1pPr>
              <a:defRPr sz="5609">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1" y="1397815"/>
            <a:ext cx="11375537"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2" baseline="0">
                <a:solidFill>
                  <a:schemeClr val="bg1"/>
                </a:solidFill>
              </a:defRPr>
            </a:lvl2pPr>
            <a:lvl3pPr marL="1283437" indent="-41108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262" indent="-3528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374" indent="-343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689171" y="6561933"/>
            <a:ext cx="1220680" cy="140861"/>
          </a:xfrm>
          <a:prstGeom prst="rect">
            <a:avLst/>
          </a:prstGeom>
        </p:spPr>
      </p:pic>
      <p:sp>
        <p:nvSpPr>
          <p:cNvPr id="8" name="Rectangle 7"/>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1235196620"/>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1"/>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71" y="6561933"/>
            <a:ext cx="1220680" cy="140861"/>
          </a:xfrm>
          <a:prstGeom prst="rect">
            <a:avLst/>
          </a:prstGeom>
        </p:spPr>
      </p:pic>
      <p:sp>
        <p:nvSpPr>
          <p:cNvPr id="5" name="Rectangle 4"/>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2580661170"/>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53"/>
            <a:ext cx="11375537" cy="3038587"/>
          </a:xfrm>
        </p:spPr>
        <p:txBody>
          <a:bodyPr/>
          <a:lstStyle>
            <a:lvl1pPr marL="288087" indent="-288087">
              <a:buClr>
                <a:srgbClr val="92D050"/>
              </a:buClr>
              <a:buSzPct val="125000"/>
              <a:buFont typeface="Arial" pitchFamily="34" charset="0"/>
              <a:buChar char="•"/>
              <a:defRPr>
                <a:gradFill>
                  <a:gsLst>
                    <a:gs pos="0">
                      <a:srgbClr val="FFFFFF"/>
                    </a:gs>
                    <a:gs pos="86000">
                      <a:srgbClr val="FFFFFF"/>
                    </a:gs>
                  </a:gsLst>
                  <a:lin ang="5400000" scaled="0"/>
                </a:gradFill>
              </a:defRPr>
            </a:lvl1pPr>
            <a:lvl2pPr marL="762296" indent="-292944">
              <a:buClr>
                <a:srgbClr val="92D050"/>
              </a:buClr>
              <a:buSzPct val="125000"/>
              <a:buFont typeface="Arial" pitchFamily="34" charset="0"/>
              <a:buChar char="•"/>
              <a:defRPr>
                <a:gradFill>
                  <a:gsLst>
                    <a:gs pos="0">
                      <a:srgbClr val="FFFFFF"/>
                    </a:gs>
                    <a:gs pos="86000">
                      <a:srgbClr val="FFFFFF"/>
                    </a:gs>
                  </a:gsLst>
                  <a:lin ang="5400000" scaled="0"/>
                </a:gradFill>
              </a:defRPr>
            </a:lvl2pPr>
            <a:lvl3pPr marL="1102170" indent="-229821">
              <a:buClr>
                <a:srgbClr val="92D050"/>
              </a:buClr>
              <a:buSzPct val="125000"/>
              <a:buFont typeface="Arial" pitchFamily="34" charset="0"/>
              <a:buChar char="•"/>
              <a:defRPr>
                <a:gradFill>
                  <a:gsLst>
                    <a:gs pos="0">
                      <a:srgbClr val="FFFFFF"/>
                    </a:gs>
                    <a:gs pos="86000">
                      <a:srgbClr val="FFFFFF"/>
                    </a:gs>
                  </a:gsLst>
                  <a:lin ang="5400000" scaled="0"/>
                </a:gradFill>
              </a:defRPr>
            </a:lvl3pPr>
            <a:lvl4pPr marL="1508402" indent="-224965">
              <a:buClr>
                <a:srgbClr val="92D050"/>
              </a:buClr>
              <a:buSzPct val="125000"/>
              <a:buFont typeface="Arial" pitchFamily="34" charset="0"/>
              <a:buChar char="•"/>
              <a:defRPr>
                <a:gradFill>
                  <a:gsLst>
                    <a:gs pos="0">
                      <a:srgbClr val="FFFFFF"/>
                    </a:gs>
                    <a:gs pos="86000">
                      <a:srgbClr val="FFFFFF"/>
                    </a:gs>
                  </a:gsLst>
                  <a:lin ang="5400000" scaled="0"/>
                </a:gradFill>
              </a:defRPr>
            </a:lvl4pPr>
            <a:lvl5pPr marL="1864465" indent="-228205">
              <a:buClr>
                <a:srgbClr val="92D050"/>
              </a:buClr>
              <a:buSzPct val="125000"/>
              <a:buFont typeface="Arial" pitchFamily="34" charset="0"/>
              <a:buChar char="•"/>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71" y="6561933"/>
            <a:ext cx="1220680" cy="140861"/>
          </a:xfrm>
          <a:prstGeom prst="rect">
            <a:avLst/>
          </a:prstGeom>
        </p:spPr>
      </p:pic>
      <p:sp>
        <p:nvSpPr>
          <p:cNvPr id="7" name="Rectangle 6"/>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2798602449"/>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71" y="6561933"/>
            <a:ext cx="1220680"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271798566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909194" y="1079981"/>
            <a:ext cx="2472593" cy="2130688"/>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53764" y="3325048"/>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96661" y="1441922"/>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883610" y="1510704"/>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1" name="Picture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2907486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2452880295"/>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sp>
        <p:nvSpPr>
          <p:cNvPr id="6" name="Hexagon 5"/>
          <p:cNvSpPr/>
          <p:nvPr userDrawn="1"/>
        </p:nvSpPr>
        <p:spPr bwMode="auto">
          <a:xfrm rot="19780699">
            <a:off x="5213211" y="1977042"/>
            <a:ext cx="2891710" cy="2491851"/>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7" name="Hexagon 6"/>
          <p:cNvSpPr/>
          <p:nvPr userDrawn="1"/>
        </p:nvSpPr>
        <p:spPr bwMode="auto">
          <a:xfrm rot="19780699">
            <a:off x="1753764" y="1645437"/>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8" name="Hexagon 7"/>
          <p:cNvSpPr/>
          <p:nvPr userDrawn="1"/>
        </p:nvSpPr>
        <p:spPr bwMode="auto">
          <a:xfrm rot="19780699">
            <a:off x="167508" y="4529961"/>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9" name="Hexagon 8"/>
          <p:cNvSpPr/>
          <p:nvPr userDrawn="1"/>
        </p:nvSpPr>
        <p:spPr bwMode="auto">
          <a:xfrm rot="19780699">
            <a:off x="6800253" y="649253"/>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0" name="Rectangle 9"/>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49222"/>
          <a:stretch/>
        </p:blipFill>
        <p:spPr>
          <a:xfrm rot="10800000">
            <a:off x="11586510" y="-8439"/>
            <a:ext cx="863190" cy="851316"/>
          </a:xfrm>
          <a:prstGeom prst="rect">
            <a:avLst/>
          </a:prstGeom>
        </p:spPr>
      </p:pic>
      <p:pic>
        <p:nvPicPr>
          <p:cNvPr id="15" name="Picture 1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6" name="Picture 1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9091276" y="-8439"/>
            <a:ext cx="1699926" cy="851316"/>
          </a:xfrm>
          <a:prstGeom prst="rect">
            <a:avLst/>
          </a:prstGeom>
        </p:spPr>
      </p:pic>
    </p:spTree>
    <p:extLst>
      <p:ext uri="{BB962C8B-B14F-4D97-AF65-F5344CB8AC3E}">
        <p14:creationId xmlns="" xmlns:p14="http://schemas.microsoft.com/office/powerpoint/2010/main" val="719556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9"/>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6"/>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6"/>
                                        </p:tgtEl>
                                      </p:cBhvr>
                                    </p:animEffect>
                                    <p:set>
                                      <p:cBhvr>
                                        <p:cTn id="20" dur="1" fill="hold">
                                          <p:stCondLst>
                                            <p:cond delay="749"/>
                                          </p:stCondLst>
                                        </p:cTn>
                                        <p:tgtEl>
                                          <p:spTgt spid="6"/>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8"/>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7"/>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26"/>
          </a:xfrm>
          <a:prstGeom prst="rect">
            <a:avLst/>
          </a:prstGeom>
          <a:noFill/>
          <a:ln w="12700">
            <a:noFill/>
            <a:miter lim="800000"/>
            <a:headEnd type="none" w="sm" len="sm"/>
            <a:tailEnd type="none" w="sm" len="sm"/>
          </a:ln>
          <a:effectLst/>
        </p:spPr>
        <p:txBody>
          <a:bodyPr vert="horz" wrap="square" lIns="93208" tIns="46605" rIns="93208" bIns="46605" numCol="1" anchor="t" anchorCtr="0" compatLnSpc="1">
            <a:prstTxWarp prst="textNoShape">
              <a:avLst/>
            </a:prstTxWarp>
            <a:spAutoFit/>
          </a:bodyPr>
          <a:lstStyle/>
          <a:p>
            <a:pPr algn="ctr" defTabSz="931925"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1925"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 xmlns:p14="http://schemas.microsoft.com/office/powerpoint/2010/main" val="532623881"/>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29661" y="1476653"/>
            <a:ext cx="11375537" cy="303858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173431787"/>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71"/>
            <a:ext cx="11887200" cy="3038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4893781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74"/>
            <a:ext cx="11375537" cy="833370"/>
          </a:xfrm>
        </p:spPr>
        <p:txBody>
          <a:bodyPr/>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2859064423"/>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299"/>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4429872"/>
            <a:ext cx="7666298" cy="461111"/>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p:blipFill>
        <p:spPr bwMode="black">
          <a:xfrm>
            <a:off x="10712392" y="6498521"/>
            <a:ext cx="1184463" cy="199130"/>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 xmlns:a14="http://schemas.microsoft.com/office/drawing/2010/main">
                  <a14:imgLayer r:embed="rId5">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529661" y="2311850"/>
            <a:ext cx="2548577" cy="296119"/>
          </a:xfrm>
          <a:prstGeom prst="rect">
            <a:avLst/>
          </a:prstGeom>
        </p:spPr>
      </p:pic>
    </p:spTree>
    <p:extLst>
      <p:ext uri="{BB962C8B-B14F-4D97-AF65-F5344CB8AC3E}">
        <p14:creationId xmlns="" xmlns:p14="http://schemas.microsoft.com/office/powerpoint/2010/main" val="3780546637"/>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69"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70" y="4704167"/>
            <a:ext cx="5565153" cy="1167722"/>
          </a:xfrm>
        </p:spPr>
        <p:txBody>
          <a:bodyPr/>
          <a:lstStyle>
            <a:lvl1pPr marL="0" indent="0">
              <a:buFont typeface="Arial" pitchFamily="34" charset="0"/>
              <a:buNone/>
              <a:defRPr sz="2448">
                <a:solidFill>
                  <a:schemeClr val="bg1">
                    <a:alpha val="98000"/>
                  </a:schemeClr>
                </a:solidFill>
                <a:latin typeface="+mj-lt"/>
              </a:defRPr>
            </a:lvl1pPr>
            <a:lvl2pPr marL="469516" indent="0">
              <a:buFont typeface="Arial" pitchFamily="34" charset="0"/>
              <a:buNone/>
              <a:defRPr/>
            </a:lvl2pPr>
            <a:lvl3pPr marL="872655" indent="0">
              <a:buFont typeface="Arial" pitchFamily="34" charset="0"/>
              <a:buNone/>
              <a:defRPr/>
            </a:lvl3pPr>
            <a:lvl4pPr marL="1283887" indent="0">
              <a:buFont typeface="Arial" pitchFamily="34" charset="0"/>
              <a:buNone/>
              <a:defRPr/>
            </a:lvl4pPr>
            <a:lvl5pPr marL="163683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 xmlns:p14="http://schemas.microsoft.com/office/powerpoint/2010/main" val="1065304482"/>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410801"/>
            <a:ext cx="11375537" cy="776911"/>
          </a:xfrm>
        </p:spPr>
        <p:txBody>
          <a:bodyPr/>
          <a:lstStyle>
            <a:lvl1pPr>
              <a:defRPr sz="5609">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0" y="1397813"/>
            <a:ext cx="11375537"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2" baseline="0">
                <a:solidFill>
                  <a:schemeClr val="bg1"/>
                </a:solidFill>
              </a:defRPr>
            </a:lvl2pPr>
            <a:lvl3pPr marL="1283887" indent="-41123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833" indent="-3529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066" indent="-34323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689156" y="6561933"/>
            <a:ext cx="1220680" cy="140861"/>
          </a:xfrm>
          <a:prstGeom prst="rect">
            <a:avLst/>
          </a:prstGeom>
        </p:spPr>
      </p:pic>
      <p:sp>
        <p:nvSpPr>
          <p:cNvPr id="8" name="Rectangle 7"/>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2911817615"/>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2"/>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56" y="6561933"/>
            <a:ext cx="1220680" cy="140861"/>
          </a:xfrm>
          <a:prstGeom prst="rect">
            <a:avLst/>
          </a:prstGeom>
        </p:spPr>
      </p:pic>
      <p:sp>
        <p:nvSpPr>
          <p:cNvPr id="5" name="Rectangle 4"/>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678401195"/>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7"/>
            <a:ext cx="11375537" cy="3038587"/>
          </a:xfrm>
        </p:spPr>
        <p:txBody>
          <a:bodyPr/>
          <a:lstStyle>
            <a:lvl1pPr marL="288187" indent="-288187">
              <a:buClr>
                <a:srgbClr val="92D050"/>
              </a:buClr>
              <a:buSzPct val="125000"/>
              <a:buFont typeface="Arial" pitchFamily="34" charset="0"/>
              <a:buChar char="•"/>
              <a:defRPr>
                <a:gradFill>
                  <a:gsLst>
                    <a:gs pos="0">
                      <a:srgbClr val="FFFFFF"/>
                    </a:gs>
                    <a:gs pos="86000">
                      <a:srgbClr val="FFFFFF"/>
                    </a:gs>
                  </a:gsLst>
                  <a:lin ang="5400000" scaled="0"/>
                </a:gradFill>
              </a:defRPr>
            </a:lvl1pPr>
            <a:lvl2pPr marL="762561" indent="-293044">
              <a:buClr>
                <a:srgbClr val="92D050"/>
              </a:buClr>
              <a:buSzPct val="125000"/>
              <a:buFont typeface="Arial" pitchFamily="34" charset="0"/>
              <a:buChar char="•"/>
              <a:defRPr>
                <a:gradFill>
                  <a:gsLst>
                    <a:gs pos="0">
                      <a:srgbClr val="FFFFFF"/>
                    </a:gs>
                    <a:gs pos="86000">
                      <a:srgbClr val="FFFFFF"/>
                    </a:gs>
                  </a:gsLst>
                  <a:lin ang="5400000" scaled="0"/>
                </a:gradFill>
              </a:defRPr>
            </a:lvl2pPr>
            <a:lvl3pPr marL="1102556" indent="-229901">
              <a:buClr>
                <a:srgbClr val="92D050"/>
              </a:buClr>
              <a:buSzPct val="125000"/>
              <a:buFont typeface="Arial" pitchFamily="34" charset="0"/>
              <a:buChar char="•"/>
              <a:defRPr>
                <a:gradFill>
                  <a:gsLst>
                    <a:gs pos="0">
                      <a:srgbClr val="FFFFFF"/>
                    </a:gs>
                    <a:gs pos="86000">
                      <a:srgbClr val="FFFFFF"/>
                    </a:gs>
                  </a:gsLst>
                  <a:lin ang="5400000" scaled="0"/>
                </a:gradFill>
              </a:defRPr>
            </a:lvl3pPr>
            <a:lvl4pPr marL="1508930" indent="-225044">
              <a:buClr>
                <a:srgbClr val="92D050"/>
              </a:buClr>
              <a:buSzPct val="125000"/>
              <a:buFont typeface="Arial" pitchFamily="34" charset="0"/>
              <a:buChar char="•"/>
              <a:defRPr>
                <a:gradFill>
                  <a:gsLst>
                    <a:gs pos="0">
                      <a:srgbClr val="FFFFFF"/>
                    </a:gs>
                    <a:gs pos="86000">
                      <a:srgbClr val="FFFFFF"/>
                    </a:gs>
                  </a:gsLst>
                  <a:lin ang="5400000" scaled="0"/>
                </a:gradFill>
              </a:defRPr>
            </a:lvl4pPr>
            <a:lvl5pPr marL="1865116" indent="-228283">
              <a:buClr>
                <a:srgbClr val="92D050"/>
              </a:buClr>
              <a:buSzPct val="125000"/>
              <a:buFont typeface="Arial" pitchFamily="34" charset="0"/>
              <a:buChar char="•"/>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56" y="6561933"/>
            <a:ext cx="1220680" cy="140861"/>
          </a:xfrm>
          <a:prstGeom prst="rect">
            <a:avLst/>
          </a:prstGeom>
        </p:spPr>
      </p:pic>
      <p:sp>
        <p:nvSpPr>
          <p:cNvPr id="7" name="Rectangle 6"/>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11346099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31532411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89156" y="6561933"/>
            <a:ext cx="1220680"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3413815181"/>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909194" y="1079956"/>
            <a:ext cx="2472593" cy="2130688"/>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53752" y="3325021"/>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96650" y="1441912"/>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883601" y="1510676"/>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1" name="Picture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719666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sp>
        <p:nvSpPr>
          <p:cNvPr id="6" name="Hexagon 5"/>
          <p:cNvSpPr/>
          <p:nvPr userDrawn="1"/>
        </p:nvSpPr>
        <p:spPr bwMode="auto">
          <a:xfrm rot="19780699">
            <a:off x="5213200" y="1977022"/>
            <a:ext cx="2891710" cy="2491851"/>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7" name="Hexagon 6"/>
          <p:cNvSpPr/>
          <p:nvPr userDrawn="1"/>
        </p:nvSpPr>
        <p:spPr bwMode="auto">
          <a:xfrm rot="19780699">
            <a:off x="1753753" y="1645409"/>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8" name="Hexagon 7"/>
          <p:cNvSpPr/>
          <p:nvPr userDrawn="1"/>
        </p:nvSpPr>
        <p:spPr bwMode="auto">
          <a:xfrm rot="19780699">
            <a:off x="167497" y="4529935"/>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9" name="Hexagon 8"/>
          <p:cNvSpPr/>
          <p:nvPr userDrawn="1"/>
        </p:nvSpPr>
        <p:spPr bwMode="auto">
          <a:xfrm rot="19780699">
            <a:off x="6800246" y="649226"/>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0" name="Rectangle 9"/>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49222"/>
          <a:stretch/>
        </p:blipFill>
        <p:spPr>
          <a:xfrm rot="10800000">
            <a:off x="11586510" y="-8440"/>
            <a:ext cx="863190" cy="851316"/>
          </a:xfrm>
          <a:prstGeom prst="rect">
            <a:avLst/>
          </a:prstGeom>
        </p:spPr>
      </p:pic>
      <p:pic>
        <p:nvPicPr>
          <p:cNvPr id="15" name="Picture 1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10338894" y="-8439"/>
            <a:ext cx="1699926" cy="851316"/>
          </a:xfrm>
          <a:prstGeom prst="rect">
            <a:avLst/>
          </a:prstGeom>
        </p:spPr>
      </p:pic>
      <p:pic>
        <p:nvPicPr>
          <p:cNvPr id="16" name="Picture 1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0800000">
            <a:off x="9091274" y="-8439"/>
            <a:ext cx="1699926" cy="851316"/>
          </a:xfrm>
          <a:prstGeom prst="rect">
            <a:avLst/>
          </a:prstGeom>
        </p:spPr>
      </p:pic>
    </p:spTree>
    <p:extLst>
      <p:ext uri="{BB962C8B-B14F-4D97-AF65-F5344CB8AC3E}">
        <p14:creationId xmlns="" xmlns:p14="http://schemas.microsoft.com/office/powerpoint/2010/main" val="170399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9"/>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6"/>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6"/>
                                        </p:tgtEl>
                                      </p:cBhvr>
                                    </p:animEffect>
                                    <p:set>
                                      <p:cBhvr>
                                        <p:cTn id="20" dur="1" fill="hold">
                                          <p:stCondLst>
                                            <p:cond delay="749"/>
                                          </p:stCondLst>
                                        </p:cTn>
                                        <p:tgtEl>
                                          <p:spTgt spid="6"/>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8"/>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7"/>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58"/>
          </a:xfrm>
          <a:prstGeom prst="rect">
            <a:avLst/>
          </a:prstGeom>
          <a:noFill/>
          <a:ln w="12700">
            <a:noFill/>
            <a:miter lim="800000"/>
            <a:headEnd type="none" w="sm" len="sm"/>
            <a:tailEnd type="none" w="sm" len="sm"/>
          </a:ln>
          <a:effectLst/>
        </p:spPr>
        <p:txBody>
          <a:bodyPr vert="horz" wrap="square" lIns="93241" tIns="46621" rIns="93241" bIns="46621" numCol="1" anchor="t" anchorCtr="0" compatLnSpc="1">
            <a:prstTxWarp prst="textNoShape">
              <a:avLst/>
            </a:prstTxWarp>
            <a:spAutoFit/>
          </a:bodyPr>
          <a:lstStyle/>
          <a:p>
            <a:pPr algn="ctr" defTabSz="932251"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51"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 xmlns:p14="http://schemas.microsoft.com/office/powerpoint/2010/main" val="4160563383"/>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6"/>
            <a:ext cx="11375537" cy="1243058"/>
          </a:xfrm>
        </p:spPr>
        <p:txBody>
          <a:bodyPr anchor="b" anchorCtr="0"/>
          <a:lstStyle>
            <a:lvl1pPr>
              <a:defRPr sz="8975" spc="-306"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 xmlns:p14="http://schemas.microsoft.com/office/powerpoint/2010/main" val="65760710"/>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p:nvSpPr>
        <p:spPr bwMode="white">
          <a:xfrm>
            <a:off x="4272192" y="6694711"/>
            <a:ext cx="3892091" cy="16741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88" spc="150"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 xmlns:p14="http://schemas.microsoft.com/office/powerpoint/2010/main" val="609818620"/>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0390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p:nvSpPr>
        <p:spPr bwMode="white">
          <a:xfrm>
            <a:off x="4272192" y="6694711"/>
            <a:ext cx="3892091" cy="16741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88" spc="150"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 xmlns:p14="http://schemas.microsoft.com/office/powerpoint/2010/main" val="1895063881"/>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3285335418"/>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2417399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295809283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17142052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 xmlns:p14="http://schemas.microsoft.com/office/powerpoint/2010/main" val="8882315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785238578"/>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423469794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209425663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19789361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583166917"/>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81279954"/>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019689329"/>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2786624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4211283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294317547"/>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3797318831"/>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24512250"/>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865537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3068714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15422700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25007216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214602804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137829040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4482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300143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12339567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29352948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551697691"/>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30807130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577009020"/>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3032846028"/>
      </p:ext>
    </p:extLst>
  </p:cSld>
  <p:clrMapOvr>
    <a:masterClrMapping/>
  </p:clrMapOvr>
  <p:extLst>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2034778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6960105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3362484035"/>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3181569682"/>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3052008757"/>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 xmlns:p14="http://schemas.microsoft.com/office/powerpoint/2010/main" val="132791530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Freeform 1"/>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04260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558590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 xmlns:p14="http://schemas.microsoft.com/office/powerpoint/2010/main" val="626267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Color  2">
    <p:bg>
      <p:bgPr>
        <a:solidFill>
          <a:srgbClr val="505050"/>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41436036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Content Layout">
    <p:bg>
      <p:bgPr>
        <a:solidFill>
          <a:srgbClr val="505050"/>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191754357"/>
      </p:ext>
    </p:extLst>
  </p:cSld>
  <p:clrMapOvr>
    <a:masterClrMapping/>
  </p:clrMapOvr>
  <p:extLst mod="1">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 2">
    <p:bg>
      <p:bgPr>
        <a:solidFill>
          <a:srgbClr val="505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1934615679"/>
      </p:ext>
    </p:extLst>
  </p:cSld>
  <p:clrMapOvr>
    <a:masterClrMapping/>
  </p:clrMapOvr>
  <p:extLst mod="1">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nly_Large">
    <p:bg>
      <p:bgPr>
        <a:solidFill>
          <a:srgbClr val="505050"/>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23202776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50505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2494994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314847121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88441081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13869133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 xmlns:p14="http://schemas.microsoft.com/office/powerpoint/2010/main" val="382378589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rgbClr val="505050"/>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072776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bg>
      <p:bgPr>
        <a:solidFill>
          <a:srgbClr val="505050"/>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03618659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505050"/>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 xmlns:p14="http://schemas.microsoft.com/office/powerpoint/2010/main" val="31157291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16521511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959236458"/>
      </p:ext>
    </p:extLst>
  </p:cSld>
  <p:clrMapOvr>
    <a:masterClrMapping/>
  </p:clrMapOvr>
  <p:extLst>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2364861446"/>
      </p:ext>
    </p:extLst>
  </p:cSld>
  <p:clrMapOvr>
    <a:masterClrMapping/>
  </p:clrMapOvr>
  <p:extLst>
    <p:ext uri="{DCECCB84-F9BA-43D5-87BE-67443E8EF086}">
      <p15:sldGuideLst xmlns=""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2372216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41083710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4239851226"/>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1514658688"/>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1796955688"/>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528233506"/>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 xmlns:p14="http://schemas.microsoft.com/office/powerpoint/2010/main" val="316339406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685476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94356069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8207306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22099765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120650" y="6316662"/>
            <a:ext cx="10745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 xmlns:p14="http://schemas.microsoft.com/office/powerpoint/2010/main" val="35135041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25738766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Tree>
    <p:extLst>
      <p:ext uri="{BB962C8B-B14F-4D97-AF65-F5344CB8AC3E}">
        <p14:creationId xmlns="" xmlns:p14="http://schemas.microsoft.com/office/powerpoint/2010/main" val="59784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1161544685"/>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 xmlns:p14="http://schemas.microsoft.com/office/powerpoint/2010/main" val="14090490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27804347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 xmlns:p14="http://schemas.microsoft.com/office/powerpoint/2010/main" val="1882219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475016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41468064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 xmlns:p14="http://schemas.microsoft.com/office/powerpoint/2010/main" val="409825936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90418593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407895943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 xmlns:p14="http://schemas.microsoft.com/office/powerpoint/2010/main" val="202142375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2724276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 xmlns:p14="http://schemas.microsoft.com/office/powerpoint/2010/main" val="1667604029"/>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12545988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661289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 </a:t>
            </a:r>
            <a:r>
              <a:rPr lang="en-US" sz="700" dirty="0" smtClean="0">
                <a:gradFill>
                  <a:gsLst>
                    <a:gs pos="0">
                      <a:srgbClr val="000000">
                        <a:lumMod val="75000"/>
                        <a:lumOff val="25000"/>
                      </a:srgbClr>
                    </a:gs>
                    <a:gs pos="100000">
                      <a:srgbClr val="000000">
                        <a:lumMod val="75000"/>
                        <a:lumOff val="25000"/>
                      </a:srgbClr>
                    </a:gs>
                  </a:gsLst>
                  <a:lin ang="5400000" scaled="0"/>
                </a:gradFill>
                <a:cs typeface="Segoe UI" pitchFamily="34" charset="0"/>
              </a:rPr>
              <a:t>2013 </a:t>
            </a:r>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 xmlns:p14="http://schemas.microsoft.com/office/powerpoint/2010/main" val="33284343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9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 xmlns:p14="http://schemas.microsoft.com/office/powerpoint/2010/main" val="277698564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9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 xmlns:p14="http://schemas.microsoft.com/office/powerpoint/2010/main" val="13167263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53460135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114947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4017395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Picture Shape &amp; Color Background w/ Title">
    <p:bg>
      <p:bgPr>
        <a:solidFill>
          <a:srgbClr val="00BCF2"/>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071753" y="3220267"/>
            <a:ext cx="6865972" cy="553998"/>
          </a:xfrm>
        </p:spPr>
        <p:txBody>
          <a:bodyPr vert="horz" lIns="0" tIns="0" rIns="0" bIns="0" rtlCol="0" anchor="ctr">
            <a:spAutoFit/>
          </a:bodyPr>
          <a:lstStyle>
            <a:lvl1pPr>
              <a:defRPr lang="en-US" dirty="0" smtClean="0">
                <a:solidFill>
                  <a:schemeClr val="bg1"/>
                </a:solidFill>
              </a:defRPr>
            </a:lvl1pPr>
          </a:lstStyle>
          <a:p>
            <a:pPr lvl="0"/>
            <a:r>
              <a:rPr lang="en-US" smtClean="0"/>
              <a:t>Click to edit Master text styles</a:t>
            </a:r>
          </a:p>
        </p:txBody>
      </p:sp>
      <p:sp>
        <p:nvSpPr>
          <p:cNvPr id="7" name="Picture Placeholder 12"/>
          <p:cNvSpPr>
            <a:spLocks noGrp="1"/>
          </p:cNvSpPr>
          <p:nvPr>
            <p:ph type="pic" sz="quarter" idx="16"/>
          </p:nvPr>
        </p:nvSpPr>
        <p:spPr>
          <a:xfrm>
            <a:off x="492277" y="1464187"/>
            <a:ext cx="4079164" cy="40661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6" name="Text Placeholder 8"/>
          <p:cNvSpPr>
            <a:spLocks noGrp="1"/>
          </p:cNvSpPr>
          <p:nvPr>
            <p:ph type="body" sz="quarter" idx="17"/>
          </p:nvPr>
        </p:nvSpPr>
        <p:spPr>
          <a:xfrm>
            <a:off x="509551" y="513795"/>
            <a:ext cx="11428171" cy="742629"/>
          </a:xfrm>
        </p:spPr>
        <p:txBody>
          <a:bodyPr>
            <a:noAutofit/>
          </a:bodyPr>
          <a:lstStyle>
            <a:lvl1pPr>
              <a:lnSpc>
                <a:spcPct val="95000"/>
              </a:lnSpc>
              <a:defRPr sz="4896"/>
            </a:lvl1pPr>
          </a:lstStyle>
          <a:p>
            <a:pPr lvl="0"/>
            <a:r>
              <a:rPr lang="en-US" smtClean="0"/>
              <a:t>Click to edit Master text styles</a:t>
            </a:r>
          </a:p>
        </p:txBody>
      </p:sp>
    </p:spTree>
    <p:extLst>
      <p:ext uri="{BB962C8B-B14F-4D97-AF65-F5344CB8AC3E}">
        <p14:creationId xmlns="" xmlns:p14="http://schemas.microsoft.com/office/powerpoint/2010/main" val="1655808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extLst>
              <a:ext uri="{28A0092B-C50C-407E-A947-70E740481C1C}">
                <a14:useLocalDpi xmlns=""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13" name="Text Placeholder 4"/>
          <p:cNvSpPr>
            <a:spLocks noGrp="1"/>
          </p:cNvSpPr>
          <p:nvPr>
            <p:ph type="body" sz="quarter" idx="12" hasCustomPrompt="1"/>
          </p:nvPr>
        </p:nvSpPr>
        <p:spPr>
          <a:xfrm>
            <a:off x="274639" y="3150057"/>
            <a:ext cx="5348239" cy="896046"/>
          </a:xfrm>
          <a:noFill/>
        </p:spPr>
        <p:txBody>
          <a:bodyPr lIns="107564" tIns="80673" rIns="107564" bIns="80673">
            <a:noAutofit/>
          </a:bodyPr>
          <a:lstStyle>
            <a:lvl1pPr marL="0" indent="0">
              <a:spcBef>
                <a:spcPts val="0"/>
              </a:spcBef>
              <a:buNone/>
              <a:defRPr lang="en-US" sz="3600" kern="1200" spc="-52" baseline="0" dirty="0" smtClean="0">
                <a:gradFill>
                  <a:gsLst>
                    <a:gs pos="1250">
                      <a:schemeClr val="accent1"/>
                    </a:gs>
                    <a:gs pos="100000">
                      <a:schemeClr val="accent1"/>
                    </a:gs>
                  </a:gsLst>
                  <a:lin ang="5400000" scaled="0"/>
                </a:gradFill>
                <a:latin typeface="+mj-lt"/>
                <a:ea typeface="+mn-ea"/>
                <a:cs typeface="+mn-cs"/>
              </a:defRPr>
            </a:lvl1pPr>
          </a:lstStyle>
          <a:p>
            <a:pPr marL="0" marR="0" lvl="0" indent="0" algn="l" defTabSz="685365" rtl="0" eaLnBrk="1" fontAlgn="auto" latinLnBrk="0" hangingPunct="1">
              <a:lnSpc>
                <a:spcPct val="90000"/>
              </a:lnSpc>
              <a:spcBef>
                <a:spcPts val="0"/>
              </a:spcBef>
              <a:spcAft>
                <a:spcPts val="0"/>
              </a:spcAft>
              <a:buClrTx/>
              <a:buSzPct val="90000"/>
              <a:buFont typeface="Arial" pitchFamily="34" charset="0"/>
              <a:buNone/>
              <a:tabLst/>
            </a:pPr>
            <a:r>
              <a:rPr lang="en-US" dirty="0" smtClean="0"/>
              <a:t>Speaker name</a:t>
            </a:r>
          </a:p>
        </p:txBody>
      </p:sp>
      <p:sp>
        <p:nvSpPr>
          <p:cNvPr id="14" name="Title 1"/>
          <p:cNvSpPr>
            <a:spLocks noGrp="1"/>
          </p:cNvSpPr>
          <p:nvPr>
            <p:ph type="title" hasCustomPrompt="1"/>
          </p:nvPr>
        </p:nvSpPr>
        <p:spPr>
          <a:xfrm>
            <a:off x="274639" y="2133822"/>
            <a:ext cx="10058336" cy="966764"/>
          </a:xfrm>
          <a:noFill/>
        </p:spPr>
        <p:txBody>
          <a:bodyPr lIns="107564" tIns="67227" rIns="107564" bIns="67227" anchor="t" anchorCtr="0"/>
          <a:lstStyle>
            <a:lvl1pPr algn="l" defTabSz="685365" rtl="0" eaLnBrk="1" latinLnBrk="0" hangingPunct="1">
              <a:lnSpc>
                <a:spcPct val="90000"/>
              </a:lnSpc>
              <a:spcBef>
                <a:spcPct val="0"/>
              </a:spcBef>
              <a:buNone/>
              <a:defRPr lang="en-US" sz="6000" b="0" kern="1200" cap="none" spc="-113" baseline="0" dirty="0">
                <a:ln w="3175">
                  <a:noFill/>
                </a:ln>
                <a:gradFill>
                  <a:gsLst>
                    <a:gs pos="1250">
                      <a:schemeClr val="accent1"/>
                    </a:gs>
                    <a:gs pos="100000">
                      <a:schemeClr val="accent1"/>
                    </a:gs>
                  </a:gsLst>
                  <a:lin ang="5400000" scaled="0"/>
                </a:gradFill>
                <a:effectLst/>
                <a:latin typeface="+mj-lt"/>
                <a:ea typeface="+mn-ea"/>
                <a:cs typeface="Arial" charset="0"/>
              </a:defRPr>
            </a:lvl1pPr>
          </a:lstStyle>
          <a:p>
            <a:r>
              <a:rPr lang="en-US" dirty="0" smtClean="0"/>
              <a:t>Presentation title</a:t>
            </a:r>
            <a:endParaRPr lang="en-US" dirty="0"/>
          </a:p>
        </p:txBody>
      </p:sp>
      <p:pic>
        <p:nvPicPr>
          <p:cNvPr id="15" name="Picture 14"/>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9728" y="73151"/>
            <a:ext cx="3584448" cy="1318329"/>
          </a:xfrm>
          <a:prstGeom prst="rect">
            <a:avLst/>
          </a:prstGeom>
        </p:spPr>
      </p:pic>
    </p:spTree>
    <p:extLst>
      <p:ext uri="{BB962C8B-B14F-4D97-AF65-F5344CB8AC3E}">
        <p14:creationId xmlns="" xmlns:p14="http://schemas.microsoft.com/office/powerpoint/2010/main" val="3971211533"/>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 xmlns:p14="http://schemas.microsoft.com/office/powerpoint/2010/main" val="220051745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extLst>
              <a:ext uri="{28A0092B-C50C-407E-A947-70E740481C1C}">
                <a14:useLocalDpi xmlns=""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2" hasCustomPrompt="1"/>
          </p:nvPr>
        </p:nvSpPr>
        <p:spPr>
          <a:xfrm>
            <a:off x="274639" y="3150057"/>
            <a:ext cx="5348239" cy="896046"/>
          </a:xfrm>
          <a:noFill/>
        </p:spPr>
        <p:txBody>
          <a:bodyPr lIns="107564" tIns="80673" rIns="107564" bIns="80673">
            <a:noAutofit/>
          </a:bodyPr>
          <a:lstStyle>
            <a:lvl1pPr marL="0" indent="0">
              <a:spcBef>
                <a:spcPts val="0"/>
              </a:spcBef>
              <a:buNone/>
              <a:defRPr lang="en-US" sz="3600" kern="1200" spc="-52" baseline="0" dirty="0" smtClean="0">
                <a:gradFill>
                  <a:gsLst>
                    <a:gs pos="1250">
                      <a:schemeClr val="accent1"/>
                    </a:gs>
                    <a:gs pos="100000">
                      <a:schemeClr val="accent1"/>
                    </a:gs>
                  </a:gsLst>
                  <a:lin ang="5400000" scaled="0"/>
                </a:gradFill>
                <a:latin typeface="+mj-lt"/>
                <a:ea typeface="+mn-ea"/>
                <a:cs typeface="+mn-cs"/>
              </a:defRPr>
            </a:lvl1pPr>
          </a:lstStyle>
          <a:p>
            <a:pPr marL="0" marR="0" lvl="0" indent="0" algn="l" defTabSz="685365" rtl="0" eaLnBrk="1" fontAlgn="auto" latinLnBrk="0" hangingPunct="1">
              <a:lnSpc>
                <a:spcPct val="90000"/>
              </a:lnSpc>
              <a:spcBef>
                <a:spcPts val="0"/>
              </a:spcBef>
              <a:spcAft>
                <a:spcPts val="0"/>
              </a:spcAft>
              <a:buClrTx/>
              <a:buSzPct val="90000"/>
              <a:buFont typeface="Arial" pitchFamily="34" charset="0"/>
              <a:buNone/>
              <a:tabLst/>
            </a:pPr>
            <a:r>
              <a:rPr lang="en-US" dirty="0" smtClean="0"/>
              <a:t>Speaker name</a:t>
            </a:r>
          </a:p>
        </p:txBody>
      </p:sp>
      <p:sp>
        <p:nvSpPr>
          <p:cNvPr id="8" name="Title 1"/>
          <p:cNvSpPr>
            <a:spLocks noGrp="1"/>
          </p:cNvSpPr>
          <p:nvPr>
            <p:ph type="title" hasCustomPrompt="1"/>
          </p:nvPr>
        </p:nvSpPr>
        <p:spPr>
          <a:xfrm>
            <a:off x="274639" y="2133822"/>
            <a:ext cx="10058336" cy="966764"/>
          </a:xfrm>
          <a:noFill/>
        </p:spPr>
        <p:txBody>
          <a:bodyPr lIns="107564" tIns="67227" rIns="107564" bIns="67227" anchor="t" anchorCtr="0"/>
          <a:lstStyle>
            <a:lvl1pPr algn="l" defTabSz="685365" rtl="0" eaLnBrk="1" latinLnBrk="0" hangingPunct="1">
              <a:lnSpc>
                <a:spcPct val="90000"/>
              </a:lnSpc>
              <a:spcBef>
                <a:spcPct val="0"/>
              </a:spcBef>
              <a:buNone/>
              <a:defRPr lang="en-US" sz="6000" b="0" kern="1200" cap="none" spc="-113" baseline="0" dirty="0">
                <a:ln w="3175">
                  <a:noFill/>
                </a:ln>
                <a:gradFill>
                  <a:gsLst>
                    <a:gs pos="1250">
                      <a:schemeClr val="accent1"/>
                    </a:gs>
                    <a:gs pos="100000">
                      <a:schemeClr val="accent1"/>
                    </a:gs>
                  </a:gsLst>
                  <a:lin ang="5400000" scaled="0"/>
                </a:gradFill>
                <a:effectLst/>
                <a:latin typeface="+mj-lt"/>
                <a:ea typeface="+mn-ea"/>
                <a:cs typeface="Arial" charset="0"/>
              </a:defRPr>
            </a:lvl1pPr>
          </a:lstStyle>
          <a:p>
            <a:r>
              <a:rPr lang="en-US" dirty="0" smtClean="0"/>
              <a:t>Presentation title</a:t>
            </a:r>
            <a:endParaRPr lang="en-US" dirty="0"/>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9728" y="73151"/>
            <a:ext cx="3584448" cy="1318329"/>
          </a:xfrm>
          <a:prstGeom prst="rect">
            <a:avLst/>
          </a:prstGeom>
        </p:spPr>
      </p:pic>
    </p:spTree>
    <p:extLst>
      <p:ext uri="{BB962C8B-B14F-4D97-AF65-F5344CB8AC3E}">
        <p14:creationId xmlns="" xmlns:p14="http://schemas.microsoft.com/office/powerpoint/2010/main" val="1112140951"/>
      </p:ext>
    </p:extLst>
  </p:cSld>
  <p:clrMapOvr>
    <a:masterClrMapping/>
  </p:clrMapOvr>
  <p:transition>
    <p:fade/>
  </p:transition>
  <p:timing>
    <p:tnLst>
      <p:par>
        <p:cTn id="1" dur="indefinite" restart="never" nodeType="tmRoot"/>
      </p:par>
    </p:tnLst>
  </p:timing>
  <p:extLst>
    <p:ext uri="{DCECCB84-F9BA-43D5-87BE-67443E8EF086}">
      <p15:sldGuideLst xmlns="" xmlns:p15="http://schemas.microsoft.com/office/powerpoint/2012/main">
        <p15:guide id="1" pos="173">
          <p15:clr>
            <a:srgbClr val="FBAE40"/>
          </p15:clr>
        </p15:guide>
        <p15:guide id="2" pos="7661">
          <p15:clr>
            <a:srgbClr val="FBAE40"/>
          </p15:clr>
        </p15:guide>
        <p15:guide id="3" orient="horz" pos="4219">
          <p15:clr>
            <a:srgbClr val="FBAE40"/>
          </p15:clr>
        </p15:guide>
        <p15:guide id="4" orient="horz" pos="187">
          <p15:clr>
            <a:srgbClr val="FBAE40"/>
          </p15:clr>
        </p15:guide>
        <p15:guide id="5" orient="horz" pos="763">
          <p15:clr>
            <a:srgbClr val="FBAE40"/>
          </p15:clr>
        </p15:guide>
        <p15:guide id="6" orient="horz" pos="1339">
          <p15:clr>
            <a:srgbClr val="FBAE40"/>
          </p15:clr>
        </p15:guide>
        <p15:guide id="7" pos="749">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318519"/>
            <a:ext cx="11378776" cy="917255"/>
          </a:xfrm>
        </p:spPr>
        <p:txBody>
          <a:bodyPr anchor="b" anchorCtr="0">
            <a:spAutoFit/>
          </a:bodyPr>
          <a:lstStyle>
            <a:lvl1pPr>
              <a:defRPr sz="5290" spc="-113"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74638" y="4868863"/>
            <a:ext cx="11378776" cy="620901"/>
          </a:xfrm>
        </p:spPr>
        <p:txBody>
          <a:bodyPr>
            <a:spAutoFit/>
          </a:bodyPr>
          <a:lstStyle>
            <a:lvl1pPr marL="0" indent="0">
              <a:spcBef>
                <a:spcPts val="0"/>
              </a:spcBef>
              <a:buNone/>
              <a:defRPr sz="2351" spc="-52"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 xmlns:p14="http://schemas.microsoft.com/office/powerpoint/2010/main" val="1318730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 xmlns:p14="http://schemas.microsoft.com/office/powerpoint/2010/main" val="2807477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 xmlns:p14="http://schemas.microsoft.com/office/powerpoint/2010/main" val="22746717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 xmlns:p14="http://schemas.microsoft.com/office/powerpoint/2010/main" val="16356287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319055"/>
            <a:ext cx="11378776" cy="917255"/>
          </a:xfrm>
        </p:spPr>
        <p:txBody>
          <a:bodyPr anchor="b" anchorCtr="0">
            <a:spAutoFit/>
          </a:bodyPr>
          <a:lstStyle>
            <a:lvl1pPr>
              <a:defRPr sz="5290" spc="-113"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74638" y="4868863"/>
            <a:ext cx="11378776" cy="620901"/>
          </a:xfrm>
        </p:spPr>
        <p:txBody>
          <a:bodyPr>
            <a:spAutoFit/>
          </a:bodyPr>
          <a:lstStyle>
            <a:lvl1pPr marL="0" indent="0">
              <a:spcBef>
                <a:spcPts val="0"/>
              </a:spcBef>
              <a:buNone/>
              <a:defRPr sz="2351" spc="-52"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 xmlns:p14="http://schemas.microsoft.com/office/powerpoint/2010/main" val="270876344"/>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spAutoFit/>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274638" y="1211263"/>
            <a:ext cx="11375537" cy="1697642"/>
          </a:xfrm>
          <a:prstGeom prst="rect">
            <a:avLst/>
          </a:prstGeom>
        </p:spPr>
        <p:txBody>
          <a:bodyPr>
            <a:spAutoFit/>
          </a:bodyPr>
          <a:lstStyle>
            <a:lvl1pPr marL="212996" indent="-212996">
              <a:buFont typeface="Wingdings" pitchFamily="2" charset="2"/>
              <a:buChar char=""/>
              <a:defRPr sz="2939"/>
            </a:lvl1pPr>
            <a:lvl2pPr marL="387913" indent="-174918">
              <a:buFont typeface="Wingdings" pitchFamily="2" charset="2"/>
              <a:buChar char=""/>
              <a:defRPr sz="1764" spc="-38" baseline="0">
                <a:latin typeface="+mn-lt"/>
              </a:defRPr>
            </a:lvl2pPr>
            <a:lvl3pPr marL="555692" indent="-167778">
              <a:buFont typeface="Wingdings" pitchFamily="2" charset="2"/>
              <a:buChar char=""/>
              <a:tabLst/>
              <a:defRPr sz="1470" spc="-38" baseline="0">
                <a:latin typeface="+mn-lt"/>
              </a:defRPr>
            </a:lvl3pPr>
            <a:lvl4pPr marL="685392" indent="-129701">
              <a:buFont typeface="Wingdings" pitchFamily="2" charset="2"/>
              <a:buChar char=""/>
              <a:defRPr sz="1323" spc="-38" baseline="0">
                <a:latin typeface="+mn-lt"/>
              </a:defRPr>
            </a:lvl4pPr>
            <a:lvl5pPr marL="815094" indent="-129701">
              <a:buFont typeface="Wingdings" pitchFamily="2" charset="2"/>
              <a:buChar char=""/>
              <a:tabLst/>
              <a:defRPr sz="1323" spc="-38"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04402753"/>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74638" y="1211265"/>
            <a:ext cx="11375537" cy="1647919"/>
          </a:xfrm>
          <a:prstGeom prst="rect">
            <a:avLst/>
          </a:prstGeom>
        </p:spPr>
        <p:txBody>
          <a:bodyPr>
            <a:spAutoFit/>
          </a:bodyPr>
          <a:lstStyle>
            <a:lvl1pPr marL="0" indent="0">
              <a:spcBef>
                <a:spcPts val="1799"/>
              </a:spcBef>
              <a:buNone/>
              <a:defRPr sz="2939">
                <a:gradFill>
                  <a:gsLst>
                    <a:gs pos="100000">
                      <a:schemeClr val="tx2"/>
                    </a:gs>
                    <a:gs pos="0">
                      <a:schemeClr val="tx2"/>
                    </a:gs>
                  </a:gsLst>
                  <a:lin ang="5400000" scaled="0"/>
                </a:gradFill>
                <a:latin typeface="+mj-lt"/>
              </a:defRPr>
            </a:lvl1pPr>
            <a:lvl2pPr marL="0" indent="0">
              <a:buNone/>
              <a:defRPr sz="1470" spc="-38" baseline="0">
                <a:gradFill>
                  <a:gsLst>
                    <a:gs pos="100000">
                      <a:schemeClr val="tx1"/>
                    </a:gs>
                    <a:gs pos="6000">
                      <a:schemeClr val="tx1"/>
                    </a:gs>
                  </a:gsLst>
                  <a:lin ang="5400000" scaled="0"/>
                </a:gradFill>
              </a:defRPr>
            </a:lvl2pPr>
            <a:lvl3pPr marL="173728" indent="0">
              <a:buNone/>
              <a:defRPr sz="1470" spc="-38" baseline="0">
                <a:gradFill>
                  <a:gsLst>
                    <a:gs pos="100000">
                      <a:schemeClr val="tx1"/>
                    </a:gs>
                    <a:gs pos="6000">
                      <a:schemeClr val="tx1"/>
                    </a:gs>
                  </a:gsLst>
                  <a:lin ang="5400000" scaled="0"/>
                </a:gradFill>
              </a:defRPr>
            </a:lvl3pPr>
            <a:lvl4pPr marL="342697" indent="0">
              <a:buNone/>
              <a:defRPr sz="1323" spc="-38" baseline="0">
                <a:gradFill>
                  <a:gsLst>
                    <a:gs pos="100000">
                      <a:schemeClr val="tx1"/>
                    </a:gs>
                    <a:gs pos="6000">
                      <a:schemeClr val="tx1"/>
                    </a:gs>
                  </a:gsLst>
                  <a:lin ang="5400000" scaled="0"/>
                </a:gradFill>
              </a:defRPr>
            </a:lvl4pPr>
            <a:lvl5pPr marL="519995" indent="0">
              <a:buNone/>
              <a:defRPr sz="1323" spc="-38"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74638" y="292084"/>
            <a:ext cx="11375537" cy="734125"/>
          </a:xfrm>
        </p:spPr>
        <p:txBody>
          <a:bodyPr>
            <a:sp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246299931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74638" y="1211265"/>
            <a:ext cx="11375537" cy="1647919"/>
          </a:xfrm>
          <a:prstGeom prst="rect">
            <a:avLst/>
          </a:prstGeom>
        </p:spPr>
        <p:txBody>
          <a:bodyPr>
            <a:spAutoFit/>
          </a:bodyPr>
          <a:lstStyle>
            <a:lvl1pPr marL="0" indent="0">
              <a:spcBef>
                <a:spcPts val="1799"/>
              </a:spcBef>
              <a:buNone/>
              <a:defRPr sz="2939">
                <a:gradFill>
                  <a:gsLst>
                    <a:gs pos="100000">
                      <a:schemeClr val="tx1"/>
                    </a:gs>
                    <a:gs pos="0">
                      <a:schemeClr val="tx1"/>
                    </a:gs>
                  </a:gsLst>
                  <a:lin ang="5400000" scaled="0"/>
                </a:gradFill>
                <a:latin typeface="+mj-lt"/>
              </a:defRPr>
            </a:lvl1pPr>
            <a:lvl2pPr marL="0" indent="0">
              <a:buNone/>
              <a:defRPr sz="1470" spc="-38" baseline="0">
                <a:gradFill>
                  <a:gsLst>
                    <a:gs pos="100000">
                      <a:schemeClr val="tx1"/>
                    </a:gs>
                    <a:gs pos="0">
                      <a:schemeClr val="tx1"/>
                    </a:gs>
                  </a:gsLst>
                  <a:lin ang="5400000" scaled="0"/>
                </a:gradFill>
              </a:defRPr>
            </a:lvl2pPr>
            <a:lvl3pPr marL="173728" indent="0">
              <a:buNone/>
              <a:defRPr sz="1470" spc="-38" baseline="0">
                <a:gradFill>
                  <a:gsLst>
                    <a:gs pos="100000">
                      <a:schemeClr val="tx1"/>
                    </a:gs>
                    <a:gs pos="0">
                      <a:schemeClr val="tx1"/>
                    </a:gs>
                  </a:gsLst>
                  <a:lin ang="5400000" scaled="0"/>
                </a:gradFill>
              </a:defRPr>
            </a:lvl3pPr>
            <a:lvl4pPr marL="342697" indent="0">
              <a:buNone/>
              <a:defRPr sz="1323" spc="-38" baseline="0">
                <a:gradFill>
                  <a:gsLst>
                    <a:gs pos="100000">
                      <a:schemeClr val="tx1"/>
                    </a:gs>
                    <a:gs pos="0">
                      <a:schemeClr val="tx1"/>
                    </a:gs>
                  </a:gsLst>
                  <a:lin ang="5400000" scaled="0"/>
                </a:gradFill>
              </a:defRPr>
            </a:lvl4pPr>
            <a:lvl5pPr marL="519995" indent="0">
              <a:buNone/>
              <a:defRPr sz="1323" spc="-38"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91550354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74639" y="1211264"/>
            <a:ext cx="5477312" cy="1697642"/>
          </a:xfrm>
        </p:spPr>
        <p:txBody>
          <a:bodyPr wrap="square">
            <a:spAutoFit/>
          </a:bodyPr>
          <a:lstStyle>
            <a:lvl1pPr marL="218945" indent="-218945">
              <a:spcBef>
                <a:spcPts val="899"/>
              </a:spcBef>
              <a:buClr>
                <a:schemeClr val="tx1"/>
              </a:buClr>
              <a:buFont typeface="Wingdings" pitchFamily="2" charset="2"/>
              <a:buChar char=""/>
              <a:defRPr/>
            </a:lvl1pPr>
            <a:lvl2pPr marL="390293" indent="-171348">
              <a:defRPr sz="1764" spc="-38" baseline="0"/>
            </a:lvl2pPr>
            <a:lvl3pPr marL="514045" indent="-123751">
              <a:tabLst/>
              <a:defRPr sz="1470" spc="-38" baseline="0"/>
            </a:lvl3pPr>
            <a:lvl4pPr marL="647315" indent="-133271">
              <a:defRPr sz="1323" spc="-38" baseline="0"/>
            </a:lvl4pPr>
            <a:lvl5pPr marL="771067" indent="-123751">
              <a:tabLst/>
              <a:defRPr sz="1323" spc="-38"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5751953" y="1211263"/>
            <a:ext cx="5495487" cy="1697642"/>
          </a:xfrm>
        </p:spPr>
        <p:txBody>
          <a:bodyPr wrap="square">
            <a:spAutoFit/>
          </a:bodyPr>
          <a:lstStyle>
            <a:lvl1pPr marL="254642" indent="-254642">
              <a:spcBef>
                <a:spcPts val="899"/>
              </a:spcBef>
              <a:buFont typeface="Wingdings" pitchFamily="2" charset="2"/>
              <a:buChar char=""/>
              <a:defRPr lang="en-US" sz="2939" kern="1200" spc="-52" baseline="0" dirty="0" smtClean="0">
                <a:gradFill>
                  <a:gsLst>
                    <a:gs pos="1250">
                      <a:schemeClr val="tx1"/>
                    </a:gs>
                    <a:gs pos="100000">
                      <a:schemeClr val="tx1"/>
                    </a:gs>
                  </a:gsLst>
                  <a:lin ang="5400000" scaled="0"/>
                </a:gradFill>
                <a:latin typeface="+mj-lt"/>
                <a:ea typeface="+mn-ea"/>
                <a:cs typeface="+mn-cs"/>
              </a:defRPr>
            </a:lvl1pPr>
            <a:lvl2pPr marL="475968" indent="-257022">
              <a:defRPr lang="en-US" sz="1764" kern="1200" spc="-38" baseline="0" dirty="0" smtClean="0">
                <a:gradFill>
                  <a:gsLst>
                    <a:gs pos="1250">
                      <a:schemeClr val="tx1"/>
                    </a:gs>
                    <a:gs pos="100000">
                      <a:schemeClr val="tx1"/>
                    </a:gs>
                  </a:gsLst>
                  <a:lin ang="5400000" scaled="0"/>
                </a:gradFill>
                <a:latin typeface="+mn-lt"/>
                <a:ea typeface="+mn-ea"/>
                <a:cs typeface="+mn-cs"/>
              </a:defRPr>
            </a:lvl2pPr>
            <a:lvl3pPr marL="647315" indent="-257022">
              <a:defRPr lang="en-US" sz="1470" kern="1200" spc="-38" baseline="0" dirty="0" smtClean="0">
                <a:gradFill>
                  <a:gsLst>
                    <a:gs pos="1250">
                      <a:schemeClr val="tx1"/>
                    </a:gs>
                    <a:gs pos="100000">
                      <a:schemeClr val="tx1"/>
                    </a:gs>
                  </a:gsLst>
                  <a:lin ang="5400000" scaled="0"/>
                </a:gradFill>
                <a:latin typeface="+mn-lt"/>
                <a:ea typeface="+mn-ea"/>
                <a:cs typeface="+mn-cs"/>
              </a:defRPr>
            </a:lvl3pPr>
            <a:lvl4pPr marL="771067" indent="-257022">
              <a:defRPr lang="en-US" sz="1323" kern="1200" spc="-38" baseline="0" dirty="0" smtClean="0">
                <a:gradFill>
                  <a:gsLst>
                    <a:gs pos="1250">
                      <a:schemeClr val="tx1"/>
                    </a:gs>
                    <a:gs pos="100000">
                      <a:schemeClr val="tx1"/>
                    </a:gs>
                  </a:gsLst>
                  <a:lin ang="5400000" scaled="0"/>
                </a:gradFill>
                <a:latin typeface="+mn-lt"/>
                <a:ea typeface="+mn-ea"/>
                <a:cs typeface="+mn-cs"/>
              </a:defRPr>
            </a:lvl4pPr>
            <a:lvl5pPr marL="904338" indent="-257022">
              <a:defRPr lang="en-US" sz="1323" kern="1200" spc="-38" baseline="0" dirty="0">
                <a:gradFill>
                  <a:gsLst>
                    <a:gs pos="1250">
                      <a:schemeClr val="tx1"/>
                    </a:gs>
                    <a:gs pos="100000">
                      <a:schemeClr val="tx1"/>
                    </a:gs>
                  </a:gsLst>
                  <a:lin ang="5400000" scaled="0"/>
                </a:gradFill>
                <a:latin typeface="+mn-lt"/>
                <a:ea typeface="+mn-ea"/>
                <a:cs typeface="+mn-cs"/>
              </a:defRPr>
            </a:lvl5pPr>
          </a:lstStyle>
          <a:p>
            <a:pPr marL="218945" marR="0" lvl="0" indent="-218945" algn="l" defTabSz="68536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390293" marR="0" lvl="1" indent="-171348"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514045" marR="0" lvl="2" indent="-12375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647315" marR="0" lvl="3" indent="-13327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771067" marR="0" lvl="4" indent="-12375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 xmlns:p14="http://schemas.microsoft.com/office/powerpoint/2010/main" val="1456788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theme" Target="../theme/theme1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5.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heme" Target="../theme/theme11.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slideLayout" Target="../slideLayouts/slideLayout179.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theme" Target="../theme/theme5.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6.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8.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18" Type="http://schemas.openxmlformats.org/officeDocument/2006/relationships/theme" Target="../theme/theme9.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17" Type="http://schemas.openxmlformats.org/officeDocument/2006/relationships/slideLayout" Target="../slideLayouts/slideLayout142.xml"/><Relationship Id="rId2" Type="http://schemas.openxmlformats.org/officeDocument/2006/relationships/slideLayout" Target="../slideLayouts/slideLayout127.xml"/><Relationship Id="rId16" Type="http://schemas.openxmlformats.org/officeDocument/2006/relationships/slideLayout" Target="../slideLayouts/slideLayout141.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slideLayout" Target="../slideLayouts/slideLayout14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668462"/>
            <a:ext cx="11887200" cy="502920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6" r:id="rId6"/>
    <p:sldLayoutId id="2147484187" r:id="rId7"/>
    <p:sldLayoutId id="2147484191" r:id="rId8"/>
    <p:sldLayoutId id="2147484188" r:id="rId9"/>
    <p:sldLayoutId id="2147484196" r:id="rId10"/>
    <p:sldLayoutId id="2147484189" r:id="rId11"/>
    <p:sldLayoutId id="2147484217" r:id="rId12"/>
    <p:sldLayoutId id="2147484218" r:id="rId13"/>
    <p:sldLayoutId id="2147484198" r:id="rId14"/>
    <p:sldLayoutId id="2147484344" r:id="rId15"/>
    <p:sldLayoutId id="2147484363"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504459"/>
            <a:ext cx="11375537" cy="77691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674" y="1747950"/>
            <a:ext cx="11375535" cy="303858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418803301"/>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Lst>
  <p:transition>
    <p:fade/>
  </p:transition>
  <p:timing>
    <p:tnLst>
      <p:par>
        <p:cTn id="1" dur="indefinite" restart="never" nodeType="tmRoot"/>
      </p:par>
    </p:tnLst>
  </p:timing>
  <p:txStyles>
    <p:titleStyle>
      <a:lvl1pPr algn="l" defTabSz="932195" rtl="0" eaLnBrk="1" latinLnBrk="0" hangingPunct="1">
        <a:lnSpc>
          <a:spcPct val="90000"/>
        </a:lnSpc>
        <a:spcBef>
          <a:spcPct val="0"/>
        </a:spcBef>
        <a:buNone/>
        <a:defRPr lang="en-US" sz="5609" b="0" kern="1200" cap="none" spc="-102" baseline="0" dirty="0" smtClean="0">
          <a:ln w="3175">
            <a:noFill/>
          </a:ln>
          <a:solidFill>
            <a:schemeClr val="bg1"/>
          </a:solidFill>
          <a:effectLst/>
          <a:latin typeface="Segoe UI Light" pitchFamily="34" charset="0"/>
          <a:ea typeface="+mn-ea"/>
          <a:cs typeface="Arial" charset="0"/>
        </a:defRPr>
      </a:lvl1pPr>
    </p:titleStyle>
    <p:bodyStyle>
      <a:lvl1pPr marL="469352" indent="-469352" algn="l" defTabSz="932195" rtl="0" eaLnBrk="1" latinLnBrk="0" hangingPunct="1">
        <a:lnSpc>
          <a:spcPct val="90000"/>
        </a:lnSpc>
        <a:spcBef>
          <a:spcPct val="20000"/>
        </a:spcBef>
        <a:buClr>
          <a:srgbClr val="92D050"/>
        </a:buClr>
        <a:buSzPct val="120000"/>
        <a:buFont typeface="Arial" pitchFamily="34" charset="0"/>
        <a:buChar char="•"/>
        <a:defRPr sz="4488" kern="1200">
          <a:solidFill>
            <a:schemeClr val="bg1"/>
          </a:solidFill>
          <a:latin typeface="+mn-lt"/>
          <a:ea typeface="+mn-ea"/>
          <a:cs typeface="+mn-cs"/>
        </a:defRPr>
      </a:lvl1pPr>
      <a:lvl2pPr marL="872355" indent="-402996" algn="l" defTabSz="932195" rtl="0" eaLnBrk="1" latinLnBrk="0" hangingPunct="1">
        <a:lnSpc>
          <a:spcPct val="90000"/>
        </a:lnSpc>
        <a:spcBef>
          <a:spcPct val="20000"/>
        </a:spcBef>
        <a:buClr>
          <a:srgbClr val="92D050"/>
        </a:buClr>
        <a:buSzPct val="120000"/>
        <a:buFont typeface="Arial" pitchFamily="34" charset="0"/>
        <a:buChar char="•"/>
        <a:defRPr sz="4080" kern="1200">
          <a:solidFill>
            <a:schemeClr val="bg1"/>
          </a:solidFill>
          <a:latin typeface="+mn-lt"/>
          <a:ea typeface="+mn-ea"/>
          <a:cs typeface="+mn-cs"/>
        </a:defRPr>
      </a:lvl2pPr>
      <a:lvl3pPr marL="1283437" indent="-411089" algn="l" defTabSz="932195" rtl="0" eaLnBrk="1" latinLnBrk="0" hangingPunct="1">
        <a:lnSpc>
          <a:spcPct val="90000"/>
        </a:lnSpc>
        <a:spcBef>
          <a:spcPct val="20000"/>
        </a:spcBef>
        <a:buClr>
          <a:srgbClr val="92D050"/>
        </a:buClr>
        <a:buSzPct val="120000"/>
        <a:buFont typeface="Arial" pitchFamily="34" charset="0"/>
        <a:buChar char="•"/>
        <a:defRPr sz="3672" kern="1200">
          <a:solidFill>
            <a:schemeClr val="bg1"/>
          </a:solidFill>
          <a:latin typeface="+mn-lt"/>
          <a:ea typeface="+mn-ea"/>
          <a:cs typeface="+mn-cs"/>
        </a:defRPr>
      </a:lvl3pPr>
      <a:lvl4pPr marL="1636262" indent="-352825" algn="l" defTabSz="932195"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4pPr>
      <a:lvl5pPr marL="1979374" indent="-343113" algn="l" defTabSz="932195"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5pPr>
      <a:lvl6pPr marL="2563532"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629"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5728"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1826"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195" rtl="0" eaLnBrk="1" latinLnBrk="0" hangingPunct="1">
        <a:defRPr sz="1938" kern="1200">
          <a:solidFill>
            <a:schemeClr val="tx1"/>
          </a:solidFill>
          <a:latin typeface="+mn-lt"/>
          <a:ea typeface="+mn-ea"/>
          <a:cs typeface="+mn-cs"/>
        </a:defRPr>
      </a:lvl1pPr>
      <a:lvl2pPr marL="466096" algn="l" defTabSz="932195" rtl="0" eaLnBrk="1" latinLnBrk="0" hangingPunct="1">
        <a:defRPr sz="1938" kern="1200">
          <a:solidFill>
            <a:schemeClr val="tx1"/>
          </a:solidFill>
          <a:latin typeface="+mn-lt"/>
          <a:ea typeface="+mn-ea"/>
          <a:cs typeface="+mn-cs"/>
        </a:defRPr>
      </a:lvl2pPr>
      <a:lvl3pPr marL="932195" algn="l" defTabSz="932195" rtl="0" eaLnBrk="1" latinLnBrk="0" hangingPunct="1">
        <a:defRPr sz="1938" kern="1200">
          <a:solidFill>
            <a:schemeClr val="tx1"/>
          </a:solidFill>
          <a:latin typeface="+mn-lt"/>
          <a:ea typeface="+mn-ea"/>
          <a:cs typeface="+mn-cs"/>
        </a:defRPr>
      </a:lvl3pPr>
      <a:lvl4pPr marL="1398293" algn="l" defTabSz="932195" rtl="0" eaLnBrk="1" latinLnBrk="0" hangingPunct="1">
        <a:defRPr sz="1938" kern="1200">
          <a:solidFill>
            <a:schemeClr val="tx1"/>
          </a:solidFill>
          <a:latin typeface="+mn-lt"/>
          <a:ea typeface="+mn-ea"/>
          <a:cs typeface="+mn-cs"/>
        </a:defRPr>
      </a:lvl4pPr>
      <a:lvl5pPr marL="1864391" algn="l" defTabSz="932195" rtl="0" eaLnBrk="1" latinLnBrk="0" hangingPunct="1">
        <a:defRPr sz="1938" kern="1200">
          <a:solidFill>
            <a:schemeClr val="tx1"/>
          </a:solidFill>
          <a:latin typeface="+mn-lt"/>
          <a:ea typeface="+mn-ea"/>
          <a:cs typeface="+mn-cs"/>
        </a:defRPr>
      </a:lvl5pPr>
      <a:lvl6pPr marL="2330486" algn="l" defTabSz="932195" rtl="0" eaLnBrk="1" latinLnBrk="0" hangingPunct="1">
        <a:defRPr sz="1938" kern="1200">
          <a:solidFill>
            <a:schemeClr val="tx1"/>
          </a:solidFill>
          <a:latin typeface="+mn-lt"/>
          <a:ea typeface="+mn-ea"/>
          <a:cs typeface="+mn-cs"/>
        </a:defRPr>
      </a:lvl6pPr>
      <a:lvl7pPr marL="2796583" algn="l" defTabSz="932195" rtl="0" eaLnBrk="1" latinLnBrk="0" hangingPunct="1">
        <a:defRPr sz="1938" kern="1200">
          <a:solidFill>
            <a:schemeClr val="tx1"/>
          </a:solidFill>
          <a:latin typeface="+mn-lt"/>
          <a:ea typeface="+mn-ea"/>
          <a:cs typeface="+mn-cs"/>
        </a:defRPr>
      </a:lvl7pPr>
      <a:lvl8pPr marL="3262679" algn="l" defTabSz="932195" rtl="0" eaLnBrk="1" latinLnBrk="0" hangingPunct="1">
        <a:defRPr sz="1938" kern="1200">
          <a:solidFill>
            <a:schemeClr val="tx1"/>
          </a:solidFill>
          <a:latin typeface="+mn-lt"/>
          <a:ea typeface="+mn-ea"/>
          <a:cs typeface="+mn-cs"/>
        </a:defRPr>
      </a:lvl8pPr>
      <a:lvl9pPr marL="3728775" algn="l" defTabSz="932195" rtl="0" eaLnBrk="1" latinLnBrk="0" hangingPunct="1">
        <a:defRPr sz="1938"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504452"/>
            <a:ext cx="11375537" cy="77691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666" y="1747924"/>
            <a:ext cx="11375535" cy="303858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863501595"/>
      </p:ext>
    </p:extLst>
  </p:cSld>
  <p:clrMap bg1="lt1" tx1="dk1" bg2="lt2" tx2="dk2" accent1="accent1" accent2="accent2" accent3="accent3" accent4="accent4" accent5="accent5" accent6="accent6" hlink="hlink" folHlink="folHlink"/>
  <p:sldLayoutIdLst>
    <p:sldLayoutId id="2147484488" r:id="rId1"/>
    <p:sldLayoutId id="2147484489" r:id="rId2"/>
    <p:sldLayoutId id="2147484490" r:id="rId3"/>
    <p:sldLayoutId id="2147484491" r:id="rId4"/>
    <p:sldLayoutId id="2147484492" r:id="rId5"/>
    <p:sldLayoutId id="2147484493" r:id="rId6"/>
    <p:sldLayoutId id="2147484494" r:id="rId7"/>
    <p:sldLayoutId id="2147484495" r:id="rId8"/>
    <p:sldLayoutId id="2147484496" r:id="rId9"/>
    <p:sldLayoutId id="2147484497" r:id="rId10"/>
    <p:sldLayoutId id="2147484498" r:id="rId11"/>
    <p:sldLayoutId id="2147484499" r:id="rId12"/>
  </p:sldLayoutIdLst>
  <p:transition>
    <p:fade/>
  </p:transition>
  <p:timing>
    <p:tnLst>
      <p:par>
        <p:cTn id="1" dur="indefinite" restart="never" nodeType="tmRoot"/>
      </p:par>
    </p:tnLst>
  </p:timing>
  <p:txStyles>
    <p:titleStyle>
      <a:lvl1pPr algn="l" defTabSz="932520" rtl="0" eaLnBrk="1" latinLnBrk="0" hangingPunct="1">
        <a:lnSpc>
          <a:spcPct val="90000"/>
        </a:lnSpc>
        <a:spcBef>
          <a:spcPct val="0"/>
        </a:spcBef>
        <a:buNone/>
        <a:defRPr lang="en-US" sz="5609" b="0" kern="1200" cap="none" spc="-102" baseline="0" dirty="0" smtClean="0">
          <a:ln w="3175">
            <a:noFill/>
          </a:ln>
          <a:solidFill>
            <a:schemeClr val="bg1"/>
          </a:solidFill>
          <a:effectLst/>
          <a:latin typeface="Segoe UI Light" pitchFamily="34" charset="0"/>
          <a:ea typeface="+mn-ea"/>
          <a:cs typeface="Arial" charset="0"/>
        </a:defRPr>
      </a:lvl1pPr>
    </p:titleStyle>
    <p:bodyStyle>
      <a:lvl1pPr marL="469516" indent="-469516" algn="l" defTabSz="932520" rtl="0" eaLnBrk="1" latinLnBrk="0" hangingPunct="1">
        <a:lnSpc>
          <a:spcPct val="90000"/>
        </a:lnSpc>
        <a:spcBef>
          <a:spcPct val="20000"/>
        </a:spcBef>
        <a:buClr>
          <a:srgbClr val="92D050"/>
        </a:buClr>
        <a:buSzPct val="120000"/>
        <a:buFont typeface="Arial" pitchFamily="34" charset="0"/>
        <a:buChar char="•"/>
        <a:defRPr sz="4488" kern="1200">
          <a:solidFill>
            <a:schemeClr val="bg1"/>
          </a:solidFill>
          <a:latin typeface="+mn-lt"/>
          <a:ea typeface="+mn-ea"/>
          <a:cs typeface="+mn-cs"/>
        </a:defRPr>
      </a:lvl1pPr>
      <a:lvl2pPr marL="872655" indent="-403138" algn="l" defTabSz="932520" rtl="0" eaLnBrk="1" latinLnBrk="0" hangingPunct="1">
        <a:lnSpc>
          <a:spcPct val="90000"/>
        </a:lnSpc>
        <a:spcBef>
          <a:spcPct val="20000"/>
        </a:spcBef>
        <a:buClr>
          <a:srgbClr val="92D050"/>
        </a:buClr>
        <a:buSzPct val="120000"/>
        <a:buFont typeface="Arial" pitchFamily="34" charset="0"/>
        <a:buChar char="•"/>
        <a:defRPr sz="4080" kern="1200">
          <a:solidFill>
            <a:schemeClr val="bg1"/>
          </a:solidFill>
          <a:latin typeface="+mn-lt"/>
          <a:ea typeface="+mn-ea"/>
          <a:cs typeface="+mn-cs"/>
        </a:defRPr>
      </a:lvl2pPr>
      <a:lvl3pPr marL="1283887" indent="-411232" algn="l" defTabSz="932520" rtl="0" eaLnBrk="1" latinLnBrk="0" hangingPunct="1">
        <a:lnSpc>
          <a:spcPct val="90000"/>
        </a:lnSpc>
        <a:spcBef>
          <a:spcPct val="20000"/>
        </a:spcBef>
        <a:buClr>
          <a:srgbClr val="92D050"/>
        </a:buClr>
        <a:buSzPct val="120000"/>
        <a:buFont typeface="Arial" pitchFamily="34" charset="0"/>
        <a:buChar char="•"/>
        <a:defRPr sz="3672" kern="1200">
          <a:solidFill>
            <a:schemeClr val="bg1"/>
          </a:solidFill>
          <a:latin typeface="+mn-lt"/>
          <a:ea typeface="+mn-ea"/>
          <a:cs typeface="+mn-cs"/>
        </a:defRPr>
      </a:lvl3pPr>
      <a:lvl4pPr marL="1636833" indent="-352948" algn="l" defTabSz="932520"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4pPr>
      <a:lvl5pPr marL="1980066" indent="-343233" algn="l" defTabSz="932520"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5pPr>
      <a:lvl6pPr marL="2564431"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691"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952"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12"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20" rtl="0" eaLnBrk="1" latinLnBrk="0" hangingPunct="1">
        <a:defRPr sz="1938" kern="1200">
          <a:solidFill>
            <a:schemeClr val="tx1"/>
          </a:solidFill>
          <a:latin typeface="+mn-lt"/>
          <a:ea typeface="+mn-ea"/>
          <a:cs typeface="+mn-cs"/>
        </a:defRPr>
      </a:lvl1pPr>
      <a:lvl2pPr marL="466261" algn="l" defTabSz="932520" rtl="0" eaLnBrk="1" latinLnBrk="0" hangingPunct="1">
        <a:defRPr sz="1938" kern="1200">
          <a:solidFill>
            <a:schemeClr val="tx1"/>
          </a:solidFill>
          <a:latin typeface="+mn-lt"/>
          <a:ea typeface="+mn-ea"/>
          <a:cs typeface="+mn-cs"/>
        </a:defRPr>
      </a:lvl2pPr>
      <a:lvl3pPr marL="932520" algn="l" defTabSz="932520" rtl="0" eaLnBrk="1" latinLnBrk="0" hangingPunct="1">
        <a:defRPr sz="1938" kern="1200">
          <a:solidFill>
            <a:schemeClr val="tx1"/>
          </a:solidFill>
          <a:latin typeface="+mn-lt"/>
          <a:ea typeface="+mn-ea"/>
          <a:cs typeface="+mn-cs"/>
        </a:defRPr>
      </a:lvl3pPr>
      <a:lvl4pPr marL="1398781" algn="l" defTabSz="932520" rtl="0" eaLnBrk="1" latinLnBrk="0" hangingPunct="1">
        <a:defRPr sz="1938" kern="1200">
          <a:solidFill>
            <a:schemeClr val="tx1"/>
          </a:solidFill>
          <a:latin typeface="+mn-lt"/>
          <a:ea typeface="+mn-ea"/>
          <a:cs typeface="+mn-cs"/>
        </a:defRPr>
      </a:lvl4pPr>
      <a:lvl5pPr marL="1865041" algn="l" defTabSz="932520" rtl="0" eaLnBrk="1" latinLnBrk="0" hangingPunct="1">
        <a:defRPr sz="1938" kern="1200">
          <a:solidFill>
            <a:schemeClr val="tx1"/>
          </a:solidFill>
          <a:latin typeface="+mn-lt"/>
          <a:ea typeface="+mn-ea"/>
          <a:cs typeface="+mn-cs"/>
        </a:defRPr>
      </a:lvl5pPr>
      <a:lvl6pPr marL="2331301" algn="l" defTabSz="932520" rtl="0" eaLnBrk="1" latinLnBrk="0" hangingPunct="1">
        <a:defRPr sz="1938" kern="1200">
          <a:solidFill>
            <a:schemeClr val="tx1"/>
          </a:solidFill>
          <a:latin typeface="+mn-lt"/>
          <a:ea typeface="+mn-ea"/>
          <a:cs typeface="+mn-cs"/>
        </a:defRPr>
      </a:lvl6pPr>
      <a:lvl7pPr marL="2797561" algn="l" defTabSz="932520" rtl="0" eaLnBrk="1" latinLnBrk="0" hangingPunct="1">
        <a:defRPr sz="1938" kern="1200">
          <a:solidFill>
            <a:schemeClr val="tx1"/>
          </a:solidFill>
          <a:latin typeface="+mn-lt"/>
          <a:ea typeface="+mn-ea"/>
          <a:cs typeface="+mn-cs"/>
        </a:defRPr>
      </a:lvl7pPr>
      <a:lvl8pPr marL="3263822" algn="l" defTabSz="932520" rtl="0" eaLnBrk="1" latinLnBrk="0" hangingPunct="1">
        <a:defRPr sz="1938" kern="1200">
          <a:solidFill>
            <a:schemeClr val="tx1"/>
          </a:solidFill>
          <a:latin typeface="+mn-lt"/>
          <a:ea typeface="+mn-ea"/>
          <a:cs typeface="+mn-cs"/>
        </a:defRPr>
      </a:lvl8pPr>
      <a:lvl9pPr marL="3730081" algn="l" defTabSz="932520" rtl="0" eaLnBrk="1" latinLnBrk="0" hangingPunct="1">
        <a:defRPr sz="1938"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4064944395"/>
      </p:ext>
    </p:extLst>
  </p:cSld>
  <p:clrMap bg1="dk1" tx1="lt1" bg2="dk2" tx2="lt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 id="2147484513" r:id="rId12"/>
    <p:sldLayoutId id="2147484514"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1778585588"/>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Lst>
  <p:txStyles>
    <p:titleStyle>
      <a:lvl1pPr algn="l" defTabSz="914166" rtl="0" eaLnBrk="1" latinLnBrk="0" hangingPunct="1">
        <a:spcBef>
          <a:spcPct val="0"/>
        </a:spcBef>
        <a:buNone/>
        <a:defRPr sz="4800" kern="1200">
          <a:solidFill>
            <a:srgbClr val="505050"/>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solidFill>
            <a:srgbClr val="505050"/>
          </a:solidFill>
          <a:latin typeface="+mj-lt"/>
          <a:ea typeface="+mn-ea"/>
          <a:cs typeface="+mn-cs"/>
        </a:defRPr>
      </a:lvl1pPr>
      <a:lvl2pPr marL="0" indent="0" algn="l" defTabSz="914166" rtl="0" eaLnBrk="1" latinLnBrk="0" hangingPunct="1">
        <a:spcBef>
          <a:spcPct val="20000"/>
        </a:spcBef>
        <a:buFont typeface="Arial" pitchFamily="34" charset="0"/>
        <a:buNone/>
        <a:defRPr sz="2800" kern="1200">
          <a:solidFill>
            <a:srgbClr val="505050"/>
          </a:soli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solidFill>
            <a:srgbClr val="505050"/>
          </a:soli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solidFill>
            <a:srgbClr val="505050"/>
          </a:soli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solidFill>
            <a:srgbClr val="505050"/>
          </a:soli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 xmlns:p14="http://schemas.microsoft.com/office/powerpoint/2010/main" val="4145866818"/>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9" r:id="rId12"/>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05050"/>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 xmlns:p14="http://schemas.microsoft.com/office/powerpoint/2010/main" val="2451785515"/>
      </p:ext>
    </p:extLst>
  </p:cSld>
  <p:clrMap bg1="dk1" tx1="lt1" bg2="dk2" tx2="lt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8" r:id="rId12"/>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668462"/>
            <a:ext cx="11887200" cy="502920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 xmlns:p14="http://schemas.microsoft.com/office/powerpoint/2010/main" val="892385909"/>
      </p:ext>
    </p:extLst>
  </p:cSld>
  <p:clrMap bg1="dk1" tx1="lt1" bg2="dk2" tx2="lt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 id="2147484393" r:id="rId14"/>
    <p:sldLayoutId id="2147484394" r:id="rId15"/>
    <p:sldLayoutId id="2147484395" r:id="rId16"/>
    <p:sldLayoutId id="2147484396" r:id="rId17"/>
    <p:sldLayoutId id="2147484397" r:id="rId18"/>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 xmlns:p14="http://schemas.microsoft.com/office/powerpoint/2010/main" val="1296770691"/>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 id="2147484411" r:id="rId13"/>
    <p:sldLayoutId id="2147484412" r:id="rId14"/>
    <p:sldLayoutId id="2147484413" r:id="rId15"/>
    <p:sldLayoutId id="2147484414" r:id="rId16"/>
    <p:sldLayoutId id="2147484415" r:id="rId17"/>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2084"/>
            <a:ext cx="11375537" cy="734125"/>
          </a:xfrm>
          <a:prstGeom prst="rect">
            <a:avLst/>
          </a:prstGeom>
        </p:spPr>
        <p:txBody>
          <a:bodyPr vert="horz" wrap="square" lIns="146304" tIns="91440" rIns="146304" bIns="9144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71398" y="1211264"/>
            <a:ext cx="11378776" cy="1995983"/>
          </a:xfrm>
          <a:prstGeom prst="rect">
            <a:avLst/>
          </a:prstGeom>
        </p:spPr>
        <p:txBody>
          <a:bodyPr vert="horz" lIns="182880" tIns="146304" rIns="182880" bIns="146304"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93323297"/>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 id="2147484434" r:id="rId18"/>
    <p:sldLayoutId id="2147484435" r:id="rId19"/>
    <p:sldLayoutId id="2147484436" r:id="rId20"/>
    <p:sldLayoutId id="2147484437" r:id="rId21"/>
    <p:sldLayoutId id="2147484438" r:id="rId22"/>
    <p:sldLayoutId id="2147484439" r:id="rId23"/>
    <p:sldLayoutId id="2147484441" r:id="rId24"/>
    <p:sldLayoutId id="2147484442" r:id="rId25"/>
    <p:sldLayoutId id="2147484443" r:id="rId26"/>
  </p:sldLayoutIdLst>
  <p:transition>
    <p:fade/>
  </p:transition>
  <p:timing>
    <p:tnLst>
      <p:par>
        <p:cTn id="1" dur="indefinite" restart="never" nodeType="tmRoot"/>
      </p:par>
    </p:tnLst>
  </p:timing>
  <p:hf hdr="0" dt="0"/>
  <p:txStyles>
    <p:titleStyle>
      <a:lvl1pPr algn="l" defTabSz="685365" rtl="0" eaLnBrk="1" latinLnBrk="0" hangingPunct="1">
        <a:lnSpc>
          <a:spcPct val="90000"/>
        </a:lnSpc>
        <a:spcBef>
          <a:spcPct val="0"/>
        </a:spcBef>
        <a:buNone/>
        <a:defRPr lang="en-US" sz="3968"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642" marR="0" indent="-254642" algn="l" defTabSz="685365" rtl="0" eaLnBrk="1" fontAlgn="auto" latinLnBrk="0" hangingPunct="1">
        <a:lnSpc>
          <a:spcPct val="90000"/>
        </a:lnSpc>
        <a:spcBef>
          <a:spcPct val="20000"/>
        </a:spcBef>
        <a:spcAft>
          <a:spcPts val="0"/>
        </a:spcAft>
        <a:buClrTx/>
        <a:buSzPct val="90000"/>
        <a:buFont typeface="Arial" pitchFamily="34" charset="0"/>
        <a:buChar char="•"/>
        <a:tabLst/>
        <a:defRPr sz="2939" kern="1200" spc="-52" baseline="0">
          <a:gradFill>
            <a:gsLst>
              <a:gs pos="1250">
                <a:schemeClr val="tx1"/>
              </a:gs>
              <a:gs pos="100000">
                <a:schemeClr val="tx1"/>
              </a:gs>
            </a:gsLst>
            <a:lin ang="5400000" scaled="0"/>
          </a:gradFill>
          <a:latin typeface="+mj-lt"/>
          <a:ea typeface="+mn-ea"/>
          <a:cs typeface="+mn-cs"/>
        </a:defRPr>
      </a:lvl1pPr>
      <a:lvl2pPr marL="429561" marR="0" indent="-174918" algn="l" defTabSz="685365" rtl="0" eaLnBrk="1" fontAlgn="auto" latinLnBrk="0" hangingPunct="1">
        <a:lnSpc>
          <a:spcPct val="90000"/>
        </a:lnSpc>
        <a:spcBef>
          <a:spcPct val="20000"/>
        </a:spcBef>
        <a:spcAft>
          <a:spcPts val="0"/>
        </a:spcAft>
        <a:buClrTx/>
        <a:buSzPct val="90000"/>
        <a:buFont typeface="Wingdings" pitchFamily="2" charset="2"/>
        <a:buChar char=""/>
        <a:tabLst/>
        <a:defRPr sz="2058" kern="1200" spc="0" baseline="0">
          <a:gradFill>
            <a:gsLst>
              <a:gs pos="1250">
                <a:schemeClr val="tx1"/>
              </a:gs>
              <a:gs pos="100000">
                <a:schemeClr val="tx1"/>
              </a:gs>
            </a:gsLst>
            <a:lin ang="5400000" scaled="0"/>
          </a:gradFill>
          <a:latin typeface="+mn-lt"/>
          <a:ea typeface="+mn-ea"/>
          <a:cs typeface="+mn-cs"/>
        </a:defRPr>
      </a:lvl2pPr>
      <a:lvl3pPr marL="598529" marR="0" indent="-168969" algn="l" defTabSz="685365" rtl="0" eaLnBrk="1" fontAlgn="auto" latinLnBrk="0" hangingPunct="1">
        <a:lnSpc>
          <a:spcPct val="90000"/>
        </a:lnSpc>
        <a:spcBef>
          <a:spcPct val="20000"/>
        </a:spcBef>
        <a:spcAft>
          <a:spcPts val="0"/>
        </a:spcAft>
        <a:buClrTx/>
        <a:buSzPct val="90000"/>
        <a:buFont typeface="Wingdings" pitchFamily="2" charset="2"/>
        <a:buChar char=""/>
        <a:tabLst>
          <a:tab pos="598529" algn="l"/>
        </a:tabLst>
        <a:defRPr sz="2058" kern="1200" spc="0" baseline="0">
          <a:gradFill>
            <a:gsLst>
              <a:gs pos="1250">
                <a:schemeClr val="tx1"/>
              </a:gs>
              <a:gs pos="100000">
                <a:schemeClr val="tx1"/>
              </a:gs>
            </a:gsLst>
            <a:lin ang="5400000" scaled="0"/>
          </a:gradFill>
          <a:latin typeface="+mn-lt"/>
          <a:ea typeface="+mn-ea"/>
          <a:cs typeface="+mn-cs"/>
        </a:defRPr>
      </a:lvl3pPr>
      <a:lvl4pPr marL="772257" marR="0" indent="-173728" algn="l" defTabSz="685365" rtl="0" eaLnBrk="1" fontAlgn="auto" latinLnBrk="0" hangingPunct="1">
        <a:lnSpc>
          <a:spcPct val="90000"/>
        </a:lnSpc>
        <a:spcBef>
          <a:spcPct val="20000"/>
        </a:spcBef>
        <a:spcAft>
          <a:spcPts val="0"/>
        </a:spcAft>
        <a:buClrTx/>
        <a:buSzPct val="90000"/>
        <a:buFont typeface="Wingdings"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941226" marR="0" indent="-168969" algn="l" defTabSz="685365" rtl="0" eaLnBrk="1" fontAlgn="auto" latinLnBrk="0" hangingPunct="1">
        <a:lnSpc>
          <a:spcPct val="90000"/>
        </a:lnSpc>
        <a:spcBef>
          <a:spcPct val="20000"/>
        </a:spcBef>
        <a:spcAft>
          <a:spcPts val="0"/>
        </a:spcAft>
        <a:buClrTx/>
        <a:buSzPct val="90000"/>
        <a:buFont typeface="Wingdings" pitchFamily="2" charset="2"/>
        <a:buChar char=""/>
        <a:tabLst>
          <a:tab pos="941226" algn="l"/>
        </a:tabLst>
        <a:defRPr sz="1764" kern="1200" spc="0" baseline="0">
          <a:gradFill>
            <a:gsLst>
              <a:gs pos="1250">
                <a:schemeClr val="tx1"/>
              </a:gs>
              <a:gs pos="100000">
                <a:schemeClr val="tx1"/>
              </a:gs>
            </a:gsLst>
            <a:lin ang="5400000" scaled="0"/>
          </a:gradFill>
          <a:latin typeface="+mn-lt"/>
          <a:ea typeface="+mn-ea"/>
          <a:cs typeface="+mn-cs"/>
        </a:defRPr>
      </a:lvl5pPr>
      <a:lvl6pPr marL="1884754"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6pPr>
      <a:lvl7pPr marL="2227437"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7pPr>
      <a:lvl8pPr marL="2570120"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8pPr>
      <a:lvl9pPr marL="2912803"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9pPr>
    </p:bodyStyle>
    <p:otherStyle>
      <a:defPPr>
        <a:defRPr lang="en-US"/>
      </a:defPPr>
      <a:lvl1pPr marL="0" algn="l" defTabSz="685365" rtl="0" eaLnBrk="1" latinLnBrk="0" hangingPunct="1">
        <a:defRPr sz="1323" kern="1200">
          <a:solidFill>
            <a:schemeClr val="tx1"/>
          </a:solidFill>
          <a:latin typeface="+mn-lt"/>
          <a:ea typeface="+mn-ea"/>
          <a:cs typeface="+mn-cs"/>
        </a:defRPr>
      </a:lvl1pPr>
      <a:lvl2pPr marL="342683" algn="l" defTabSz="685365" rtl="0" eaLnBrk="1" latinLnBrk="0" hangingPunct="1">
        <a:defRPr sz="1323" kern="1200">
          <a:solidFill>
            <a:schemeClr val="tx1"/>
          </a:solidFill>
          <a:latin typeface="+mn-lt"/>
          <a:ea typeface="+mn-ea"/>
          <a:cs typeface="+mn-cs"/>
        </a:defRPr>
      </a:lvl2pPr>
      <a:lvl3pPr marL="685365" algn="l" defTabSz="685365" rtl="0" eaLnBrk="1" latinLnBrk="0" hangingPunct="1">
        <a:defRPr sz="1323" kern="1200">
          <a:solidFill>
            <a:schemeClr val="tx1"/>
          </a:solidFill>
          <a:latin typeface="+mn-lt"/>
          <a:ea typeface="+mn-ea"/>
          <a:cs typeface="+mn-cs"/>
        </a:defRPr>
      </a:lvl3pPr>
      <a:lvl4pPr marL="1028048" algn="l" defTabSz="685365" rtl="0" eaLnBrk="1" latinLnBrk="0" hangingPunct="1">
        <a:defRPr sz="1323" kern="1200">
          <a:solidFill>
            <a:schemeClr val="tx1"/>
          </a:solidFill>
          <a:latin typeface="+mn-lt"/>
          <a:ea typeface="+mn-ea"/>
          <a:cs typeface="+mn-cs"/>
        </a:defRPr>
      </a:lvl4pPr>
      <a:lvl5pPr marL="1370730" algn="l" defTabSz="685365" rtl="0" eaLnBrk="1" latinLnBrk="0" hangingPunct="1">
        <a:defRPr sz="1323" kern="1200">
          <a:solidFill>
            <a:schemeClr val="tx1"/>
          </a:solidFill>
          <a:latin typeface="+mn-lt"/>
          <a:ea typeface="+mn-ea"/>
          <a:cs typeface="+mn-cs"/>
        </a:defRPr>
      </a:lvl5pPr>
      <a:lvl6pPr marL="1713414" algn="l" defTabSz="685365" rtl="0" eaLnBrk="1" latinLnBrk="0" hangingPunct="1">
        <a:defRPr sz="1323" kern="1200">
          <a:solidFill>
            <a:schemeClr val="tx1"/>
          </a:solidFill>
          <a:latin typeface="+mn-lt"/>
          <a:ea typeface="+mn-ea"/>
          <a:cs typeface="+mn-cs"/>
        </a:defRPr>
      </a:lvl6pPr>
      <a:lvl7pPr marL="2056096" algn="l" defTabSz="685365" rtl="0" eaLnBrk="1" latinLnBrk="0" hangingPunct="1">
        <a:defRPr sz="1323" kern="1200">
          <a:solidFill>
            <a:schemeClr val="tx1"/>
          </a:solidFill>
          <a:latin typeface="+mn-lt"/>
          <a:ea typeface="+mn-ea"/>
          <a:cs typeface="+mn-cs"/>
        </a:defRPr>
      </a:lvl7pPr>
      <a:lvl8pPr marL="2398778" algn="l" defTabSz="685365" rtl="0" eaLnBrk="1" latinLnBrk="0" hangingPunct="1">
        <a:defRPr sz="1323" kern="1200">
          <a:solidFill>
            <a:schemeClr val="tx1"/>
          </a:solidFill>
          <a:latin typeface="+mn-lt"/>
          <a:ea typeface="+mn-ea"/>
          <a:cs typeface="+mn-cs"/>
        </a:defRPr>
      </a:lvl8pPr>
      <a:lvl9pPr marL="2741462" algn="l" defTabSz="685365" rtl="0" eaLnBrk="1" latinLnBrk="0" hangingPunct="1">
        <a:defRPr sz="132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8" y="233206"/>
            <a:ext cx="11375537" cy="77691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9680" y="1476625"/>
            <a:ext cx="11375535"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350175533"/>
      </p:ext>
    </p:extLst>
  </p:cSld>
  <p:clrMap bg1="dk1" tx1="lt1" bg2="dk2" tx2="lt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Lst>
  <p:transition>
    <p:wipe dir="r"/>
  </p:transition>
  <p:timing>
    <p:tnLst>
      <p:par>
        <p:cTn id="1" dur="indefinite" restart="never" nodeType="tmRoot"/>
      </p:par>
    </p:tnLst>
  </p:timing>
  <p:txStyles>
    <p:titleStyle>
      <a:lvl1pPr algn="l" defTabSz="931561" rtl="0" eaLnBrk="1" latinLnBrk="0" hangingPunct="1">
        <a:lnSpc>
          <a:spcPct val="90000"/>
        </a:lnSpc>
        <a:spcBef>
          <a:spcPct val="0"/>
        </a:spcBef>
        <a:buNone/>
        <a:defRPr lang="en-US" sz="5609"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579" indent="-352579" algn="l" defTabSz="931561" rtl="0" eaLnBrk="1" latinLnBrk="0" hangingPunct="1">
        <a:lnSpc>
          <a:spcPct val="90000"/>
        </a:lnSpc>
        <a:spcBef>
          <a:spcPct val="20000"/>
        </a:spcBef>
        <a:buSzPct val="90000"/>
        <a:buFont typeface="Arial" pitchFamily="34" charset="0"/>
        <a:buChar char="•"/>
        <a:defRPr sz="326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42091" indent="-289507" algn="l" defTabSz="931561" rtl="0" eaLnBrk="1" latinLnBrk="0" hangingPunct="1">
        <a:lnSpc>
          <a:spcPct val="90000"/>
        </a:lnSpc>
        <a:spcBef>
          <a:spcPct val="20000"/>
        </a:spcBef>
        <a:buSzPct val="90000"/>
        <a:buFont typeface="Arial" pitchFamily="34" charset="0"/>
        <a:buChar char="•"/>
        <a:tabLst>
          <a:tab pos="642091"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1597" indent="-289507" algn="l" defTabSz="931561"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0612" indent="-228050" algn="l" defTabSz="931561" rtl="0" eaLnBrk="1" latinLnBrk="0" hangingPunct="1">
        <a:lnSpc>
          <a:spcPct val="90000"/>
        </a:lnSpc>
        <a:spcBef>
          <a:spcPct val="20000"/>
        </a:spcBef>
        <a:buSzPct val="90000"/>
        <a:buFont typeface="Arial" pitchFamily="34" charset="0"/>
        <a:buChar char="•"/>
        <a:tabLst>
          <a:tab pos="931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5129" indent="-234516" algn="l" defTabSz="931561"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1789"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7568"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3350"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9133"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1561" rtl="0" eaLnBrk="1" latinLnBrk="0" hangingPunct="1">
        <a:defRPr sz="1938" kern="1200">
          <a:solidFill>
            <a:schemeClr val="tx1"/>
          </a:solidFill>
          <a:latin typeface="+mn-lt"/>
          <a:ea typeface="+mn-ea"/>
          <a:cs typeface="+mn-cs"/>
        </a:defRPr>
      </a:lvl1pPr>
      <a:lvl2pPr marL="465780" algn="l" defTabSz="931561" rtl="0" eaLnBrk="1" latinLnBrk="0" hangingPunct="1">
        <a:defRPr sz="1938" kern="1200">
          <a:solidFill>
            <a:schemeClr val="tx1"/>
          </a:solidFill>
          <a:latin typeface="+mn-lt"/>
          <a:ea typeface="+mn-ea"/>
          <a:cs typeface="+mn-cs"/>
        </a:defRPr>
      </a:lvl2pPr>
      <a:lvl3pPr marL="931561" algn="l" defTabSz="931561" rtl="0" eaLnBrk="1" latinLnBrk="0" hangingPunct="1">
        <a:defRPr sz="1938" kern="1200">
          <a:solidFill>
            <a:schemeClr val="tx1"/>
          </a:solidFill>
          <a:latin typeface="+mn-lt"/>
          <a:ea typeface="+mn-ea"/>
          <a:cs typeface="+mn-cs"/>
        </a:defRPr>
      </a:lvl3pPr>
      <a:lvl4pPr marL="1397343" algn="l" defTabSz="931561" rtl="0" eaLnBrk="1" latinLnBrk="0" hangingPunct="1">
        <a:defRPr sz="1938" kern="1200">
          <a:solidFill>
            <a:schemeClr val="tx1"/>
          </a:solidFill>
          <a:latin typeface="+mn-lt"/>
          <a:ea typeface="+mn-ea"/>
          <a:cs typeface="+mn-cs"/>
        </a:defRPr>
      </a:lvl4pPr>
      <a:lvl5pPr marL="1863123" algn="l" defTabSz="931561" rtl="0" eaLnBrk="1" latinLnBrk="0" hangingPunct="1">
        <a:defRPr sz="1938" kern="1200">
          <a:solidFill>
            <a:schemeClr val="tx1"/>
          </a:solidFill>
          <a:latin typeface="+mn-lt"/>
          <a:ea typeface="+mn-ea"/>
          <a:cs typeface="+mn-cs"/>
        </a:defRPr>
      </a:lvl5pPr>
      <a:lvl6pPr marL="2328902" algn="l" defTabSz="931561" rtl="0" eaLnBrk="1" latinLnBrk="0" hangingPunct="1">
        <a:defRPr sz="1938" kern="1200">
          <a:solidFill>
            <a:schemeClr val="tx1"/>
          </a:solidFill>
          <a:latin typeface="+mn-lt"/>
          <a:ea typeface="+mn-ea"/>
          <a:cs typeface="+mn-cs"/>
        </a:defRPr>
      </a:lvl6pPr>
      <a:lvl7pPr marL="2794682" algn="l" defTabSz="931561" rtl="0" eaLnBrk="1" latinLnBrk="0" hangingPunct="1">
        <a:defRPr sz="1938" kern="1200">
          <a:solidFill>
            <a:schemeClr val="tx1"/>
          </a:solidFill>
          <a:latin typeface="+mn-lt"/>
          <a:ea typeface="+mn-ea"/>
          <a:cs typeface="+mn-cs"/>
        </a:defRPr>
      </a:lvl7pPr>
      <a:lvl8pPr marL="3260459" algn="l" defTabSz="931561" rtl="0" eaLnBrk="1" latinLnBrk="0" hangingPunct="1">
        <a:defRPr sz="1938" kern="1200">
          <a:solidFill>
            <a:schemeClr val="tx1"/>
          </a:solidFill>
          <a:latin typeface="+mn-lt"/>
          <a:ea typeface="+mn-ea"/>
          <a:cs typeface="+mn-cs"/>
        </a:defRPr>
      </a:lvl8pPr>
      <a:lvl9pPr marL="3726242" algn="l" defTabSz="931561" rtl="0" eaLnBrk="1" latinLnBrk="0" hangingPunct="1">
        <a:defRPr sz="1938"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86"/>
            <a:ext cx="11375537" cy="77691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9674" y="1476624"/>
            <a:ext cx="11375535"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307763146"/>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 id="2147484471" r:id="rId15"/>
    <p:sldLayoutId id="2147484472" r:id="rId16"/>
    <p:sldLayoutId id="2147484473" r:id="rId17"/>
  </p:sldLayoutIdLst>
  <p:transition>
    <p:fade/>
  </p:transition>
  <p:timing>
    <p:tnLst>
      <p:par>
        <p:cTn id="1" dur="indefinite" restart="never" nodeType="tmRoot"/>
      </p:par>
    </p:tnLst>
  </p:timing>
  <p:txStyles>
    <p:titleStyle>
      <a:lvl1pPr algn="l" defTabSz="932195" rtl="0" eaLnBrk="1" latinLnBrk="0" hangingPunct="1">
        <a:lnSpc>
          <a:spcPct val="90000"/>
        </a:lnSpc>
        <a:spcBef>
          <a:spcPct val="0"/>
        </a:spcBef>
        <a:buNone/>
        <a:defRPr lang="en-US" sz="5609" b="0" kern="1200" cap="none" spc="-102"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9352" indent="-469352" algn="l" defTabSz="932195" rtl="0" eaLnBrk="1" latinLnBrk="0" hangingPunct="1">
        <a:lnSpc>
          <a:spcPct val="90000"/>
        </a:lnSpc>
        <a:spcBef>
          <a:spcPct val="20000"/>
        </a:spcBef>
        <a:buSzPct val="80000"/>
        <a:buFont typeface="Arial" pitchFamily="34" charset="0"/>
        <a:buChar char="•"/>
        <a:defRPr sz="3264" kern="1200">
          <a:gradFill>
            <a:gsLst>
              <a:gs pos="0">
                <a:srgbClr val="595959"/>
              </a:gs>
              <a:gs pos="86000">
                <a:srgbClr val="595959"/>
              </a:gs>
            </a:gsLst>
            <a:lin ang="5400000" scaled="0"/>
          </a:gradFill>
          <a:latin typeface="+mn-lt"/>
          <a:ea typeface="+mn-ea"/>
          <a:cs typeface="+mn-cs"/>
        </a:defRPr>
      </a:lvl1pPr>
      <a:lvl2pPr marL="872355" indent="-402996" algn="l" defTabSz="932195" rtl="0" eaLnBrk="1" latinLnBrk="0" hangingPunct="1">
        <a:lnSpc>
          <a:spcPct val="90000"/>
        </a:lnSpc>
        <a:spcBef>
          <a:spcPct val="20000"/>
        </a:spcBef>
        <a:buSzPct val="80000"/>
        <a:buFont typeface="Arial" pitchFamily="34" charset="0"/>
        <a:buChar char="•"/>
        <a:defRPr sz="2856" kern="1200">
          <a:gradFill>
            <a:gsLst>
              <a:gs pos="0">
                <a:srgbClr val="595959"/>
              </a:gs>
              <a:gs pos="86000">
                <a:srgbClr val="595959"/>
              </a:gs>
            </a:gsLst>
            <a:lin ang="5400000" scaled="0"/>
          </a:gradFill>
          <a:latin typeface="+mn-lt"/>
          <a:ea typeface="+mn-ea"/>
          <a:cs typeface="+mn-cs"/>
        </a:defRPr>
      </a:lvl2pPr>
      <a:lvl3pPr marL="1283437" indent="-411089" algn="l" defTabSz="932195" rtl="0" eaLnBrk="1" latinLnBrk="0" hangingPunct="1">
        <a:lnSpc>
          <a:spcPct val="90000"/>
        </a:lnSpc>
        <a:spcBef>
          <a:spcPct val="20000"/>
        </a:spcBef>
        <a:buSzPct val="80000"/>
        <a:buFont typeface="Arial" pitchFamily="34" charset="0"/>
        <a:buChar char="•"/>
        <a:defRPr sz="2448" kern="1200">
          <a:gradFill>
            <a:gsLst>
              <a:gs pos="0">
                <a:srgbClr val="595959"/>
              </a:gs>
              <a:gs pos="86000">
                <a:srgbClr val="595959"/>
              </a:gs>
            </a:gsLst>
            <a:lin ang="5400000" scaled="0"/>
          </a:gradFill>
          <a:latin typeface="+mn-lt"/>
          <a:ea typeface="+mn-ea"/>
          <a:cs typeface="+mn-cs"/>
        </a:defRPr>
      </a:lvl3pPr>
      <a:lvl4pPr marL="1636262" indent="-352825" algn="l" defTabSz="932195"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4pPr>
      <a:lvl5pPr marL="1979374" indent="-343113" algn="l" defTabSz="932195"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5pPr>
      <a:lvl6pPr marL="2563532"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629"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5728"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1826"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195" rtl="0" eaLnBrk="1" latinLnBrk="0" hangingPunct="1">
        <a:defRPr sz="1938" kern="1200">
          <a:solidFill>
            <a:schemeClr val="tx1"/>
          </a:solidFill>
          <a:latin typeface="+mn-lt"/>
          <a:ea typeface="+mn-ea"/>
          <a:cs typeface="+mn-cs"/>
        </a:defRPr>
      </a:lvl1pPr>
      <a:lvl2pPr marL="466096" algn="l" defTabSz="932195" rtl="0" eaLnBrk="1" latinLnBrk="0" hangingPunct="1">
        <a:defRPr sz="1938" kern="1200">
          <a:solidFill>
            <a:schemeClr val="tx1"/>
          </a:solidFill>
          <a:latin typeface="+mn-lt"/>
          <a:ea typeface="+mn-ea"/>
          <a:cs typeface="+mn-cs"/>
        </a:defRPr>
      </a:lvl2pPr>
      <a:lvl3pPr marL="932195" algn="l" defTabSz="932195" rtl="0" eaLnBrk="1" latinLnBrk="0" hangingPunct="1">
        <a:defRPr sz="1938" kern="1200">
          <a:solidFill>
            <a:schemeClr val="tx1"/>
          </a:solidFill>
          <a:latin typeface="+mn-lt"/>
          <a:ea typeface="+mn-ea"/>
          <a:cs typeface="+mn-cs"/>
        </a:defRPr>
      </a:lvl3pPr>
      <a:lvl4pPr marL="1398293" algn="l" defTabSz="932195" rtl="0" eaLnBrk="1" latinLnBrk="0" hangingPunct="1">
        <a:defRPr sz="1938" kern="1200">
          <a:solidFill>
            <a:schemeClr val="tx1"/>
          </a:solidFill>
          <a:latin typeface="+mn-lt"/>
          <a:ea typeface="+mn-ea"/>
          <a:cs typeface="+mn-cs"/>
        </a:defRPr>
      </a:lvl4pPr>
      <a:lvl5pPr marL="1864391" algn="l" defTabSz="932195" rtl="0" eaLnBrk="1" latinLnBrk="0" hangingPunct="1">
        <a:defRPr sz="1938" kern="1200">
          <a:solidFill>
            <a:schemeClr val="tx1"/>
          </a:solidFill>
          <a:latin typeface="+mn-lt"/>
          <a:ea typeface="+mn-ea"/>
          <a:cs typeface="+mn-cs"/>
        </a:defRPr>
      </a:lvl5pPr>
      <a:lvl6pPr marL="2330486" algn="l" defTabSz="932195" rtl="0" eaLnBrk="1" latinLnBrk="0" hangingPunct="1">
        <a:defRPr sz="1938" kern="1200">
          <a:solidFill>
            <a:schemeClr val="tx1"/>
          </a:solidFill>
          <a:latin typeface="+mn-lt"/>
          <a:ea typeface="+mn-ea"/>
          <a:cs typeface="+mn-cs"/>
        </a:defRPr>
      </a:lvl6pPr>
      <a:lvl7pPr marL="2796583" algn="l" defTabSz="932195" rtl="0" eaLnBrk="1" latinLnBrk="0" hangingPunct="1">
        <a:defRPr sz="1938" kern="1200">
          <a:solidFill>
            <a:schemeClr val="tx1"/>
          </a:solidFill>
          <a:latin typeface="+mn-lt"/>
          <a:ea typeface="+mn-ea"/>
          <a:cs typeface="+mn-cs"/>
        </a:defRPr>
      </a:lvl7pPr>
      <a:lvl8pPr marL="3262679" algn="l" defTabSz="932195" rtl="0" eaLnBrk="1" latinLnBrk="0" hangingPunct="1">
        <a:defRPr sz="1938" kern="1200">
          <a:solidFill>
            <a:schemeClr val="tx1"/>
          </a:solidFill>
          <a:latin typeface="+mn-lt"/>
          <a:ea typeface="+mn-ea"/>
          <a:cs typeface="+mn-cs"/>
        </a:defRPr>
      </a:lvl8pPr>
      <a:lvl9pPr marL="3728775" algn="l" defTabSz="932195" rtl="0" eaLnBrk="1" latinLnBrk="0" hangingPunct="1">
        <a:defRPr sz="1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45.xml"/></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emf"/><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110.xml"/><Relationship Id="rId6" Type="http://schemas.openxmlformats.org/officeDocument/2006/relationships/image" Target="../media/image21.emf"/><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3.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14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5.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1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3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6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1.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4.xml"/><Relationship Id="rId7" Type="http://schemas.openxmlformats.org/officeDocument/2006/relationships/slideLayout" Target="../slideLayouts/slideLayout165.xml"/><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51.png"/><Relationship Id="rId4" Type="http://schemas.openxmlformats.org/officeDocument/2006/relationships/tags" Target="../tags/tag15.xml"/><Relationship Id="rId9"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6.xml"/><Relationship Id="rId1" Type="http://schemas.openxmlformats.org/officeDocument/2006/relationships/tags" Target="../tags/tag18.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4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52.png"/><Relationship Id="rId1" Type="http://schemas.openxmlformats.org/officeDocument/2006/relationships/slideLayout" Target="../slideLayouts/slideLayout165.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168.xml"/><Relationship Id="rId5" Type="http://schemas.openxmlformats.org/officeDocument/2006/relationships/image" Target="../media/image56.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8.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Deploy Azure cloud service</a:t>
            </a:r>
            <a:endParaRPr lang="en-US" sz="5400" dirty="0"/>
          </a:p>
        </p:txBody>
      </p:sp>
      <p:sp>
        <p:nvSpPr>
          <p:cNvPr id="3" name="Subtitle 2"/>
          <p:cNvSpPr>
            <a:spLocks noGrp="1"/>
          </p:cNvSpPr>
          <p:nvPr>
            <p:ph type="subTitle" idx="1"/>
          </p:nvPr>
        </p:nvSpPr>
        <p:spPr/>
        <p:txBody>
          <a:bodyPr/>
          <a:lstStyle/>
          <a:p>
            <a:r>
              <a:rPr lang="en-US" dirty="0" err="1" smtClean="0"/>
              <a:t>Theeranip</a:t>
            </a:r>
            <a:r>
              <a:rPr lang="en-US" dirty="0" smtClean="0"/>
              <a:t> </a:t>
            </a:r>
            <a:r>
              <a:rPr lang="en-US" dirty="0" err="1" smtClean="0"/>
              <a:t>Pongtongmuang</a:t>
            </a:r>
            <a:r>
              <a:rPr lang="en-US" dirty="0" smtClean="0"/>
              <a:t/>
            </a:r>
            <a:br>
              <a:rPr lang="en-US" dirty="0" smtClean="0"/>
            </a:br>
            <a:r>
              <a:rPr lang="en-US" dirty="0" smtClean="0"/>
              <a:t>MCT, MCPD</a:t>
            </a:r>
            <a:br>
              <a:rPr lang="en-US" dirty="0" smtClean="0"/>
            </a:br>
            <a:r>
              <a:rPr lang="en-US" dirty="0" smtClean="0"/>
              <a:t>VP of Engineering </a:t>
            </a:r>
            <a:r>
              <a:rPr lang="en-US" dirty="0" err="1" smtClean="0"/>
              <a:t>Noonswoon</a:t>
            </a:r>
            <a:r>
              <a:rPr lang="en-US" dirty="0" smtClean="0"/>
              <a:t> </a:t>
            </a:r>
            <a:r>
              <a:rPr lang="en-US" dirty="0" err="1" smtClean="0"/>
              <a:t>Co.,Ltd</a:t>
            </a:r>
            <a:endParaRPr lang="en-US" dirty="0" smtClean="0"/>
          </a:p>
        </p:txBody>
      </p:sp>
    </p:spTree>
    <p:extLst>
      <p:ext uri="{BB962C8B-B14F-4D97-AF65-F5344CB8AC3E}">
        <p14:creationId xmlns="" xmlns:p14="http://schemas.microsoft.com/office/powerpoint/2010/main" val="34201694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236546" name="Picture 2"/>
          <p:cNvPicPr>
            <a:picLocks noChangeAspect="1" noChangeArrowheads="1"/>
          </p:cNvPicPr>
          <p:nvPr/>
        </p:nvPicPr>
        <p:blipFill>
          <a:blip r:embed="rId2"/>
          <a:srcRect/>
          <a:stretch>
            <a:fillRect/>
          </a:stretch>
        </p:blipFill>
        <p:spPr bwMode="auto">
          <a:xfrm>
            <a:off x="2636837" y="220662"/>
            <a:ext cx="7162800" cy="6557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Text Placeholder 2"/>
          <p:cNvSpPr>
            <a:spLocks noGrp="1"/>
          </p:cNvSpPr>
          <p:nvPr>
            <p:ph type="body" sz="quarter" idx="10"/>
          </p:nvPr>
        </p:nvSpPr>
        <p:spPr/>
        <p:txBody>
          <a:bodyPr/>
          <a:lstStyle/>
          <a:p>
            <a:pPr marL="742950" indent="-742950">
              <a:buFont typeface="Arial" pitchFamily="34" charset="0"/>
              <a:buChar char="•"/>
            </a:pPr>
            <a:r>
              <a:rPr lang="en-US" dirty="0" smtClean="0"/>
              <a:t>Azure cloud service project (</a:t>
            </a:r>
            <a:r>
              <a:rPr lang="en-US" dirty="0" err="1" smtClean="0"/>
              <a:t>PageFeedback.Azure</a:t>
            </a:r>
            <a:r>
              <a:rPr lang="en-US" dirty="0" smtClean="0"/>
              <a:t>)</a:t>
            </a:r>
          </a:p>
          <a:p>
            <a:pPr marL="742950" indent="-742950">
              <a:buFont typeface="Arial" pitchFamily="34" charset="0"/>
              <a:buChar char="•"/>
            </a:pPr>
            <a:r>
              <a:rPr lang="en-US" dirty="0" smtClean="0"/>
              <a:t>Web role project (</a:t>
            </a:r>
            <a:r>
              <a:rPr lang="en-US" dirty="0" err="1" smtClean="0"/>
              <a:t>PageFeedback.Web</a:t>
            </a:r>
            <a:r>
              <a:rPr lang="en-US" dirty="0" smtClean="0"/>
              <a:t>) </a:t>
            </a:r>
            <a:br>
              <a:rPr lang="en-US" dirty="0" smtClean="0"/>
            </a:br>
            <a:r>
              <a:rPr lang="en-US" dirty="0" smtClean="0"/>
              <a:t>=&gt; website (usually one per cloud service)</a:t>
            </a:r>
          </a:p>
          <a:p>
            <a:pPr marL="742950" indent="-742950">
              <a:buFont typeface="Arial" pitchFamily="34" charset="0"/>
              <a:buChar char="•"/>
            </a:pPr>
            <a:r>
              <a:rPr lang="en-US" dirty="0" smtClean="0"/>
              <a:t>Worker role project (</a:t>
            </a:r>
            <a:r>
              <a:rPr lang="en-US" dirty="0" err="1" smtClean="0"/>
              <a:t>PageFeedback.Worker</a:t>
            </a:r>
            <a:r>
              <a:rPr lang="en-US" dirty="0" smtClean="0"/>
              <a:t>)</a:t>
            </a:r>
            <a:br>
              <a:rPr lang="en-US" dirty="0" smtClean="0"/>
            </a:br>
            <a:r>
              <a:rPr lang="en-US" dirty="0" smtClean="0"/>
              <a:t> =&gt; background worker (multiple)</a:t>
            </a:r>
          </a:p>
          <a:p>
            <a:pPr marL="742950" indent="-742950"/>
            <a:endParaRPr lang="en-US" dirty="0" smtClean="0"/>
          </a:p>
          <a:p>
            <a:pPr marL="742950" indent="-742950"/>
            <a:endParaRPr lang="en-US" dirty="0" smtClean="0"/>
          </a:p>
          <a:p>
            <a:pPr marL="742950" indent="-742950">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Azure cloud service project (</a:t>
            </a:r>
            <a:r>
              <a:rPr lang="en-US" sz="4000" dirty="0" err="1" smtClean="0"/>
              <a:t>PageFeedback.Azure</a:t>
            </a:r>
            <a:r>
              <a:rPr lang="en-US" sz="4000" dirty="0" smtClean="0"/>
              <a:t>)</a:t>
            </a:r>
            <a:endParaRPr lang="en-US" sz="4000"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Manage all associated worker roles in solution</a:t>
            </a:r>
          </a:p>
          <a:p>
            <a:pPr>
              <a:buFont typeface="Arial" pitchFamily="34" charset="0"/>
              <a:buChar char="•"/>
            </a:pPr>
            <a:r>
              <a:rPr lang="en-US" dirty="0" smtClean="0"/>
              <a:t>Startup project for Azure cloud service project</a:t>
            </a:r>
          </a:p>
          <a:p>
            <a:pPr>
              <a:buFont typeface="Arial" pitchFamily="34" charset="0"/>
              <a:buChar char="•"/>
            </a:pPr>
            <a:r>
              <a:rPr lang="en-US" dirty="0" smtClean="0"/>
              <a:t>Container for multiple web roles and worker roles</a:t>
            </a:r>
          </a:p>
          <a:p>
            <a:pPr>
              <a:buFont typeface="Arial" pitchFamily="34" charset="0"/>
              <a:buChar char="•"/>
            </a:pPr>
            <a:r>
              <a:rPr lang="en-US" dirty="0" smtClean="0"/>
              <a:t>Contains cloud service configuration file (share to all roles)</a:t>
            </a:r>
          </a:p>
          <a:p>
            <a:pPr lvl="2"/>
            <a:r>
              <a:rPr lang="en-US" dirty="0" err="1" smtClean="0"/>
              <a:t>ServiceDefinition.csdef</a:t>
            </a:r>
            <a:r>
              <a:rPr lang="en-US" dirty="0" smtClean="0"/>
              <a:t> (define all configurations) </a:t>
            </a:r>
          </a:p>
          <a:p>
            <a:pPr lvl="2"/>
            <a:r>
              <a:rPr lang="en-US" dirty="0" err="1" smtClean="0"/>
              <a:t>ServiceConfiguration.Cloud.cscfg</a:t>
            </a:r>
            <a:r>
              <a:rPr lang="en-US" dirty="0" smtClean="0"/>
              <a:t> ( set configuration values for release environment) </a:t>
            </a:r>
          </a:p>
          <a:p>
            <a:pPr lvl="2"/>
            <a:r>
              <a:rPr lang="en-US" dirty="0" err="1" smtClean="0"/>
              <a:t>ServiceConfiguration.Local.cscfg</a:t>
            </a:r>
            <a:r>
              <a:rPr lang="en-US" dirty="0" smtClean="0"/>
              <a:t> (set configuration values for local development)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 Project</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Can be any ASP.NET web project (ASP.NET MVC or </a:t>
            </a:r>
            <a:r>
              <a:rPr lang="en-US" dirty="0" err="1" smtClean="0"/>
              <a:t>WebForm</a:t>
            </a:r>
            <a:r>
              <a:rPr lang="en-US" dirty="0" smtClean="0"/>
              <a:t>)</a:t>
            </a:r>
          </a:p>
          <a:p>
            <a:pPr>
              <a:buFont typeface="Arial" pitchFamily="34" charset="0"/>
              <a:buChar char="•"/>
            </a:pPr>
            <a:r>
              <a:rPr lang="en-US" dirty="0" smtClean="0"/>
              <a:t>Only reference with Azure SDK library </a:t>
            </a:r>
          </a:p>
          <a:p>
            <a:pPr>
              <a:buFont typeface="Arial" pitchFamily="34" charset="0"/>
              <a:buChar char="•"/>
            </a:pPr>
            <a:r>
              <a:rPr lang="en-US" dirty="0" smtClean="0"/>
              <a:t>Contain base class of </a:t>
            </a:r>
            <a:r>
              <a:rPr lang="en-US" dirty="0" err="1" smtClean="0"/>
              <a:t>RoleEntryPoint</a:t>
            </a:r>
            <a:r>
              <a:rPr lang="en-US" dirty="0" smtClean="0"/>
              <a:t> (</a:t>
            </a:r>
            <a:r>
              <a:rPr lang="en-US" dirty="0" err="1" smtClean="0"/>
              <a:t>WebRole.cs</a:t>
            </a:r>
            <a:r>
              <a:rPr lang="en-US" dirty="0" smtClean="0"/>
              <a:t>) as entry point of </a:t>
            </a:r>
            <a:r>
              <a:rPr lang="en-US" dirty="0" err="1" smtClean="0"/>
              <a:t>WebRole</a:t>
            </a:r>
            <a:r>
              <a:rPr lang="en-US" dirty="0" smtClean="0"/>
              <a:t>, work as controller of machine that web role stay on </a:t>
            </a:r>
          </a:p>
          <a:p>
            <a:pPr>
              <a:buFont typeface="Arial" pitchFamily="34" charset="0"/>
              <a:buChar char="•"/>
            </a:pPr>
            <a:r>
              <a:rPr lang="en-US" dirty="0" smtClean="0"/>
              <a:t>Main purpose for web application, request, response, WEB API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 Project</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Just .NET class library project</a:t>
            </a:r>
          </a:p>
          <a:p>
            <a:pPr>
              <a:buFont typeface="Arial" pitchFamily="34" charset="0"/>
              <a:buChar char="•"/>
            </a:pPr>
            <a:r>
              <a:rPr lang="en-US" dirty="0" smtClean="0"/>
              <a:t>Only reference with Azure SDK library </a:t>
            </a:r>
          </a:p>
          <a:p>
            <a:pPr>
              <a:buFont typeface="Arial" pitchFamily="34" charset="0"/>
              <a:buChar char="•"/>
            </a:pPr>
            <a:r>
              <a:rPr lang="en-US" dirty="0" smtClean="0"/>
              <a:t>Contain base class of </a:t>
            </a:r>
            <a:r>
              <a:rPr lang="en-US" dirty="0" err="1" smtClean="0"/>
              <a:t>RoleEntryPoint</a:t>
            </a:r>
            <a:r>
              <a:rPr lang="en-US" dirty="0" smtClean="0"/>
              <a:t> (</a:t>
            </a:r>
            <a:r>
              <a:rPr lang="en-US" dirty="0" err="1" smtClean="0"/>
              <a:t>WorkerRole.cs</a:t>
            </a:r>
            <a:r>
              <a:rPr lang="en-US" dirty="0" smtClean="0"/>
              <a:t>) as entry point of </a:t>
            </a:r>
            <a:r>
              <a:rPr lang="en-US" dirty="0" err="1" smtClean="0"/>
              <a:t>WorkerRole</a:t>
            </a:r>
            <a:r>
              <a:rPr lang="en-US" dirty="0" smtClean="0"/>
              <a:t>, work as controller of machine that worker role stay 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RoleEntryPoint.cs</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3 main method to override</a:t>
            </a:r>
          </a:p>
          <a:p>
            <a:pPr>
              <a:buFont typeface="Arial" pitchFamily="34" charset="0"/>
              <a:buChar char="•"/>
            </a:pPr>
            <a:r>
              <a:rPr lang="en-US" dirty="0" err="1" smtClean="0"/>
              <a:t>OnStart</a:t>
            </a:r>
            <a:r>
              <a:rPr lang="en-US" dirty="0" smtClean="0"/>
              <a:t> </a:t>
            </a:r>
          </a:p>
          <a:p>
            <a:pPr lvl="2"/>
            <a:r>
              <a:rPr lang="en-US" dirty="0" smtClean="0"/>
              <a:t>Initialize application</a:t>
            </a:r>
          </a:p>
          <a:p>
            <a:pPr lvl="2"/>
            <a:r>
              <a:rPr lang="en-US" dirty="0" smtClean="0"/>
              <a:t>Must return true</a:t>
            </a:r>
          </a:p>
          <a:p>
            <a:pPr>
              <a:buFont typeface="Arial" pitchFamily="34" charset="0"/>
              <a:buChar char="•"/>
            </a:pPr>
            <a:r>
              <a:rPr lang="en-US" dirty="0" smtClean="0"/>
              <a:t>Run</a:t>
            </a:r>
          </a:p>
          <a:p>
            <a:pPr lvl="2"/>
            <a:r>
              <a:rPr lang="en-US" dirty="0" smtClean="0"/>
              <a:t>Working code, in while loop</a:t>
            </a:r>
          </a:p>
          <a:p>
            <a:pPr lvl="2"/>
            <a:r>
              <a:rPr lang="en-US" dirty="0" smtClean="0"/>
              <a:t>if it return role will be stop and restart</a:t>
            </a:r>
          </a:p>
          <a:p>
            <a:pPr>
              <a:buFont typeface="Arial" pitchFamily="34" charset="0"/>
              <a:buChar char="•"/>
            </a:pPr>
            <a:r>
              <a:rPr lang="en-US" dirty="0" err="1" smtClean="0"/>
              <a:t>OnStop</a:t>
            </a:r>
            <a:endParaRPr lang="en-US" dirty="0" smtClean="0"/>
          </a:p>
          <a:p>
            <a:pPr lvl="2"/>
            <a:r>
              <a:rPr lang="en-US" dirty="0" smtClean="0"/>
              <a:t>Called when role stop, clear running process, stop consuming message from queue</a:t>
            </a:r>
          </a:p>
          <a:p>
            <a:pPr lvl="1">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Azure cloud project in Emulator</a:t>
            </a:r>
            <a:endParaRPr lang="en-US" dirty="0"/>
          </a:p>
        </p:txBody>
      </p:sp>
      <p:pic>
        <p:nvPicPr>
          <p:cNvPr id="234499" name="Picture 3"/>
          <p:cNvPicPr>
            <a:picLocks noChangeAspect="1" noChangeArrowheads="1"/>
          </p:cNvPicPr>
          <p:nvPr/>
        </p:nvPicPr>
        <p:blipFill>
          <a:blip r:embed="rId2"/>
          <a:srcRect/>
          <a:stretch>
            <a:fillRect/>
          </a:stretch>
        </p:blipFill>
        <p:spPr bwMode="auto">
          <a:xfrm>
            <a:off x="350837" y="1287462"/>
            <a:ext cx="10887074" cy="490818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37571" name="Picture 3"/>
          <p:cNvPicPr>
            <a:picLocks noChangeAspect="1" noChangeArrowheads="1"/>
          </p:cNvPicPr>
          <p:nvPr/>
        </p:nvPicPr>
        <p:blipFill>
          <a:blip r:embed="rId2"/>
          <a:srcRect/>
          <a:stretch>
            <a:fillRect/>
          </a:stretch>
        </p:blipFill>
        <p:spPr bwMode="auto">
          <a:xfrm>
            <a:off x="2179637" y="1279525"/>
            <a:ext cx="7618412" cy="5715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38594"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39618" name="Picture 2"/>
          <p:cNvPicPr>
            <a:picLocks noChangeAspect="1" noChangeArrowheads="1"/>
          </p:cNvPicPr>
          <p:nvPr/>
        </p:nvPicPr>
        <p:blipFill>
          <a:blip r:embed="rId2"/>
          <a:srcRect/>
          <a:stretch>
            <a:fillRect/>
          </a:stretch>
        </p:blipFill>
        <p:spPr bwMode="auto">
          <a:xfrm>
            <a:off x="2565400" y="873125"/>
            <a:ext cx="7304088" cy="52482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37037" y="568682"/>
            <a:ext cx="8062539" cy="2769989"/>
          </a:xfrm>
        </p:spPr>
        <p:txBody>
          <a:bodyPr/>
          <a:lstStyle/>
          <a:p>
            <a:r>
              <a:rPr smtClean="0"/>
              <a:t>Deploying Azure website</a:t>
            </a:r>
            <a:br>
              <a:rPr smtClean="0"/>
            </a:br>
            <a:r>
              <a:rPr smtClean="0"/>
              <a:t>Deploying Azure cloud Service with Visual studio</a:t>
            </a:r>
            <a:br>
              <a:rPr smtClean="0"/>
            </a:br>
            <a:r>
              <a:rPr smtClean="0"/>
              <a:t>Deploying Azure cloud service with command line</a:t>
            </a:r>
            <a:endParaRPr lang="en-US" dirty="0" smtClean="0"/>
          </a:p>
        </p:txBody>
      </p:sp>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Agenda</a:t>
            </a:r>
            <a:endParaRPr lang="en-US" sz="4400" dirty="0">
              <a:solidFill>
                <a:srgbClr val="000000"/>
              </a:solidFill>
            </a:endParaRPr>
          </a:p>
        </p:txBody>
      </p:sp>
    </p:spTree>
    <p:extLst>
      <p:ext uri="{BB962C8B-B14F-4D97-AF65-F5344CB8AC3E}">
        <p14:creationId xmlns="" xmlns:p14="http://schemas.microsoft.com/office/powerpoint/2010/main" val="3992758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40642"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41668" name="Picture 4"/>
          <p:cNvPicPr>
            <a:picLocks noChangeAspect="1" noChangeArrowheads="1"/>
          </p:cNvPicPr>
          <p:nvPr/>
        </p:nvPicPr>
        <p:blipFill>
          <a:blip r:embed="rId2"/>
          <a:srcRect/>
          <a:stretch>
            <a:fillRect/>
          </a:stretch>
        </p:blipFill>
        <p:spPr bwMode="auto">
          <a:xfrm>
            <a:off x="1960563" y="1335088"/>
            <a:ext cx="8513762" cy="43243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42690"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44738" name="Picture 2"/>
          <p:cNvPicPr>
            <a:picLocks noChangeAspect="1" noChangeArrowheads="1"/>
          </p:cNvPicPr>
          <p:nvPr/>
        </p:nvPicPr>
        <p:blipFill>
          <a:blip r:embed="rId2"/>
          <a:srcRect/>
          <a:stretch>
            <a:fillRect/>
          </a:stretch>
        </p:blipFill>
        <p:spPr bwMode="auto">
          <a:xfrm>
            <a:off x="0" y="649288"/>
            <a:ext cx="12725400" cy="56959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43715" name="Picture 3"/>
          <p:cNvPicPr>
            <a:picLocks noChangeAspect="1" noChangeArrowheads="1"/>
          </p:cNvPicPr>
          <p:nvPr/>
        </p:nvPicPr>
        <p:blipFill>
          <a:blip r:embed="rId2"/>
          <a:srcRect/>
          <a:stretch>
            <a:fillRect/>
          </a:stretch>
        </p:blipFill>
        <p:spPr bwMode="auto">
          <a:xfrm>
            <a:off x="1898650" y="558800"/>
            <a:ext cx="8637588" cy="58769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3553" name="Picture 1"/>
          <p:cNvPicPr>
            <a:picLocks noChangeAspect="1" noChangeArrowheads="1"/>
          </p:cNvPicPr>
          <p:nvPr/>
        </p:nvPicPr>
        <p:blipFill>
          <a:blip r:embed="rId2"/>
          <a:srcRect/>
          <a:stretch>
            <a:fillRect/>
          </a:stretch>
        </p:blipFill>
        <p:spPr bwMode="auto">
          <a:xfrm>
            <a:off x="198437" y="1668461"/>
            <a:ext cx="5715000" cy="4250231"/>
          </a:xfrm>
          <a:prstGeom prst="rect">
            <a:avLst/>
          </a:prstGeom>
          <a:noFill/>
          <a:ln w="9525">
            <a:noFill/>
            <a:miter lim="800000"/>
            <a:headEnd/>
            <a:tailEnd/>
          </a:ln>
          <a:effectLst/>
        </p:spPr>
      </p:pic>
      <p:sp>
        <p:nvSpPr>
          <p:cNvPr id="5" name="TextBox 4"/>
          <p:cNvSpPr txBox="1"/>
          <p:nvPr/>
        </p:nvSpPr>
        <p:spPr>
          <a:xfrm>
            <a:off x="6065837" y="1897062"/>
            <a:ext cx="5892639" cy="461665"/>
          </a:xfrm>
          <a:prstGeom prst="rect">
            <a:avLst/>
          </a:prstGeom>
          <a:noFill/>
        </p:spPr>
        <p:txBody>
          <a:bodyPr wrap="none" rtlCol="0">
            <a:spAutoFit/>
          </a:bodyPr>
          <a:lstStyle/>
          <a:p>
            <a:r>
              <a:rPr lang="en-US" sz="2400" dirty="0" smtClean="0">
                <a:solidFill>
                  <a:schemeClr val="bg1"/>
                </a:solidFill>
              </a:rPr>
              <a:t>&gt; </a:t>
            </a:r>
            <a:r>
              <a:rPr lang="en-US" sz="2400" dirty="0" smtClean="0">
                <a:solidFill>
                  <a:schemeClr val="bg1"/>
                </a:solidFill>
              </a:rPr>
              <a:t>Set-</a:t>
            </a:r>
            <a:r>
              <a:rPr lang="en-US" sz="2400" dirty="0" err="1" smtClean="0">
                <a:solidFill>
                  <a:schemeClr val="bg1"/>
                </a:solidFill>
              </a:rPr>
              <a:t>ExecutionPolicy</a:t>
            </a:r>
            <a:r>
              <a:rPr lang="en-US" sz="2400" dirty="0" smtClean="0">
                <a:solidFill>
                  <a:schemeClr val="bg1"/>
                </a:solidFill>
              </a:rPr>
              <a:t> Unrestricted -Force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Azure </a:t>
            </a:r>
            <a:r>
              <a:rPr lang="en-US" dirty="0" err="1" smtClean="0"/>
              <a:t>PowerShell</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4578" name="Picture 2" descr="C:\Users\amm\AppData\Local\Temp\SNAGHTML332693.PNG"/>
          <p:cNvPicPr>
            <a:picLocks noChangeAspect="1" noChangeArrowheads="1"/>
          </p:cNvPicPr>
          <p:nvPr/>
        </p:nvPicPr>
        <p:blipFill>
          <a:blip r:embed="rId2"/>
          <a:srcRect/>
          <a:stretch>
            <a:fillRect/>
          </a:stretch>
        </p:blipFill>
        <p:spPr bwMode="auto">
          <a:xfrm>
            <a:off x="0" y="1211262"/>
            <a:ext cx="11574463" cy="559910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485898" y="2326721"/>
            <a:ext cx="4873506" cy="77789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110264" algn="l"/>
              </a:tabLst>
            </a:pPr>
            <a:r>
              <a:rPr sz="5507" dirty="0">
                <a:solidFill>
                  <a:srgbClr val="FFFFFF"/>
                </a:solidFill>
              </a:rPr>
              <a:t>cloud services</a:t>
            </a:r>
          </a:p>
        </p:txBody>
      </p:sp>
      <p:sp>
        <p:nvSpPr>
          <p:cNvPr id="13" name="Content Placeholder 2"/>
          <p:cNvSpPr>
            <a:spLocks noGrp="1"/>
          </p:cNvSpPr>
          <p:nvPr>
            <p:ph type="body" sz="quarter" idx="10"/>
          </p:nvPr>
        </p:nvSpPr>
        <p:spPr>
          <a:xfrm>
            <a:off x="5486970" y="3260736"/>
            <a:ext cx="4881724" cy="2924797"/>
          </a:xfrm>
        </p:spPr>
        <p:txBody>
          <a:bodyPr/>
          <a:lstStyle/>
          <a:p>
            <a:pPr marL="469352" indent="-466115">
              <a:lnSpc>
                <a:spcPct val="100000"/>
              </a:lnSpc>
              <a:buFont typeface="Wingdings" pitchFamily="2" charset="2"/>
              <a:buChar char="ß"/>
            </a:pPr>
            <a:r>
              <a:rPr lang="en-US" sz="2856" dirty="0"/>
              <a:t>Build infinitely scalable apps and services</a:t>
            </a:r>
          </a:p>
          <a:p>
            <a:pPr marL="469352" indent="-466115">
              <a:lnSpc>
                <a:spcPct val="100000"/>
              </a:lnSpc>
              <a:buFont typeface="Wingdings" pitchFamily="2" charset="2"/>
              <a:buChar char="ß"/>
            </a:pPr>
            <a:r>
              <a:rPr lang="en-US" sz="2856" dirty="0"/>
              <a:t>Support rich multi-tier architectures</a:t>
            </a:r>
          </a:p>
          <a:p>
            <a:pPr marL="469352" indent="-466115">
              <a:lnSpc>
                <a:spcPct val="100000"/>
              </a:lnSpc>
              <a:buFont typeface="Wingdings" pitchFamily="2" charset="2"/>
              <a:buChar char="ß"/>
            </a:pPr>
            <a:r>
              <a:rPr lang="en-US" sz="2856" dirty="0"/>
              <a:t>Automated application management</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612538" y="2153616"/>
            <a:ext cx="2346137" cy="3127368"/>
          </a:xfrm>
          <a:prstGeom prst="rect">
            <a:avLst/>
          </a:prstGeom>
        </p:spPr>
      </p:pic>
    </p:spTree>
    <p:extLst>
      <p:ext uri="{BB962C8B-B14F-4D97-AF65-F5344CB8AC3E}">
        <p14:creationId xmlns="" xmlns:p14="http://schemas.microsoft.com/office/powerpoint/2010/main" val="271668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250"/>
                                        <p:tgtEl>
                                          <p:spTgt spid="13">
                                            <p:txEl>
                                              <p:pRg st="1" end="1"/>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Rectangle 1331"/>
          <p:cNvSpPr/>
          <p:nvPr/>
        </p:nvSpPr>
        <p:spPr>
          <a:xfrm>
            <a:off x="562438" y="3700614"/>
            <a:ext cx="11307529" cy="2579781"/>
          </a:xfrm>
          <a:prstGeom prst="rect">
            <a:avLst/>
          </a:prstGeom>
          <a:solidFill>
            <a:srgbClr val="009B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endParaRPr lang="en-US" sz="1122" dirty="0">
              <a:gradFill>
                <a:gsLst>
                  <a:gs pos="0">
                    <a:srgbClr val="FFFFFF"/>
                  </a:gs>
                  <a:gs pos="100000">
                    <a:srgbClr val="FFFFFF"/>
                  </a:gs>
                </a:gsLst>
                <a:lin ang="5400000" scaled="0"/>
              </a:gradFill>
            </a:endParaRPr>
          </a:p>
        </p:txBody>
      </p:sp>
      <p:sp>
        <p:nvSpPr>
          <p:cNvPr id="3936" name="Rectangle 3935"/>
          <p:cNvSpPr/>
          <p:nvPr/>
        </p:nvSpPr>
        <p:spPr>
          <a:xfrm>
            <a:off x="567691" y="2293570"/>
            <a:ext cx="11307530" cy="1312251"/>
          </a:xfrm>
          <a:prstGeom prst="rect">
            <a:avLst/>
          </a:prstGeom>
          <a:solidFill>
            <a:srgbClr val="00BDF2"/>
          </a:solidFill>
          <a:ln>
            <a:noFill/>
          </a:ln>
        </p:spPr>
        <p:style>
          <a:lnRef idx="2">
            <a:schemeClr val="accent1">
              <a:shade val="50000"/>
            </a:schemeClr>
          </a:lnRef>
          <a:fillRef idx="1">
            <a:schemeClr val="accent1"/>
          </a:fillRef>
          <a:effectRef idx="0">
            <a:schemeClr val="accent1"/>
          </a:effectRef>
          <a:fontRef idx="minor">
            <a:schemeClr val="lt1"/>
          </a:fontRef>
        </p:style>
        <p:txBody>
          <a:bodyPr lIns="133147" tIns="66573" rIns="133147" bIns="66573" rtlCol="0" anchor="ctr"/>
          <a:lstStyle/>
          <a:p>
            <a:pPr algn="ctr" defTabSz="1243777"/>
            <a:r>
              <a:rPr lang="en-US" sz="2498" dirty="0">
                <a:solidFill>
                  <a:srgbClr val="FFFFFF"/>
                </a:solidFill>
                <a:ea typeface="Segoe UI" pitchFamily="34" charset="0"/>
                <a:cs typeface="Segoe UI" pitchFamily="34" charset="0"/>
              </a:rPr>
              <a:t> </a:t>
            </a:r>
          </a:p>
        </p:txBody>
      </p:sp>
      <p:sp>
        <p:nvSpPr>
          <p:cNvPr id="1375" name="Rectangle 1374"/>
          <p:cNvSpPr/>
          <p:nvPr/>
        </p:nvSpPr>
        <p:spPr bwMode="auto">
          <a:xfrm>
            <a:off x="552512" y="317399"/>
            <a:ext cx="11317741" cy="96860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lIns="133147" tIns="66573" rIns="133147" bIns="66573" rtlCol="0" anchor="ctr"/>
          <a:lstStyle/>
          <a:p>
            <a:pPr algn="ctr" defTabSz="1243777"/>
            <a:endParaRPr lang="en-US" sz="2498" dirty="0">
              <a:solidFill>
                <a:srgbClr val="FFFFFF"/>
              </a:solidFill>
              <a:ea typeface="Segoe UI" pitchFamily="34" charset="0"/>
              <a:cs typeface="Segoe UI" pitchFamily="34" charset="0"/>
            </a:endParaRPr>
          </a:p>
        </p:txBody>
      </p:sp>
      <p:pic>
        <p:nvPicPr>
          <p:cNvPr id="1376" name="Picture 4" descr="http://www.jbase.com/new/products/images/java.png"/>
          <p:cNvPicPr>
            <a:picLocks noChangeAspect="1" noChangeArrowheads="1"/>
          </p:cNvPicPr>
          <p:nvPr/>
        </p:nvPicPr>
        <p:blipFill>
          <a:blip r:embed="rId3" cstate="print">
            <a:lum bright="100000" contrast="100000"/>
          </a:blip>
          <a:srcRect/>
          <a:stretch>
            <a:fillRect/>
          </a:stretch>
        </p:blipFill>
        <p:spPr bwMode="auto">
          <a:xfrm>
            <a:off x="4052068" y="389660"/>
            <a:ext cx="409301" cy="763478"/>
          </a:xfrm>
          <a:prstGeom prst="rect">
            <a:avLst/>
          </a:prstGeom>
          <a:noFill/>
        </p:spPr>
      </p:pic>
      <p:pic>
        <p:nvPicPr>
          <p:cNvPr id="1377" name="Picture 1376" descr="PHP.png"/>
          <p:cNvPicPr>
            <a:picLocks noChangeAspect="1"/>
          </p:cNvPicPr>
          <p:nvPr/>
        </p:nvPicPr>
        <p:blipFill>
          <a:blip r:embed="rId4" cstate="print"/>
          <a:stretch>
            <a:fillRect/>
          </a:stretch>
        </p:blipFill>
        <p:spPr>
          <a:xfrm>
            <a:off x="5401984" y="590377"/>
            <a:ext cx="967865" cy="508905"/>
          </a:xfrm>
          <a:prstGeom prst="rect">
            <a:avLst/>
          </a:prstGeom>
          <a:noFill/>
        </p:spPr>
      </p:pic>
      <p:pic>
        <p:nvPicPr>
          <p:cNvPr id="1378" name="Picture 2" descr="https://mediabank.partners.extranet.microsoft.com/Assets/Active/M-Q/Microsoft_.NET/Microsoft_NET_ADO_.NET/Logos+Logotypes/NET-ADO_bL.png"/>
          <p:cNvPicPr>
            <a:picLocks noChangeAspect="1" noChangeArrowheads="1"/>
          </p:cNvPicPr>
          <p:nvPr/>
        </p:nvPicPr>
        <p:blipFill>
          <a:blip r:embed="rId5" cstate="print">
            <a:lum bright="100000" contrast="100000"/>
            <a:alphaModFix/>
          </a:blip>
          <a:srcRect r="31488"/>
          <a:stretch>
            <a:fillRect/>
          </a:stretch>
        </p:blipFill>
        <p:spPr bwMode="auto">
          <a:xfrm>
            <a:off x="1295879" y="566382"/>
            <a:ext cx="1815560" cy="524587"/>
          </a:xfrm>
          <a:prstGeom prst="rect">
            <a:avLst/>
          </a:prstGeom>
          <a:noFill/>
        </p:spPr>
      </p:pic>
      <p:sp>
        <p:nvSpPr>
          <p:cNvPr id="3" name="Rectangle 2"/>
          <p:cNvSpPr/>
          <p:nvPr/>
        </p:nvSpPr>
        <p:spPr>
          <a:xfrm>
            <a:off x="837624" y="3794657"/>
            <a:ext cx="5584455" cy="798538"/>
          </a:xfrm>
          <a:prstGeom prst="rect">
            <a:avLst/>
          </a:prstGeom>
        </p:spPr>
        <p:txBody>
          <a:bodyPr wrap="square" lIns="93237" tIns="46620" rIns="93237" bIns="46620">
            <a:spAutoFit/>
          </a:bodyPr>
          <a:lstStyle/>
          <a:p>
            <a:pPr defTabSz="1478644"/>
            <a:r>
              <a:rPr lang="en-US" sz="2856" dirty="0">
                <a:solidFill>
                  <a:srgbClr val="FFFFFF">
                    <a:alpha val="99000"/>
                  </a:srgbClr>
                </a:solidFill>
                <a:ea typeface="Segoe UI" pitchFamily="34" charset="0"/>
                <a:cs typeface="Segoe UI" pitchFamily="34" charset="0"/>
              </a:rPr>
              <a:t>Global Physical Infrastructure</a:t>
            </a:r>
          </a:p>
          <a:p>
            <a:pPr defTabSz="1478644"/>
            <a:r>
              <a:rPr lang="en-US" sz="1632" i="1" dirty="0">
                <a:solidFill>
                  <a:srgbClr val="FFFFFF">
                    <a:alpha val="99000"/>
                  </a:srgbClr>
                </a:solidFill>
                <a:ea typeface="Segoe UI" pitchFamily="34" charset="0"/>
                <a:cs typeface="Segoe UI" pitchFamily="34" charset="0"/>
              </a:rPr>
              <a:t>servers / network / datacenters</a:t>
            </a:r>
          </a:p>
        </p:txBody>
      </p:sp>
      <p:sp>
        <p:nvSpPr>
          <p:cNvPr id="1458" name="Rectangle 1457"/>
          <p:cNvSpPr/>
          <p:nvPr/>
        </p:nvSpPr>
        <p:spPr bwMode="auto">
          <a:xfrm>
            <a:off x="555650"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caching</a:t>
            </a:r>
          </a:p>
        </p:txBody>
      </p:sp>
      <p:sp>
        <p:nvSpPr>
          <p:cNvPr id="1460" name="Rectangle 1459"/>
          <p:cNvSpPr/>
          <p:nvPr/>
        </p:nvSpPr>
        <p:spPr bwMode="auto">
          <a:xfrm>
            <a:off x="1593793"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identity</a:t>
            </a:r>
          </a:p>
        </p:txBody>
      </p:sp>
      <p:sp>
        <p:nvSpPr>
          <p:cNvPr id="1461" name="Rectangle 1460"/>
          <p:cNvSpPr/>
          <p:nvPr/>
        </p:nvSpPr>
        <p:spPr bwMode="auto">
          <a:xfrm>
            <a:off x="2631935"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service bus</a:t>
            </a:r>
          </a:p>
        </p:txBody>
      </p:sp>
      <p:sp>
        <p:nvSpPr>
          <p:cNvPr id="1462" name="Rectangle 1461"/>
          <p:cNvSpPr/>
          <p:nvPr/>
        </p:nvSpPr>
        <p:spPr bwMode="auto">
          <a:xfrm>
            <a:off x="3670077"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media</a:t>
            </a:r>
          </a:p>
        </p:txBody>
      </p:sp>
      <p:sp>
        <p:nvSpPr>
          <p:cNvPr id="1463" name="Rectangle 1462"/>
          <p:cNvSpPr/>
          <p:nvPr/>
        </p:nvSpPr>
        <p:spPr bwMode="auto">
          <a:xfrm>
            <a:off x="4708221"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err="1">
                <a:solidFill>
                  <a:srgbClr val="7FBA00">
                    <a:alpha val="99000"/>
                  </a:srgbClr>
                </a:solidFill>
              </a:rPr>
              <a:t>cdn</a:t>
            </a:r>
            <a:endParaRPr lang="en-US" sz="1122" dirty="0">
              <a:solidFill>
                <a:srgbClr val="7FBA00">
                  <a:alpha val="99000"/>
                </a:srgbClr>
              </a:solidFill>
            </a:endParaRPr>
          </a:p>
        </p:txBody>
      </p:sp>
      <p:sp>
        <p:nvSpPr>
          <p:cNvPr id="2711" name="Rectangle 2710"/>
          <p:cNvSpPr/>
          <p:nvPr/>
        </p:nvSpPr>
        <p:spPr bwMode="auto">
          <a:xfrm>
            <a:off x="5746363"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big data</a:t>
            </a:r>
          </a:p>
        </p:txBody>
      </p:sp>
      <p:sp>
        <p:nvSpPr>
          <p:cNvPr id="2714" name="Rectangle 2713"/>
          <p:cNvSpPr/>
          <p:nvPr/>
        </p:nvSpPr>
        <p:spPr bwMode="auto">
          <a:xfrm>
            <a:off x="6784505"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commerce</a:t>
            </a:r>
          </a:p>
        </p:txBody>
      </p:sp>
      <p:sp>
        <p:nvSpPr>
          <p:cNvPr id="2715" name="Rectangle 2714"/>
          <p:cNvSpPr/>
          <p:nvPr/>
        </p:nvSpPr>
        <p:spPr bwMode="auto">
          <a:xfrm>
            <a:off x="7822648"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integration</a:t>
            </a:r>
          </a:p>
        </p:txBody>
      </p:sp>
      <p:sp>
        <p:nvSpPr>
          <p:cNvPr id="2716" name="Rectangle 2715"/>
          <p:cNvSpPr/>
          <p:nvPr/>
        </p:nvSpPr>
        <p:spPr bwMode="auto">
          <a:xfrm>
            <a:off x="8860790" y="1368155"/>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analytics</a:t>
            </a:r>
          </a:p>
        </p:txBody>
      </p:sp>
      <p:sp>
        <p:nvSpPr>
          <p:cNvPr id="2717" name="Rectangle 2716"/>
          <p:cNvSpPr/>
          <p:nvPr/>
        </p:nvSpPr>
        <p:spPr bwMode="auto">
          <a:xfrm>
            <a:off x="9898932" y="1377380"/>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err="1">
                <a:solidFill>
                  <a:srgbClr val="7FBA00">
                    <a:alpha val="99000"/>
                  </a:srgbClr>
                </a:solidFill>
              </a:rPr>
              <a:t>hpc</a:t>
            </a:r>
            <a:endParaRPr lang="en-US" sz="1122" dirty="0">
              <a:solidFill>
                <a:srgbClr val="7FBA00">
                  <a:alpha val="99000"/>
                </a:srgbClr>
              </a:solidFill>
            </a:endParaRPr>
          </a:p>
        </p:txBody>
      </p:sp>
      <p:sp>
        <p:nvSpPr>
          <p:cNvPr id="2718" name="Freeform 159"/>
          <p:cNvSpPr>
            <a:spLocks noEditPoints="1"/>
          </p:cNvSpPr>
          <p:nvPr/>
        </p:nvSpPr>
        <p:spPr bwMode="black">
          <a:xfrm>
            <a:off x="7094807" y="1456561"/>
            <a:ext cx="307243" cy="462163"/>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7FBA00"/>
          </a:solidFill>
          <a:ln>
            <a:noFill/>
          </a:ln>
          <a:extLst/>
        </p:spPr>
        <p:txBody>
          <a:bodyPr vert="horz" wrap="square" lIns="83923" tIns="41962" rIns="83923" bIns="41962" numCol="1" anchor="t" anchorCtr="0" compatLnSpc="1">
            <a:prstTxWarp prst="textNoShape">
              <a:avLst/>
            </a:prstTxWarp>
          </a:bodyPr>
          <a:lstStyle/>
          <a:p>
            <a:pPr defTabSz="930904"/>
            <a:endParaRPr lang="en-US" sz="1326">
              <a:solidFill>
                <a:srgbClr val="FFFFFF"/>
              </a:solidFill>
            </a:endParaRPr>
          </a:p>
        </p:txBody>
      </p:sp>
      <p:sp>
        <p:nvSpPr>
          <p:cNvPr id="2720" name="Freeform 21"/>
          <p:cNvSpPr>
            <a:spLocks noEditPoints="1"/>
          </p:cNvSpPr>
          <p:nvPr/>
        </p:nvSpPr>
        <p:spPr bwMode="black">
          <a:xfrm>
            <a:off x="9119372" y="1480278"/>
            <a:ext cx="421996" cy="421887"/>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7FBA00"/>
          </a:solidFill>
          <a:ln>
            <a:noFill/>
          </a:ln>
          <a:extLst/>
        </p:spPr>
        <p:txBody>
          <a:bodyPr vert="horz" wrap="square" lIns="83923" tIns="41962" rIns="83923" bIns="41962" numCol="1" anchor="t" anchorCtr="0" compatLnSpc="1">
            <a:prstTxWarp prst="textNoShape">
              <a:avLst/>
            </a:prstTxWarp>
          </a:bodyPr>
          <a:lstStyle/>
          <a:p>
            <a:pPr defTabSz="930904"/>
            <a:endParaRPr lang="en-US" sz="1326">
              <a:solidFill>
                <a:srgbClr val="FFFFFF"/>
              </a:solidFill>
            </a:endParaRPr>
          </a:p>
        </p:txBody>
      </p:sp>
      <p:sp>
        <p:nvSpPr>
          <p:cNvPr id="2726" name="Rectangle 2725"/>
          <p:cNvSpPr/>
          <p:nvPr/>
        </p:nvSpPr>
        <p:spPr bwMode="auto">
          <a:xfrm>
            <a:off x="10937075" y="1377380"/>
            <a:ext cx="932900" cy="8482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b" anchorCtr="0" compatLnSpc="1">
            <a:prstTxWarp prst="textNoShape">
              <a:avLst/>
            </a:prstTxWarp>
          </a:bodyPr>
          <a:lstStyle/>
          <a:p>
            <a:pPr algn="ctr" defTabSz="932066" fontAlgn="base">
              <a:spcBef>
                <a:spcPct val="0"/>
              </a:spcBef>
              <a:spcAft>
                <a:spcPct val="0"/>
              </a:spcAft>
            </a:pPr>
            <a:r>
              <a:rPr lang="en-US" sz="1122" dirty="0">
                <a:solidFill>
                  <a:srgbClr val="7FBA00">
                    <a:alpha val="99000"/>
                  </a:srgbClr>
                </a:solidFill>
              </a:rPr>
              <a:t>mobile</a:t>
            </a:r>
          </a:p>
        </p:txBody>
      </p:sp>
      <p:pic>
        <p:nvPicPr>
          <p:cNvPr id="2" name="Picture 1"/>
          <p:cNvPicPr>
            <a:picLocks noChangeAspect="1"/>
          </p:cNvPicPr>
          <p:nvPr/>
        </p:nvPicPr>
        <p:blipFill>
          <a:blip r:embed="rId6"/>
          <a:stretch>
            <a:fillRect/>
          </a:stretch>
        </p:blipFill>
        <p:spPr>
          <a:xfrm>
            <a:off x="9841118" y="655598"/>
            <a:ext cx="1377732" cy="338254"/>
          </a:xfrm>
          <a:prstGeom prst="rect">
            <a:avLst/>
          </a:prstGeom>
        </p:spPr>
      </p:pic>
      <p:pic>
        <p:nvPicPr>
          <p:cNvPr id="1434" name="Picture 1433"/>
          <p:cNvPicPr>
            <a:picLocks noChangeAspect="1"/>
          </p:cNvPicPr>
          <p:nvPr/>
        </p:nvPicPr>
        <p:blipFill>
          <a:blip r:embed="rId7">
            <a:biLevel thresh="25000"/>
            <a:extLst>
              <a:ext uri="{BEBA8EAE-BF5A-486C-A8C5-ECC9F3942E4B}">
                <a14:imgProps xmlns="" xmlns:a14="http://schemas.microsoft.com/office/drawing/2010/main">
                  <a14:imgLayer r:embed="rId8">
                    <a14:imgEffect>
                      <a14:colorTemperature colorTemp="10900"/>
                    </a14:imgEffect>
                    <a14:imgEffect>
                      <a14:saturation sat="400000"/>
                    </a14:imgEffect>
                  </a14:imgLayer>
                </a14:imgProps>
              </a:ext>
              <a:ext uri="{28A0092B-C50C-407E-A947-70E740481C1C}">
                <a14:useLocalDpi xmlns="" xmlns:a14="http://schemas.microsoft.com/office/drawing/2010/main" val="0"/>
              </a:ext>
            </a:extLst>
          </a:blip>
          <a:stretch>
            <a:fillRect/>
          </a:stretch>
        </p:blipFill>
        <p:spPr>
          <a:xfrm>
            <a:off x="7310475" y="610374"/>
            <a:ext cx="1590033" cy="420114"/>
          </a:xfrm>
          <a:prstGeom prst="rect">
            <a:avLst/>
          </a:prstGeom>
        </p:spPr>
      </p:pic>
      <p:sp>
        <p:nvSpPr>
          <p:cNvPr id="10" name="Rectangle 9"/>
          <p:cNvSpPr/>
          <p:nvPr/>
        </p:nvSpPr>
        <p:spPr>
          <a:xfrm>
            <a:off x="2010795" y="3247793"/>
            <a:ext cx="1047018" cy="350310"/>
          </a:xfrm>
          <a:prstGeom prst="rect">
            <a:avLst/>
          </a:prstGeom>
        </p:spPr>
        <p:txBody>
          <a:bodyPr wrap="none" lIns="93237" tIns="46620" rIns="93237" bIns="46620">
            <a:spAutoFit/>
          </a:bodyPr>
          <a:lstStyle/>
          <a:p>
            <a:pPr defTabSz="1243777"/>
            <a:r>
              <a:rPr lang="en-US" sz="1632" dirty="0">
                <a:solidFill>
                  <a:srgbClr val="FFFFFF">
                    <a:alpha val="99000"/>
                  </a:srgbClr>
                </a:solidFill>
                <a:latin typeface="Segoe UI Semibold" panose="020B0702040204020203" pitchFamily="34" charset="0"/>
                <a:ea typeface="Segoe UI" pitchFamily="34" charset="0"/>
                <a:cs typeface="Segoe UI Semibold" panose="020B0702040204020203" pitchFamily="34" charset="0"/>
              </a:rPr>
              <a:t>compute</a:t>
            </a:r>
            <a:endParaRPr lang="en-US" sz="1632" dirty="0">
              <a:solidFill>
                <a:srgbClr val="505050"/>
              </a:solidFill>
            </a:endParaRPr>
          </a:p>
        </p:txBody>
      </p:sp>
      <p:sp>
        <p:nvSpPr>
          <p:cNvPr id="1324" name="Rectangle 1323"/>
          <p:cNvSpPr/>
          <p:nvPr/>
        </p:nvSpPr>
        <p:spPr>
          <a:xfrm>
            <a:off x="5938300" y="3247793"/>
            <a:ext cx="914590" cy="350310"/>
          </a:xfrm>
          <a:prstGeom prst="rect">
            <a:avLst/>
          </a:prstGeom>
        </p:spPr>
        <p:txBody>
          <a:bodyPr wrap="none" lIns="93237" tIns="46620" rIns="93237" bIns="46620">
            <a:spAutoFit/>
          </a:bodyPr>
          <a:lstStyle/>
          <a:p>
            <a:pPr defTabSz="1243777"/>
            <a:r>
              <a:rPr lang="en-US" sz="1632" dirty="0">
                <a:solidFill>
                  <a:srgbClr val="FFFFFF">
                    <a:alpha val="99000"/>
                  </a:srgbClr>
                </a:solidFill>
                <a:latin typeface="Segoe UI Semibold" panose="020B0702040204020203" pitchFamily="34" charset="0"/>
                <a:cs typeface="Segoe UI Semibold" panose="020B0702040204020203" pitchFamily="34" charset="0"/>
              </a:rPr>
              <a:t>storage</a:t>
            </a:r>
            <a:endParaRPr lang="en-US" sz="1632" dirty="0">
              <a:solidFill>
                <a:srgbClr val="505050"/>
              </a:solidFill>
            </a:endParaRPr>
          </a:p>
        </p:txBody>
      </p:sp>
      <p:sp>
        <p:nvSpPr>
          <p:cNvPr id="1325" name="Rectangle 1324"/>
          <p:cNvSpPr/>
          <p:nvPr/>
        </p:nvSpPr>
        <p:spPr>
          <a:xfrm>
            <a:off x="9291445" y="3247793"/>
            <a:ext cx="1291012" cy="350310"/>
          </a:xfrm>
          <a:prstGeom prst="rect">
            <a:avLst/>
          </a:prstGeom>
        </p:spPr>
        <p:txBody>
          <a:bodyPr wrap="none" lIns="93237" tIns="46620" rIns="93237" bIns="46620">
            <a:spAutoFit/>
          </a:bodyPr>
          <a:lstStyle/>
          <a:p>
            <a:pPr defTabSz="1243777"/>
            <a:r>
              <a:rPr lang="en-US" sz="1632" dirty="0">
                <a:solidFill>
                  <a:srgbClr val="FFFFFF">
                    <a:alpha val="99000"/>
                  </a:srgbClr>
                </a:solidFill>
                <a:latin typeface="Segoe UI Semibold" panose="020B0702040204020203" pitchFamily="34" charset="0"/>
                <a:cs typeface="Segoe UI Semibold" panose="020B0702040204020203" pitchFamily="34" charset="0"/>
              </a:rPr>
              <a:t>networking</a:t>
            </a:r>
            <a:endParaRPr lang="en-US" sz="1632" dirty="0">
              <a:solidFill>
                <a:srgbClr val="505050"/>
              </a:solidFill>
            </a:endParaRPr>
          </a:p>
        </p:txBody>
      </p:sp>
      <p:pic>
        <p:nvPicPr>
          <p:cNvPr id="4" name="Picture 3"/>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1154001" y="2552859"/>
            <a:ext cx="391795" cy="354312"/>
          </a:xfrm>
          <a:prstGeom prst="rect">
            <a:avLst/>
          </a:prstGeom>
        </p:spPr>
      </p:pic>
      <p:sp>
        <p:nvSpPr>
          <p:cNvPr id="5" name="TextBox 4"/>
          <p:cNvSpPr txBox="1"/>
          <p:nvPr/>
        </p:nvSpPr>
        <p:spPr>
          <a:xfrm>
            <a:off x="814523" y="3104562"/>
            <a:ext cx="1070779"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virtual machines</a:t>
            </a:r>
          </a:p>
        </p:txBody>
      </p:sp>
      <p:pic>
        <p:nvPicPr>
          <p:cNvPr id="6" name="Picture 5"/>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2329569" y="2534169"/>
            <a:ext cx="391795" cy="391693"/>
          </a:xfrm>
          <a:prstGeom prst="rect">
            <a:avLst/>
          </a:prstGeom>
        </p:spPr>
      </p:pic>
      <p:sp>
        <p:nvSpPr>
          <p:cNvPr id="1321" name="TextBox 1320"/>
          <p:cNvSpPr txBox="1"/>
          <p:nvPr/>
        </p:nvSpPr>
        <p:spPr>
          <a:xfrm>
            <a:off x="2205944" y="3104562"/>
            <a:ext cx="639062"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web sites</a:t>
            </a:r>
          </a:p>
        </p:txBody>
      </p:sp>
      <p:sp>
        <p:nvSpPr>
          <p:cNvPr id="1323" name="TextBox 1322"/>
          <p:cNvSpPr txBox="1"/>
          <p:nvPr/>
        </p:nvSpPr>
        <p:spPr>
          <a:xfrm>
            <a:off x="3263427" y="3104562"/>
            <a:ext cx="915625"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cloud services</a:t>
            </a:r>
          </a:p>
        </p:txBody>
      </p:sp>
      <p:pic>
        <p:nvPicPr>
          <p:cNvPr id="2721" name="Picture 2"/>
          <p:cNvPicPr>
            <a:picLocks noChangeAspect="1" noChangeArrowheads="1"/>
          </p:cNvPicPr>
          <p:nvPr/>
        </p:nvPicPr>
        <p:blipFill>
          <a:blip r:embed="rId11" cstate="print">
            <a:clrChange>
              <a:clrFrom>
                <a:srgbClr val="4EB1E4"/>
              </a:clrFrom>
              <a:clrTo>
                <a:srgbClr val="4EB1E4">
                  <a:alpha val="0"/>
                </a:srgbClr>
              </a:clrTo>
            </a:clrChange>
            <a:extLst>
              <a:ext uri="{28A0092B-C50C-407E-A947-70E740481C1C}">
                <a14:useLocalDpi xmlns="" xmlns:a14="http://schemas.microsoft.com/office/drawing/2010/main" val="0"/>
              </a:ext>
            </a:extLst>
          </a:blip>
          <a:srcRect/>
          <a:stretch>
            <a:fillRect/>
          </a:stretch>
        </p:blipFill>
        <p:spPr bwMode="auto">
          <a:xfrm>
            <a:off x="4820482" y="2552601"/>
            <a:ext cx="391795" cy="354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26" name="TextBox 1325"/>
          <p:cNvSpPr txBox="1"/>
          <p:nvPr/>
        </p:nvSpPr>
        <p:spPr>
          <a:xfrm>
            <a:off x="4584575" y="3104562"/>
            <a:ext cx="863625"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SQL database</a:t>
            </a:r>
          </a:p>
        </p:txBody>
      </p:sp>
      <p:grpSp>
        <p:nvGrpSpPr>
          <p:cNvPr id="12" name="Group 11"/>
          <p:cNvGrpSpPr>
            <a:grpSpLocks noChangeAspect="1"/>
          </p:cNvGrpSpPr>
          <p:nvPr/>
        </p:nvGrpSpPr>
        <p:grpSpPr>
          <a:xfrm>
            <a:off x="6192470" y="2605283"/>
            <a:ext cx="391795" cy="249509"/>
            <a:chOff x="5931319" y="2893145"/>
            <a:chExt cx="291819" cy="185889"/>
          </a:xfrm>
        </p:grpSpPr>
        <p:sp>
          <p:nvSpPr>
            <p:cNvPr id="2724" name="Rectangle 2723"/>
            <p:cNvSpPr/>
            <p:nvPr/>
          </p:nvSpPr>
          <p:spPr>
            <a:xfrm>
              <a:off x="5931319" y="2893145"/>
              <a:ext cx="291819" cy="18588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8301"/>
              <a:endParaRPr lang="en-US" sz="2498">
                <a:solidFill>
                  <a:srgbClr val="FFFFFF"/>
                </a:solidFill>
              </a:endParaRPr>
            </a:p>
          </p:txBody>
        </p:sp>
        <p:sp>
          <p:nvSpPr>
            <p:cNvPr id="2725" name="Rectangle 2724"/>
            <p:cNvSpPr/>
            <p:nvPr/>
          </p:nvSpPr>
          <p:spPr>
            <a:xfrm>
              <a:off x="5931452" y="2893544"/>
              <a:ext cx="87072" cy="18228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8301"/>
              <a:endParaRPr lang="en-US" sz="2498">
                <a:solidFill>
                  <a:srgbClr val="FFFFFF"/>
                </a:solidFill>
              </a:endParaRPr>
            </a:p>
          </p:txBody>
        </p:sp>
      </p:grpSp>
      <p:sp>
        <p:nvSpPr>
          <p:cNvPr id="1327" name="TextBox 1326"/>
          <p:cNvSpPr txBox="1"/>
          <p:nvPr/>
        </p:nvSpPr>
        <p:spPr>
          <a:xfrm>
            <a:off x="5852984" y="3104562"/>
            <a:ext cx="1070779"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noSQL database</a:t>
            </a:r>
          </a:p>
        </p:txBody>
      </p:sp>
      <p:sp>
        <p:nvSpPr>
          <p:cNvPr id="2731" name="Freeform 79"/>
          <p:cNvSpPr>
            <a:spLocks noChangeAspect="1" noEditPoints="1"/>
          </p:cNvSpPr>
          <p:nvPr/>
        </p:nvSpPr>
        <p:spPr bwMode="black">
          <a:xfrm>
            <a:off x="7471511" y="2534169"/>
            <a:ext cx="289816" cy="39169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3923" tIns="41962" rIns="83923" bIns="41962" numCol="1" anchor="t" anchorCtr="0" compatLnSpc="1">
            <a:prstTxWarp prst="textNoShape">
              <a:avLst/>
            </a:prstTxWarp>
          </a:bodyPr>
          <a:lstStyle/>
          <a:p>
            <a:pPr defTabSz="698301"/>
            <a:endParaRPr lang="en-US" sz="1020">
              <a:solidFill>
                <a:srgbClr val="FFFFFF"/>
              </a:solidFill>
            </a:endParaRPr>
          </a:p>
        </p:txBody>
      </p:sp>
      <p:sp>
        <p:nvSpPr>
          <p:cNvPr id="1328" name="TextBox 1327"/>
          <p:cNvSpPr txBox="1"/>
          <p:nvPr/>
        </p:nvSpPr>
        <p:spPr>
          <a:xfrm>
            <a:off x="7172404" y="3104562"/>
            <a:ext cx="888001"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blob storage</a:t>
            </a:r>
          </a:p>
        </p:txBody>
      </p:sp>
      <p:sp>
        <p:nvSpPr>
          <p:cNvPr id="1439" name="Freeform 58"/>
          <p:cNvSpPr>
            <a:spLocks noEditPoints="1"/>
          </p:cNvSpPr>
          <p:nvPr/>
        </p:nvSpPr>
        <p:spPr bwMode="black">
          <a:xfrm>
            <a:off x="8544698" y="2520310"/>
            <a:ext cx="391411" cy="4194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3923" tIns="41962" rIns="83923" bIns="41962" numCol="1" anchor="t" anchorCtr="0" compatLnSpc="1">
            <a:prstTxWarp prst="textNoShape">
              <a:avLst/>
            </a:prstTxWarp>
          </a:bodyPr>
          <a:lstStyle/>
          <a:p>
            <a:pPr defTabSz="698301"/>
            <a:endParaRPr lang="en-US" sz="1020">
              <a:solidFill>
                <a:srgbClr val="FFFFFF"/>
              </a:solidFill>
            </a:endParaRPr>
          </a:p>
        </p:txBody>
      </p:sp>
      <p:sp>
        <p:nvSpPr>
          <p:cNvPr id="1329" name="TextBox 1328"/>
          <p:cNvSpPr txBox="1"/>
          <p:nvPr/>
        </p:nvSpPr>
        <p:spPr>
          <a:xfrm>
            <a:off x="8482516" y="3104556"/>
            <a:ext cx="515745"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connect</a:t>
            </a:r>
          </a:p>
        </p:txBody>
      </p:sp>
      <p:sp>
        <p:nvSpPr>
          <p:cNvPr id="1457" name="Freeform 78"/>
          <p:cNvSpPr>
            <a:spLocks noEditPoints="1"/>
          </p:cNvSpPr>
          <p:nvPr/>
        </p:nvSpPr>
        <p:spPr bwMode="black">
          <a:xfrm>
            <a:off x="9703384" y="2523205"/>
            <a:ext cx="432312" cy="41362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3923" tIns="41962" rIns="83923" bIns="41962" numCol="1" anchor="t" anchorCtr="0" compatLnSpc="1">
            <a:prstTxWarp prst="textNoShape">
              <a:avLst/>
            </a:prstTxWarp>
          </a:bodyPr>
          <a:lstStyle/>
          <a:p>
            <a:pPr defTabSz="698301"/>
            <a:endParaRPr lang="en-US" sz="1020" dirty="0">
              <a:solidFill>
                <a:srgbClr val="FFFFFF"/>
              </a:solidFill>
            </a:endParaRPr>
          </a:p>
        </p:txBody>
      </p:sp>
      <p:sp>
        <p:nvSpPr>
          <p:cNvPr id="1330" name="TextBox 1329"/>
          <p:cNvSpPr txBox="1"/>
          <p:nvPr/>
        </p:nvSpPr>
        <p:spPr>
          <a:xfrm>
            <a:off x="9437348" y="3104562"/>
            <a:ext cx="962239"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virtual network</a:t>
            </a:r>
          </a:p>
        </p:txBody>
      </p:sp>
      <p:sp>
        <p:nvSpPr>
          <p:cNvPr id="1331" name="TextBox 1330"/>
          <p:cNvSpPr txBox="1"/>
          <p:nvPr/>
        </p:nvSpPr>
        <p:spPr>
          <a:xfrm>
            <a:off x="10692911" y="3104562"/>
            <a:ext cx="974653" cy="158521"/>
          </a:xfrm>
          <a:prstGeom prst="rect">
            <a:avLst/>
          </a:prstGeom>
          <a:noFill/>
        </p:spPr>
        <p:txBody>
          <a:bodyPr wrap="square" lIns="0" tIns="0" rIns="0" bIns="0" rtlCol="0">
            <a:spAutoFit/>
          </a:bodyPr>
          <a:lstStyle/>
          <a:p>
            <a:pPr defTabSz="1243777">
              <a:lnSpc>
                <a:spcPct val="90000"/>
              </a:lnSpc>
              <a:spcBef>
                <a:spcPct val="20000"/>
              </a:spcBef>
              <a:buSzPct val="80000"/>
            </a:pPr>
            <a:r>
              <a:rPr lang="en-US" sz="1122" dirty="0">
                <a:solidFill>
                  <a:srgbClr val="FFFFFF"/>
                </a:solidFill>
                <a:latin typeface="Segoe UI Light"/>
              </a:rPr>
              <a:t>traffic manager</a:t>
            </a:r>
          </a:p>
        </p:txBody>
      </p:sp>
      <p:sp>
        <p:nvSpPr>
          <p:cNvPr id="24" name="TextBox 23"/>
          <p:cNvSpPr txBox="1"/>
          <p:nvPr/>
        </p:nvSpPr>
        <p:spPr>
          <a:xfrm>
            <a:off x="1998135"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sp>
        <p:nvSpPr>
          <p:cNvPr id="83" name="TextBox 82"/>
          <p:cNvSpPr txBox="1"/>
          <p:nvPr/>
        </p:nvSpPr>
        <p:spPr>
          <a:xfrm rot="16200000">
            <a:off x="-41561" y="705620"/>
            <a:ext cx="968609" cy="192135"/>
          </a:xfrm>
          <a:prstGeom prst="rect">
            <a:avLst/>
          </a:prstGeom>
          <a:noFill/>
        </p:spPr>
        <p:txBody>
          <a:bodyPr wrap="square" lIns="0" tIns="0" rIns="0" bIns="0" rtlCol="0" anchor="ctr" anchorCtr="0">
            <a:spAutoFit/>
          </a:bodyPr>
          <a:lstStyle/>
          <a:p>
            <a:pPr algn="ctr" defTabSz="1243777"/>
            <a:r>
              <a:rPr lang="en-US" sz="1224" dirty="0">
                <a:solidFill>
                  <a:srgbClr val="FFFFFF">
                    <a:alpha val="99000"/>
                  </a:srgbClr>
                </a:solidFill>
              </a:rPr>
              <a:t>Frameworks</a:t>
            </a:r>
          </a:p>
        </p:txBody>
      </p:sp>
      <p:sp>
        <p:nvSpPr>
          <p:cNvPr id="84" name="TextBox 83"/>
          <p:cNvSpPr txBox="1"/>
          <p:nvPr/>
        </p:nvSpPr>
        <p:spPr>
          <a:xfrm rot="16200000">
            <a:off x="18612" y="1696219"/>
            <a:ext cx="848262" cy="192135"/>
          </a:xfrm>
          <a:prstGeom prst="rect">
            <a:avLst/>
          </a:prstGeom>
          <a:noFill/>
        </p:spPr>
        <p:txBody>
          <a:bodyPr wrap="square" lIns="0" tIns="0" rIns="0" bIns="0" rtlCol="0" anchor="ctr" anchorCtr="0">
            <a:spAutoFit/>
          </a:bodyPr>
          <a:lstStyle/>
          <a:p>
            <a:pPr algn="ctr" defTabSz="1243777"/>
            <a:r>
              <a:rPr lang="en-US" sz="1224" dirty="0">
                <a:solidFill>
                  <a:srgbClr val="FFFFFF">
                    <a:alpha val="99000"/>
                  </a:srgbClr>
                </a:solidFill>
              </a:rPr>
              <a:t>Services</a:t>
            </a:r>
          </a:p>
        </p:txBody>
      </p:sp>
      <p:sp>
        <p:nvSpPr>
          <p:cNvPr id="85" name="TextBox 84"/>
          <p:cNvSpPr txBox="1"/>
          <p:nvPr/>
        </p:nvSpPr>
        <p:spPr>
          <a:xfrm rot="16200000">
            <a:off x="-213385" y="2853611"/>
            <a:ext cx="1312252" cy="192135"/>
          </a:xfrm>
          <a:prstGeom prst="rect">
            <a:avLst/>
          </a:prstGeom>
          <a:noFill/>
        </p:spPr>
        <p:txBody>
          <a:bodyPr wrap="square" lIns="0" tIns="0" rIns="0" bIns="0" rtlCol="0" anchor="ctr" anchorCtr="0">
            <a:spAutoFit/>
          </a:bodyPr>
          <a:lstStyle/>
          <a:p>
            <a:pPr algn="ctr" defTabSz="1243777"/>
            <a:r>
              <a:rPr lang="en-US" sz="1224" dirty="0">
                <a:solidFill>
                  <a:srgbClr val="FFFFFF">
                    <a:alpha val="99000"/>
                  </a:srgbClr>
                </a:solidFill>
              </a:rPr>
              <a:t>Fabric</a:t>
            </a:r>
          </a:p>
        </p:txBody>
      </p:sp>
      <p:sp>
        <p:nvSpPr>
          <p:cNvPr id="86" name="TextBox 85"/>
          <p:cNvSpPr txBox="1"/>
          <p:nvPr/>
        </p:nvSpPr>
        <p:spPr>
          <a:xfrm rot="16200000">
            <a:off x="-847150" y="4894420"/>
            <a:ext cx="2579782" cy="192135"/>
          </a:xfrm>
          <a:prstGeom prst="rect">
            <a:avLst/>
          </a:prstGeom>
          <a:noFill/>
        </p:spPr>
        <p:txBody>
          <a:bodyPr wrap="square" lIns="0" tIns="0" rIns="0" bIns="0" rtlCol="0" anchor="ctr" anchorCtr="0">
            <a:spAutoFit/>
          </a:bodyPr>
          <a:lstStyle/>
          <a:p>
            <a:pPr algn="ctr" defTabSz="1243777"/>
            <a:r>
              <a:rPr lang="en-US" sz="1224" dirty="0">
                <a:solidFill>
                  <a:srgbClr val="FFFFFF">
                    <a:alpha val="99000"/>
                  </a:srgbClr>
                </a:solidFill>
              </a:rPr>
              <a:t>Infrastructure</a:t>
            </a:r>
          </a:p>
        </p:txBody>
      </p:sp>
      <p:sp>
        <p:nvSpPr>
          <p:cNvPr id="88" name="TextBox 87"/>
          <p:cNvSpPr txBox="1"/>
          <p:nvPr/>
        </p:nvSpPr>
        <p:spPr>
          <a:xfrm>
            <a:off x="925157" y="5635286"/>
            <a:ext cx="3632702" cy="352226"/>
          </a:xfrm>
          <a:prstGeom prst="rect">
            <a:avLst/>
          </a:prstGeom>
          <a:noFill/>
        </p:spPr>
        <p:txBody>
          <a:bodyPr wrap="square" lIns="0" tIns="0" rIns="0" bIns="0" rtlCol="0">
            <a:spAutoFit/>
          </a:bodyPr>
          <a:lstStyle/>
          <a:p>
            <a:pPr defTabSz="1243777">
              <a:spcBef>
                <a:spcPct val="20000"/>
              </a:spcBef>
              <a:buSzPct val="80000"/>
            </a:pPr>
            <a:r>
              <a:rPr lang="en-US" sz="1122" dirty="0">
                <a:solidFill>
                  <a:srgbClr val="FFFFFF">
                    <a:alpha val="99000"/>
                  </a:srgbClr>
                </a:solidFill>
              </a:rPr>
              <a:t>N Central US, S Central US, N Europe, W Europe, E Asia, SE Asia + 24 Edge CDN Locations</a:t>
            </a:r>
          </a:p>
        </p:txBody>
      </p:sp>
      <p:sp>
        <p:nvSpPr>
          <p:cNvPr id="101" name="TextBox 100"/>
          <p:cNvSpPr txBox="1"/>
          <p:nvPr/>
        </p:nvSpPr>
        <p:spPr>
          <a:xfrm>
            <a:off x="3043537"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sp>
        <p:nvSpPr>
          <p:cNvPr id="102" name="TextBox 101"/>
          <p:cNvSpPr txBox="1"/>
          <p:nvPr/>
        </p:nvSpPr>
        <p:spPr>
          <a:xfrm>
            <a:off x="5643734"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sp>
        <p:nvSpPr>
          <p:cNvPr id="103" name="TextBox 102"/>
          <p:cNvSpPr txBox="1"/>
          <p:nvPr/>
        </p:nvSpPr>
        <p:spPr>
          <a:xfrm>
            <a:off x="7019119"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sp>
        <p:nvSpPr>
          <p:cNvPr id="104" name="TextBox 103"/>
          <p:cNvSpPr txBox="1"/>
          <p:nvPr/>
        </p:nvSpPr>
        <p:spPr>
          <a:xfrm>
            <a:off x="9187706"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sp>
        <p:nvSpPr>
          <p:cNvPr id="105" name="TextBox 104"/>
          <p:cNvSpPr txBox="1"/>
          <p:nvPr/>
        </p:nvSpPr>
        <p:spPr>
          <a:xfrm>
            <a:off x="10527614" y="2629233"/>
            <a:ext cx="378873" cy="353010"/>
          </a:xfrm>
          <a:prstGeom prst="rect">
            <a:avLst/>
          </a:prstGeom>
          <a:noFill/>
        </p:spPr>
        <p:txBody>
          <a:bodyPr wrap="square" lIns="0" tIns="0" rIns="0" bIns="0" rtlCol="0">
            <a:spAutoFit/>
          </a:bodyPr>
          <a:lstStyle/>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a:p>
            <a:pPr defTabSz="1243777">
              <a:lnSpc>
                <a:spcPts val="510"/>
              </a:lnSpc>
              <a:spcBef>
                <a:spcPct val="20000"/>
              </a:spcBef>
              <a:buSzPct val="80000"/>
            </a:pPr>
            <a:r>
              <a:rPr lang="en-US" sz="2498" dirty="0">
                <a:solidFill>
                  <a:srgbClr val="FFFFFF"/>
                </a:solidFill>
              </a:rPr>
              <a:t>.</a:t>
            </a:r>
          </a:p>
        </p:txBody>
      </p:sp>
      <p:grpSp>
        <p:nvGrpSpPr>
          <p:cNvPr id="13" name="Group 12"/>
          <p:cNvGrpSpPr/>
          <p:nvPr/>
        </p:nvGrpSpPr>
        <p:grpSpPr>
          <a:xfrm>
            <a:off x="912062" y="4720792"/>
            <a:ext cx="2003874" cy="711515"/>
            <a:chOff x="893149" y="4891541"/>
            <a:chExt cx="1964249" cy="697627"/>
          </a:xfrm>
        </p:grpSpPr>
        <p:sp>
          <p:nvSpPr>
            <p:cNvPr id="2739" name="Freeform 123"/>
            <p:cNvSpPr>
              <a:spLocks noEditPoints="1"/>
            </p:cNvSpPr>
            <p:nvPr/>
          </p:nvSpPr>
          <p:spPr bwMode="black">
            <a:xfrm>
              <a:off x="917487" y="4960327"/>
              <a:ext cx="173050" cy="191359"/>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133177" tIns="66590" rIns="133177" bIns="66590" numCol="1" anchor="t" anchorCtr="0" compatLnSpc="1">
              <a:prstTxWarp prst="textNoShape">
                <a:avLst/>
              </a:prstTxWarp>
            </a:bodyPr>
            <a:lstStyle/>
            <a:p>
              <a:pPr defTabSz="698301"/>
              <a:endParaRPr lang="en-US" sz="2498" dirty="0">
                <a:solidFill>
                  <a:srgbClr val="FFFFFF"/>
                </a:solidFill>
              </a:endParaRPr>
            </a:p>
          </p:txBody>
        </p:sp>
        <p:pic>
          <p:nvPicPr>
            <p:cNvPr id="2740" name="Picture 2739"/>
            <p:cNvPicPr>
              <a:picLocks noChangeAspect="1"/>
            </p:cNvPicPr>
            <p:nvPr/>
          </p:nvPicPr>
          <p:blipFill rotWithShape="1">
            <a:blip r:embed="rId12" cstate="print">
              <a:clrChange>
                <a:clrFrom>
                  <a:srgbClr val="4EB1E4"/>
                </a:clrFrom>
                <a:clrTo>
                  <a:srgbClr val="4EB1E4">
                    <a:alpha val="0"/>
                  </a:srgbClr>
                </a:clrTo>
              </a:clrChange>
              <a:extLst>
                <a:ext uri="{28A0092B-C50C-407E-A947-70E740481C1C}">
                  <a14:useLocalDpi xmlns="" xmlns:a14="http://schemas.microsoft.com/office/drawing/2010/main"/>
                </a:ext>
              </a:extLst>
            </a:blip>
            <a:srcRect/>
            <a:stretch/>
          </p:blipFill>
          <p:spPr>
            <a:xfrm>
              <a:off x="893149" y="5226322"/>
              <a:ext cx="238986" cy="354073"/>
            </a:xfrm>
            <a:prstGeom prst="rect">
              <a:avLst/>
            </a:prstGeom>
          </p:spPr>
        </p:pic>
        <p:sp>
          <p:nvSpPr>
            <p:cNvPr id="8" name="TextBox 7"/>
            <p:cNvSpPr txBox="1"/>
            <p:nvPr/>
          </p:nvSpPr>
          <p:spPr>
            <a:xfrm>
              <a:off x="1227418" y="4891541"/>
              <a:ext cx="1629980" cy="697627"/>
            </a:xfrm>
            <a:prstGeom prst="rect">
              <a:avLst/>
            </a:prstGeom>
            <a:noFill/>
          </p:spPr>
          <p:txBody>
            <a:bodyPr wrap="square" lIns="0" tIns="0" rIns="0" bIns="0" rtlCol="0">
              <a:spAutoFit/>
            </a:bodyPr>
            <a:lstStyle/>
            <a:p>
              <a:pPr defTabSz="1243777">
                <a:lnSpc>
                  <a:spcPct val="150000"/>
                </a:lnSpc>
                <a:spcBef>
                  <a:spcPct val="20000"/>
                </a:spcBef>
                <a:buSzPct val="80000"/>
              </a:pPr>
              <a:r>
                <a:rPr lang="en-US" sz="1428" dirty="0">
                  <a:solidFill>
                    <a:srgbClr val="FFFFFF"/>
                  </a:solidFill>
                </a:rPr>
                <a:t>Automated</a:t>
              </a:r>
            </a:p>
            <a:p>
              <a:pPr defTabSz="1243777">
                <a:lnSpc>
                  <a:spcPct val="150000"/>
                </a:lnSpc>
                <a:spcBef>
                  <a:spcPct val="20000"/>
                </a:spcBef>
                <a:buSzPct val="80000"/>
              </a:pPr>
              <a:r>
                <a:rPr lang="en-US" sz="1428" dirty="0">
                  <a:solidFill>
                    <a:srgbClr val="FFFFFF"/>
                  </a:solidFill>
                </a:rPr>
                <a:t>Managed Resources</a:t>
              </a:r>
            </a:p>
          </p:txBody>
        </p:sp>
      </p:grpSp>
      <p:grpSp>
        <p:nvGrpSpPr>
          <p:cNvPr id="90" name="Group 89"/>
          <p:cNvGrpSpPr/>
          <p:nvPr/>
        </p:nvGrpSpPr>
        <p:grpSpPr>
          <a:xfrm>
            <a:off x="3003495" y="4732469"/>
            <a:ext cx="2120585" cy="711515"/>
            <a:chOff x="778745" y="4891541"/>
            <a:chExt cx="2078653" cy="697627"/>
          </a:xfrm>
        </p:grpSpPr>
        <p:pic>
          <p:nvPicPr>
            <p:cNvPr id="93" name="Picture 92"/>
            <p:cNvPicPr>
              <a:picLocks noChangeAspect="1"/>
            </p:cNvPicPr>
            <p:nvPr/>
          </p:nvPicPr>
          <p:blipFill rotWithShape="1">
            <a:blip r:embed="rId13" cstate="print">
              <a:clrChange>
                <a:clrFrom>
                  <a:srgbClr val="4EB1E4"/>
                </a:clrFrom>
                <a:clrTo>
                  <a:srgbClr val="4EB1E4">
                    <a:alpha val="0"/>
                  </a:srgbClr>
                </a:clrTo>
              </a:clrChange>
              <a:extLst>
                <a:ext uri="{28A0092B-C50C-407E-A947-70E740481C1C}">
                  <a14:useLocalDpi xmlns="" xmlns:a14="http://schemas.microsoft.com/office/drawing/2010/main" val="0"/>
                </a:ext>
              </a:extLst>
            </a:blip>
            <a:srcRect l="22861" t="54347" r="65276" b="24478"/>
            <a:stretch/>
          </p:blipFill>
          <p:spPr>
            <a:xfrm>
              <a:off x="778745" y="4965737"/>
              <a:ext cx="355312" cy="224987"/>
            </a:xfrm>
            <a:prstGeom prst="rect">
              <a:avLst/>
            </a:prstGeom>
          </p:spPr>
        </p:pic>
        <p:pic>
          <p:nvPicPr>
            <p:cNvPr id="94" name="Picture 93"/>
            <p:cNvPicPr>
              <a:picLocks noChangeAspect="1"/>
            </p:cNvPicPr>
            <p:nvPr/>
          </p:nvPicPr>
          <p:blipFill rotWithShape="1">
            <a:blip r:embed="rId14" cstate="print">
              <a:clrChange>
                <a:clrFrom>
                  <a:srgbClr val="4EB1E4"/>
                </a:clrFrom>
                <a:clrTo>
                  <a:srgbClr val="4EB1E4">
                    <a:alpha val="0"/>
                  </a:srgbClr>
                </a:clrTo>
              </a:clrChange>
              <a:extLst>
                <a:ext uri="{28A0092B-C50C-407E-A947-70E740481C1C}">
                  <a14:useLocalDpi xmlns="" xmlns:a14="http://schemas.microsoft.com/office/drawing/2010/main"/>
                </a:ext>
              </a:extLst>
            </a:blip>
            <a:srcRect/>
            <a:stretch/>
          </p:blipFill>
          <p:spPr>
            <a:xfrm>
              <a:off x="797329" y="5261691"/>
              <a:ext cx="299189" cy="322655"/>
            </a:xfrm>
            <a:prstGeom prst="rect">
              <a:avLst/>
            </a:prstGeom>
          </p:spPr>
        </p:pic>
        <p:sp>
          <p:nvSpPr>
            <p:cNvPr id="95" name="TextBox 94"/>
            <p:cNvSpPr txBox="1"/>
            <p:nvPr/>
          </p:nvSpPr>
          <p:spPr>
            <a:xfrm>
              <a:off x="1227418" y="4891541"/>
              <a:ext cx="1629980" cy="697627"/>
            </a:xfrm>
            <a:prstGeom prst="rect">
              <a:avLst/>
            </a:prstGeom>
            <a:noFill/>
          </p:spPr>
          <p:txBody>
            <a:bodyPr wrap="square" lIns="0" tIns="0" rIns="0" bIns="0" rtlCol="0">
              <a:spAutoFit/>
            </a:bodyPr>
            <a:lstStyle/>
            <a:p>
              <a:pPr defTabSz="1243777">
                <a:lnSpc>
                  <a:spcPct val="150000"/>
                </a:lnSpc>
                <a:spcBef>
                  <a:spcPct val="20000"/>
                </a:spcBef>
                <a:buSzPct val="80000"/>
              </a:pPr>
              <a:r>
                <a:rPr lang="en-US" sz="1428" dirty="0">
                  <a:solidFill>
                    <a:srgbClr val="FFFFFF"/>
                  </a:solidFill>
                </a:rPr>
                <a:t>Elastic</a:t>
              </a:r>
            </a:p>
            <a:p>
              <a:pPr defTabSz="1243777">
                <a:lnSpc>
                  <a:spcPct val="150000"/>
                </a:lnSpc>
                <a:spcBef>
                  <a:spcPct val="20000"/>
                </a:spcBef>
                <a:buSzPct val="80000"/>
              </a:pPr>
              <a:r>
                <a:rPr lang="en-US" sz="1428" dirty="0">
                  <a:solidFill>
                    <a:srgbClr val="FFFFFF"/>
                  </a:solidFill>
                </a:rPr>
                <a:t>Usage Based</a:t>
              </a:r>
            </a:p>
          </p:txBody>
        </p:sp>
      </p:grpSp>
      <p:pic>
        <p:nvPicPr>
          <p:cNvPr id="91" name="Picture 90"/>
          <p:cNvPicPr>
            <a:picLocks noChangeAspect="1"/>
          </p:cNvPicPr>
          <p:nvPr/>
        </p:nvPicPr>
        <p:blipFill rotWithShape="1">
          <a:blip r:embed="rId15">
            <a:extLst>
              <a:ext uri="{28A0092B-C50C-407E-A947-70E740481C1C}">
                <a14:useLocalDpi xmlns="" xmlns:a14="http://schemas.microsoft.com/office/drawing/2010/main" val="0"/>
              </a:ext>
            </a:extLst>
          </a:blip>
          <a:srcRect l="1042" t="5709" r="4519" b="12643"/>
          <a:stretch/>
        </p:blipFill>
        <p:spPr>
          <a:xfrm>
            <a:off x="5567880" y="3697342"/>
            <a:ext cx="6296714" cy="2579702"/>
          </a:xfrm>
          <a:prstGeom prst="rect">
            <a:avLst/>
          </a:prstGeom>
        </p:spPr>
      </p:pic>
      <p:sp>
        <p:nvSpPr>
          <p:cNvPr id="98" name="Oval 97"/>
          <p:cNvSpPr/>
          <p:nvPr/>
        </p:nvSpPr>
        <p:spPr bwMode="auto">
          <a:xfrm>
            <a:off x="5892854" y="4358414"/>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99" name="Oval 98"/>
          <p:cNvSpPr/>
          <p:nvPr/>
        </p:nvSpPr>
        <p:spPr bwMode="auto">
          <a:xfrm>
            <a:off x="6001796" y="4125100"/>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00" name="Oval 99"/>
          <p:cNvSpPr/>
          <p:nvPr/>
        </p:nvSpPr>
        <p:spPr bwMode="auto">
          <a:xfrm>
            <a:off x="5970994" y="4205352"/>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06" name="Oval 105"/>
          <p:cNvSpPr/>
          <p:nvPr/>
        </p:nvSpPr>
        <p:spPr bwMode="auto">
          <a:xfrm>
            <a:off x="6422079" y="4511396"/>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07" name="Oval 106"/>
          <p:cNvSpPr/>
          <p:nvPr/>
        </p:nvSpPr>
        <p:spPr bwMode="auto">
          <a:xfrm>
            <a:off x="6675163" y="4573329"/>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08" name="Oval 107"/>
          <p:cNvSpPr/>
          <p:nvPr/>
        </p:nvSpPr>
        <p:spPr bwMode="auto">
          <a:xfrm>
            <a:off x="6803921" y="4063166"/>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0" name="Oval 109"/>
          <p:cNvSpPr/>
          <p:nvPr/>
        </p:nvSpPr>
        <p:spPr bwMode="auto">
          <a:xfrm>
            <a:off x="6845035" y="4352356"/>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1" name="Oval 110"/>
          <p:cNvSpPr/>
          <p:nvPr/>
        </p:nvSpPr>
        <p:spPr bwMode="auto">
          <a:xfrm>
            <a:off x="6902859" y="4287071"/>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2" name="Oval 111"/>
          <p:cNvSpPr/>
          <p:nvPr/>
        </p:nvSpPr>
        <p:spPr bwMode="auto">
          <a:xfrm>
            <a:off x="6964807" y="4265006"/>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4" name="Oval 113"/>
          <p:cNvSpPr/>
          <p:nvPr/>
        </p:nvSpPr>
        <p:spPr bwMode="auto">
          <a:xfrm>
            <a:off x="8227146" y="4119144"/>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5" name="Oval 114"/>
          <p:cNvSpPr/>
          <p:nvPr/>
        </p:nvSpPr>
        <p:spPr bwMode="auto">
          <a:xfrm>
            <a:off x="8201990" y="3931710"/>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6" name="Oval 115"/>
          <p:cNvSpPr/>
          <p:nvPr/>
        </p:nvSpPr>
        <p:spPr bwMode="auto">
          <a:xfrm>
            <a:off x="8571793" y="3807413"/>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7" name="Oval 116"/>
          <p:cNvSpPr/>
          <p:nvPr/>
        </p:nvSpPr>
        <p:spPr bwMode="auto">
          <a:xfrm>
            <a:off x="8439379" y="4091550"/>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8" name="Oval 117"/>
          <p:cNvSpPr/>
          <p:nvPr/>
        </p:nvSpPr>
        <p:spPr bwMode="auto">
          <a:xfrm>
            <a:off x="8498748" y="4039188"/>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9" name="Oval 118"/>
          <p:cNvSpPr/>
          <p:nvPr/>
        </p:nvSpPr>
        <p:spPr bwMode="auto">
          <a:xfrm>
            <a:off x="8860784" y="3795741"/>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0" name="Oval 119"/>
          <p:cNvSpPr/>
          <p:nvPr/>
        </p:nvSpPr>
        <p:spPr bwMode="auto">
          <a:xfrm>
            <a:off x="8646176" y="4235153"/>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1" name="Oval 120"/>
          <p:cNvSpPr/>
          <p:nvPr/>
        </p:nvSpPr>
        <p:spPr bwMode="auto">
          <a:xfrm>
            <a:off x="11090383" y="4426544"/>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2" name="Oval 121"/>
          <p:cNvSpPr/>
          <p:nvPr/>
        </p:nvSpPr>
        <p:spPr bwMode="auto">
          <a:xfrm>
            <a:off x="11545349" y="5373681"/>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3" name="Oval 122"/>
          <p:cNvSpPr/>
          <p:nvPr/>
        </p:nvSpPr>
        <p:spPr bwMode="auto">
          <a:xfrm>
            <a:off x="11605610" y="5825362"/>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4" name="Oval 123"/>
          <p:cNvSpPr/>
          <p:nvPr/>
        </p:nvSpPr>
        <p:spPr bwMode="auto">
          <a:xfrm>
            <a:off x="11171201" y="4235153"/>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26" name="Picture 2"/>
          <p:cNvPicPr>
            <a:picLocks noChangeAspect="1" noChangeArrowheads="1"/>
          </p:cNvPicPr>
          <p:nvPr/>
        </p:nvPicPr>
        <p:blipFill>
          <a:blip r:embed="rId16" cstate="print">
            <a:extLst>
              <a:ext uri="{28A0092B-C50C-407E-A947-70E740481C1C}">
                <a14:useLocalDpi xmlns="" xmlns:a14="http://schemas.microsoft.com/office/drawing/2010/main" val="0"/>
              </a:ext>
            </a:extLst>
          </a:blip>
          <a:stretch>
            <a:fillRect/>
          </a:stretch>
        </p:blipFill>
        <p:spPr bwMode="auto">
          <a:xfrm>
            <a:off x="10985472" y="2535307"/>
            <a:ext cx="389518" cy="389417"/>
          </a:xfrm>
          <a:prstGeom prst="rect">
            <a:avLst/>
          </a:prstGeom>
          <a:noFill/>
          <a:extLst>
            <a:ext uri="{909E8E84-426E-40DD-AFC4-6F175D3DCCD1}">
              <a14:hiddenFill xmlns="" xmlns:a14="http://schemas.microsoft.com/office/drawing/2010/main">
                <a:solidFill>
                  <a:srgbClr val="FFFFFF"/>
                </a:solidFill>
              </a14:hiddenFill>
            </a:ext>
          </a:extLst>
        </p:spPr>
      </p:pic>
      <p:sp>
        <p:nvSpPr>
          <p:cNvPr id="127" name="Oval 126"/>
          <p:cNvSpPr/>
          <p:nvPr/>
        </p:nvSpPr>
        <p:spPr bwMode="auto">
          <a:xfrm>
            <a:off x="10878635" y="5057102"/>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8" name="Oval 127"/>
          <p:cNvSpPr/>
          <p:nvPr/>
        </p:nvSpPr>
        <p:spPr bwMode="auto">
          <a:xfrm>
            <a:off x="10655112" y="5242817"/>
            <a:ext cx="123895" cy="123863"/>
          </a:xfrm>
          <a:prstGeom prst="ellipse">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3" tIns="46618" rIns="93233" bIns="46618" numCol="1" rtlCol="0" anchor="ctr" anchorCtr="0" compatLnSpc="1">
            <a:prstTxWarp prst="textNoShape">
              <a:avLst/>
            </a:prstTxWarp>
          </a:bodyPr>
          <a:lstStyle/>
          <a:p>
            <a:pPr algn="ctr" defTabSz="932066"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37" name="Picture 136"/>
          <p:cNvPicPr>
            <a:picLocks noChangeAspect="1"/>
          </p:cNvPicPr>
          <p:nvPr/>
        </p:nvPicPr>
        <p:blipFill>
          <a:blip r:embed="rId17"/>
          <a:stretch>
            <a:fillRect/>
          </a:stretch>
        </p:blipFill>
        <p:spPr>
          <a:xfrm>
            <a:off x="3490296" y="2538193"/>
            <a:ext cx="456929" cy="386531"/>
          </a:xfrm>
          <a:prstGeom prst="rect">
            <a:avLst/>
          </a:prstGeom>
        </p:spPr>
      </p:pic>
      <p:cxnSp>
        <p:nvCxnSpPr>
          <p:cNvPr id="15" name="Straight Connector 14"/>
          <p:cNvCxnSpPr/>
          <p:nvPr/>
        </p:nvCxnSpPr>
        <p:spPr>
          <a:xfrm>
            <a:off x="4375071" y="2504691"/>
            <a:ext cx="0" cy="900128"/>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8144076" y="2504691"/>
            <a:ext cx="0" cy="900128"/>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9" name="Freeform 25"/>
          <p:cNvSpPr>
            <a:spLocks noEditPoints="1"/>
          </p:cNvSpPr>
          <p:nvPr/>
        </p:nvSpPr>
        <p:spPr bwMode="black">
          <a:xfrm>
            <a:off x="8119871" y="1506135"/>
            <a:ext cx="338440" cy="33883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7FBA00"/>
          </a:solidFill>
          <a:ln>
            <a:noFill/>
          </a:ln>
          <a:extLst/>
        </p:spPr>
        <p:txBody>
          <a:bodyPr vert="horz" wrap="square" lIns="83923" tIns="41962" rIns="83923" bIns="41962" numCol="1" anchor="t" anchorCtr="0" compatLnSpc="1">
            <a:prstTxWarp prst="textNoShape">
              <a:avLst/>
            </a:prstTxWarp>
          </a:bodyPr>
          <a:lstStyle/>
          <a:p>
            <a:pPr defTabSz="1243777"/>
            <a:endParaRPr lang="en-US" sz="1632">
              <a:solidFill>
                <a:srgbClr val="505050"/>
              </a:solidFill>
            </a:endParaRPr>
          </a:p>
        </p:txBody>
      </p:sp>
      <p:sp>
        <p:nvSpPr>
          <p:cNvPr id="131" name="Freeform 43"/>
          <p:cNvSpPr>
            <a:spLocks noEditPoints="1"/>
          </p:cNvSpPr>
          <p:nvPr/>
        </p:nvSpPr>
        <p:spPr bwMode="black">
          <a:xfrm>
            <a:off x="11313179" y="1487612"/>
            <a:ext cx="207983" cy="400930"/>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7FBA00"/>
          </a:solidFill>
          <a:ln>
            <a:noFill/>
          </a:ln>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33" name="Freeform 24"/>
          <p:cNvSpPr>
            <a:spLocks noEditPoints="1"/>
          </p:cNvSpPr>
          <p:nvPr/>
        </p:nvSpPr>
        <p:spPr bwMode="black">
          <a:xfrm>
            <a:off x="10081891" y="1475137"/>
            <a:ext cx="541077" cy="41792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7FBA00"/>
          </a:solidFill>
          <a:ln>
            <a:noFill/>
          </a:ln>
          <a:extLst/>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34" name="Freeform 164"/>
          <p:cNvSpPr>
            <a:spLocks noEditPoints="1"/>
          </p:cNvSpPr>
          <p:nvPr/>
        </p:nvSpPr>
        <p:spPr bwMode="black">
          <a:xfrm>
            <a:off x="1884320" y="1468114"/>
            <a:ext cx="303253" cy="42043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7FBA00"/>
          </a:solidFill>
          <a:ln>
            <a:noFill/>
          </a:ln>
          <a:extLst/>
        </p:spPr>
        <p:txBody>
          <a:bodyPr vert="horz" wrap="square" lIns="83923" tIns="41962" rIns="83923" bIns="41962" numCol="1" anchor="t" anchorCtr="0" compatLnSpc="1">
            <a:prstTxWarp prst="textNoShape">
              <a:avLst/>
            </a:prstTxWarp>
          </a:bodyPr>
          <a:lstStyle/>
          <a:p>
            <a:pPr defTabSz="1243777"/>
            <a:endParaRPr lang="en-US" sz="1632">
              <a:solidFill>
                <a:srgbClr val="505050"/>
              </a:solidFill>
            </a:endParaRPr>
          </a:p>
        </p:txBody>
      </p:sp>
      <p:sp>
        <p:nvSpPr>
          <p:cNvPr id="135" name="Freeform 125"/>
          <p:cNvSpPr>
            <a:spLocks noEditPoints="1"/>
          </p:cNvSpPr>
          <p:nvPr/>
        </p:nvSpPr>
        <p:spPr bwMode="black">
          <a:xfrm>
            <a:off x="855645" y="1422745"/>
            <a:ext cx="371228" cy="511163"/>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rgbClr val="7FBA00"/>
          </a:solidFill>
          <a:ln>
            <a:noFill/>
          </a:ln>
          <a:extLst/>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36" name="Freeform 35"/>
          <p:cNvSpPr>
            <a:spLocks noEditPoints="1"/>
          </p:cNvSpPr>
          <p:nvPr/>
        </p:nvSpPr>
        <p:spPr bwMode="black">
          <a:xfrm>
            <a:off x="3917405" y="1500195"/>
            <a:ext cx="401538" cy="401538"/>
          </a:xfrm>
          <a:custGeom>
            <a:avLst/>
            <a:gdLst>
              <a:gd name="T0" fmla="*/ 109 w 150"/>
              <a:gd name="T1" fmla="*/ 75 h 150"/>
              <a:gd name="T2" fmla="*/ 82 w 150"/>
              <a:gd name="T3" fmla="*/ 96 h 150"/>
              <a:gd name="T4" fmla="*/ 82 w 150"/>
              <a:gd name="T5" fmla="*/ 55 h 150"/>
              <a:gd name="T6" fmla="*/ 109 w 150"/>
              <a:gd name="T7" fmla="*/ 75 h 150"/>
              <a:gd name="T8" fmla="*/ 48 w 150"/>
              <a:gd name="T9" fmla="*/ 55 h 150"/>
              <a:gd name="T10" fmla="*/ 48 w 150"/>
              <a:gd name="T11" fmla="*/ 96 h 150"/>
              <a:gd name="T12" fmla="*/ 76 w 150"/>
              <a:gd name="T13" fmla="*/ 75 h 150"/>
              <a:gd name="T14" fmla="*/ 48 w 150"/>
              <a:gd name="T15" fmla="*/ 55 h 150"/>
              <a:gd name="T16" fmla="*/ 75 w 150"/>
              <a:gd name="T17" fmla="*/ 150 h 150"/>
              <a:gd name="T18" fmla="*/ 0 w 150"/>
              <a:gd name="T19" fmla="*/ 75 h 150"/>
              <a:gd name="T20" fmla="*/ 75 w 150"/>
              <a:gd name="T21" fmla="*/ 0 h 150"/>
              <a:gd name="T22" fmla="*/ 150 w 150"/>
              <a:gd name="T23" fmla="*/ 75 h 150"/>
              <a:gd name="T24" fmla="*/ 75 w 150"/>
              <a:gd name="T25" fmla="*/ 150 h 150"/>
              <a:gd name="T26" fmla="*/ 75 w 150"/>
              <a:gd name="T27" fmla="*/ 10 h 150"/>
              <a:gd name="T28" fmla="*/ 10 w 150"/>
              <a:gd name="T29" fmla="*/ 75 h 150"/>
              <a:gd name="T30" fmla="*/ 75 w 150"/>
              <a:gd name="T31" fmla="*/ 141 h 150"/>
              <a:gd name="T32" fmla="*/ 141 w 150"/>
              <a:gd name="T33" fmla="*/ 75 h 150"/>
              <a:gd name="T34" fmla="*/ 75 w 150"/>
              <a:gd name="T35"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109" y="75"/>
                </a:moveTo>
                <a:cubicBezTo>
                  <a:pt x="82" y="96"/>
                  <a:pt x="82" y="96"/>
                  <a:pt x="82" y="96"/>
                </a:cubicBezTo>
                <a:cubicBezTo>
                  <a:pt x="82" y="55"/>
                  <a:pt x="82" y="55"/>
                  <a:pt x="82" y="55"/>
                </a:cubicBezTo>
                <a:lnTo>
                  <a:pt x="109" y="75"/>
                </a:lnTo>
                <a:close/>
                <a:moveTo>
                  <a:pt x="48" y="55"/>
                </a:moveTo>
                <a:cubicBezTo>
                  <a:pt x="48" y="96"/>
                  <a:pt x="48" y="96"/>
                  <a:pt x="48" y="96"/>
                </a:cubicBezTo>
                <a:cubicBezTo>
                  <a:pt x="76" y="75"/>
                  <a:pt x="76" y="75"/>
                  <a:pt x="76" y="75"/>
                </a:cubicBezTo>
                <a:lnTo>
                  <a:pt x="48" y="55"/>
                </a:lnTo>
                <a:close/>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path>
            </a:pathLst>
          </a:custGeom>
          <a:solidFill>
            <a:srgbClr val="7FBA00"/>
          </a:solidFill>
          <a:ln>
            <a:noFill/>
          </a:ln>
          <a:extLst/>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38" name="Freeform 81"/>
          <p:cNvSpPr>
            <a:spLocks/>
          </p:cNvSpPr>
          <p:nvPr/>
        </p:nvSpPr>
        <p:spPr bwMode="black">
          <a:xfrm>
            <a:off x="2927893" y="1468114"/>
            <a:ext cx="342089" cy="465797"/>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7FBA00"/>
          </a:solidFill>
          <a:ln>
            <a:noFill/>
          </a:ln>
        </p:spPr>
        <p:txBody>
          <a:bodyPr vert="horz" wrap="square" lIns="83923" tIns="41962" rIns="83923" bIns="41962" numCol="1" anchor="t" anchorCtr="0" compatLnSpc="1">
            <a:prstTxWarp prst="textNoShape">
              <a:avLst/>
            </a:prstTxWarp>
          </a:bodyPr>
          <a:lstStyle/>
          <a:p>
            <a:pPr defTabSz="1243777"/>
            <a:endParaRPr lang="en-US" sz="1632">
              <a:solidFill>
                <a:srgbClr val="505050"/>
              </a:solidFill>
            </a:endParaRPr>
          </a:p>
        </p:txBody>
      </p:sp>
      <p:sp>
        <p:nvSpPr>
          <p:cNvPr id="139" name="Freeform 107"/>
          <p:cNvSpPr>
            <a:spLocks noChangeAspect="1" noEditPoints="1"/>
          </p:cNvSpPr>
          <p:nvPr/>
        </p:nvSpPr>
        <p:spPr bwMode="black">
          <a:xfrm>
            <a:off x="4901665" y="1506706"/>
            <a:ext cx="547195" cy="454020"/>
          </a:xfrm>
          <a:custGeom>
            <a:avLst/>
            <a:gdLst>
              <a:gd name="T0" fmla="*/ 312 w 400"/>
              <a:gd name="T1" fmla="*/ 44 h 332"/>
              <a:gd name="T2" fmla="*/ 270 w 400"/>
              <a:gd name="T3" fmla="*/ 55 h 332"/>
              <a:gd name="T4" fmla="*/ 183 w 400"/>
              <a:gd name="T5" fmla="*/ 0 h 332"/>
              <a:gd name="T6" fmla="*/ 87 w 400"/>
              <a:gd name="T7" fmla="*/ 92 h 332"/>
              <a:gd name="T8" fmla="*/ 34 w 400"/>
              <a:gd name="T9" fmla="*/ 132 h 332"/>
              <a:gd name="T10" fmla="*/ 0 w 400"/>
              <a:gd name="T11" fmla="*/ 176 h 332"/>
              <a:gd name="T12" fmla="*/ 45 w 400"/>
              <a:gd name="T13" fmla="*/ 221 h 332"/>
              <a:gd name="T14" fmla="*/ 156 w 400"/>
              <a:gd name="T15" fmla="*/ 221 h 332"/>
              <a:gd name="T16" fmla="*/ 139 w 400"/>
              <a:gd name="T17" fmla="*/ 255 h 332"/>
              <a:gd name="T18" fmla="*/ 165 w 400"/>
              <a:gd name="T19" fmla="*/ 255 h 332"/>
              <a:gd name="T20" fmla="*/ 115 w 400"/>
              <a:gd name="T21" fmla="*/ 332 h 332"/>
              <a:gd name="T22" fmla="*/ 247 w 400"/>
              <a:gd name="T23" fmla="*/ 238 h 332"/>
              <a:gd name="T24" fmla="*/ 204 w 400"/>
              <a:gd name="T25" fmla="*/ 238 h 332"/>
              <a:gd name="T26" fmla="*/ 220 w 400"/>
              <a:gd name="T27" fmla="*/ 221 h 332"/>
              <a:gd name="T28" fmla="*/ 312 w 400"/>
              <a:gd name="T29" fmla="*/ 221 h 332"/>
              <a:gd name="T30" fmla="*/ 400 w 400"/>
              <a:gd name="T31" fmla="*/ 133 h 332"/>
              <a:gd name="T32" fmla="*/ 312 w 400"/>
              <a:gd name="T33" fmla="*/ 44 h 332"/>
              <a:gd name="T34" fmla="*/ 312 w 400"/>
              <a:gd name="T35" fmla="*/ 190 h 332"/>
              <a:gd name="T36" fmla="*/ 45 w 400"/>
              <a:gd name="T37" fmla="*/ 190 h 332"/>
              <a:gd name="T38" fmla="*/ 31 w 400"/>
              <a:gd name="T39" fmla="*/ 176 h 332"/>
              <a:gd name="T40" fmla="*/ 45 w 400"/>
              <a:gd name="T41" fmla="*/ 162 h 332"/>
              <a:gd name="T42" fmla="*/ 46 w 400"/>
              <a:gd name="T43" fmla="*/ 162 h 332"/>
              <a:gd name="T44" fmla="*/ 59 w 400"/>
              <a:gd name="T45" fmla="*/ 162 h 332"/>
              <a:gd name="T46" fmla="*/ 61 w 400"/>
              <a:gd name="T47" fmla="*/ 149 h 332"/>
              <a:gd name="T48" fmla="*/ 94 w 400"/>
              <a:gd name="T49" fmla="*/ 122 h 332"/>
              <a:gd name="T50" fmla="*/ 100 w 400"/>
              <a:gd name="T51" fmla="*/ 123 h 332"/>
              <a:gd name="T52" fmla="*/ 121 w 400"/>
              <a:gd name="T53" fmla="*/ 126 h 332"/>
              <a:gd name="T54" fmla="*/ 118 w 400"/>
              <a:gd name="T55" fmla="*/ 105 h 332"/>
              <a:gd name="T56" fmla="*/ 118 w 400"/>
              <a:gd name="T57" fmla="*/ 96 h 332"/>
              <a:gd name="T58" fmla="*/ 183 w 400"/>
              <a:gd name="T59" fmla="*/ 31 h 332"/>
              <a:gd name="T60" fmla="*/ 246 w 400"/>
              <a:gd name="T61" fmla="*/ 83 h 332"/>
              <a:gd name="T62" fmla="*/ 252 w 400"/>
              <a:gd name="T63" fmla="*/ 111 h 332"/>
              <a:gd name="T64" fmla="*/ 272 w 400"/>
              <a:gd name="T65" fmla="*/ 91 h 332"/>
              <a:gd name="T66" fmla="*/ 312 w 400"/>
              <a:gd name="T67" fmla="*/ 76 h 332"/>
              <a:gd name="T68" fmla="*/ 369 w 400"/>
              <a:gd name="T69" fmla="*/ 133 h 332"/>
              <a:gd name="T70" fmla="*/ 312 w 400"/>
              <a:gd name="T71" fmla="*/ 19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32">
                <a:moveTo>
                  <a:pt x="312" y="44"/>
                </a:moveTo>
                <a:cubicBezTo>
                  <a:pt x="297" y="44"/>
                  <a:pt x="282" y="48"/>
                  <a:pt x="270" y="55"/>
                </a:cubicBezTo>
                <a:cubicBezTo>
                  <a:pt x="254" y="22"/>
                  <a:pt x="220" y="0"/>
                  <a:pt x="183" y="0"/>
                </a:cubicBezTo>
                <a:cubicBezTo>
                  <a:pt x="131" y="0"/>
                  <a:pt x="89" y="41"/>
                  <a:pt x="87" y="92"/>
                </a:cubicBezTo>
                <a:cubicBezTo>
                  <a:pt x="63" y="94"/>
                  <a:pt x="43" y="110"/>
                  <a:pt x="34" y="132"/>
                </a:cubicBezTo>
                <a:cubicBezTo>
                  <a:pt x="15" y="137"/>
                  <a:pt x="0" y="155"/>
                  <a:pt x="0" y="176"/>
                </a:cubicBezTo>
                <a:cubicBezTo>
                  <a:pt x="0" y="201"/>
                  <a:pt x="20" y="221"/>
                  <a:pt x="45" y="221"/>
                </a:cubicBezTo>
                <a:cubicBezTo>
                  <a:pt x="156" y="221"/>
                  <a:pt x="156" y="221"/>
                  <a:pt x="156" y="221"/>
                </a:cubicBezTo>
                <a:cubicBezTo>
                  <a:pt x="139" y="255"/>
                  <a:pt x="139" y="255"/>
                  <a:pt x="139" y="255"/>
                </a:cubicBezTo>
                <a:cubicBezTo>
                  <a:pt x="165" y="255"/>
                  <a:pt x="165" y="255"/>
                  <a:pt x="165" y="255"/>
                </a:cubicBezTo>
                <a:cubicBezTo>
                  <a:pt x="115" y="332"/>
                  <a:pt x="115" y="332"/>
                  <a:pt x="115" y="332"/>
                </a:cubicBezTo>
                <a:cubicBezTo>
                  <a:pt x="247" y="238"/>
                  <a:pt x="247" y="238"/>
                  <a:pt x="247" y="238"/>
                </a:cubicBezTo>
                <a:cubicBezTo>
                  <a:pt x="204" y="238"/>
                  <a:pt x="204" y="238"/>
                  <a:pt x="204" y="238"/>
                </a:cubicBezTo>
                <a:cubicBezTo>
                  <a:pt x="220" y="221"/>
                  <a:pt x="220" y="221"/>
                  <a:pt x="220" y="221"/>
                </a:cubicBezTo>
                <a:cubicBezTo>
                  <a:pt x="312" y="221"/>
                  <a:pt x="312" y="221"/>
                  <a:pt x="312" y="221"/>
                </a:cubicBezTo>
                <a:cubicBezTo>
                  <a:pt x="360" y="221"/>
                  <a:pt x="400" y="181"/>
                  <a:pt x="400" y="133"/>
                </a:cubicBezTo>
                <a:cubicBezTo>
                  <a:pt x="400" y="84"/>
                  <a:pt x="360" y="44"/>
                  <a:pt x="312" y="44"/>
                </a:cubicBezTo>
                <a:close/>
                <a:moveTo>
                  <a:pt x="312" y="190"/>
                </a:moveTo>
                <a:cubicBezTo>
                  <a:pt x="45" y="190"/>
                  <a:pt x="45" y="190"/>
                  <a:pt x="45" y="190"/>
                </a:cubicBezTo>
                <a:cubicBezTo>
                  <a:pt x="37" y="190"/>
                  <a:pt x="31" y="183"/>
                  <a:pt x="31" y="176"/>
                </a:cubicBezTo>
                <a:cubicBezTo>
                  <a:pt x="31" y="168"/>
                  <a:pt x="37" y="162"/>
                  <a:pt x="45" y="162"/>
                </a:cubicBezTo>
                <a:cubicBezTo>
                  <a:pt x="45" y="162"/>
                  <a:pt x="45" y="162"/>
                  <a:pt x="46" y="162"/>
                </a:cubicBezTo>
                <a:cubicBezTo>
                  <a:pt x="59" y="162"/>
                  <a:pt x="59" y="162"/>
                  <a:pt x="59" y="162"/>
                </a:cubicBezTo>
                <a:cubicBezTo>
                  <a:pt x="61" y="149"/>
                  <a:pt x="61" y="149"/>
                  <a:pt x="61" y="149"/>
                </a:cubicBezTo>
                <a:cubicBezTo>
                  <a:pt x="65" y="134"/>
                  <a:pt x="78" y="122"/>
                  <a:pt x="94" y="122"/>
                </a:cubicBezTo>
                <a:cubicBezTo>
                  <a:pt x="96" y="122"/>
                  <a:pt x="98" y="122"/>
                  <a:pt x="100" y="123"/>
                </a:cubicBezTo>
                <a:cubicBezTo>
                  <a:pt x="121" y="126"/>
                  <a:pt x="121" y="126"/>
                  <a:pt x="121" y="126"/>
                </a:cubicBezTo>
                <a:cubicBezTo>
                  <a:pt x="118" y="105"/>
                  <a:pt x="118" y="105"/>
                  <a:pt x="118" y="105"/>
                </a:cubicBezTo>
                <a:cubicBezTo>
                  <a:pt x="118" y="102"/>
                  <a:pt x="118" y="99"/>
                  <a:pt x="118" y="96"/>
                </a:cubicBezTo>
                <a:cubicBezTo>
                  <a:pt x="118" y="60"/>
                  <a:pt x="147" y="31"/>
                  <a:pt x="183" y="31"/>
                </a:cubicBezTo>
                <a:cubicBezTo>
                  <a:pt x="214" y="31"/>
                  <a:pt x="240" y="53"/>
                  <a:pt x="246" y="83"/>
                </a:cubicBezTo>
                <a:cubicBezTo>
                  <a:pt x="252" y="111"/>
                  <a:pt x="252" y="111"/>
                  <a:pt x="252" y="111"/>
                </a:cubicBezTo>
                <a:cubicBezTo>
                  <a:pt x="272" y="91"/>
                  <a:pt x="272" y="91"/>
                  <a:pt x="272" y="91"/>
                </a:cubicBezTo>
                <a:cubicBezTo>
                  <a:pt x="283" y="81"/>
                  <a:pt x="297" y="76"/>
                  <a:pt x="312" y="76"/>
                </a:cubicBezTo>
                <a:cubicBezTo>
                  <a:pt x="343" y="76"/>
                  <a:pt x="369" y="101"/>
                  <a:pt x="369" y="133"/>
                </a:cubicBezTo>
                <a:cubicBezTo>
                  <a:pt x="369" y="164"/>
                  <a:pt x="343" y="190"/>
                  <a:pt x="312" y="190"/>
                </a:cubicBezTo>
                <a:close/>
              </a:path>
            </a:pathLst>
          </a:custGeom>
          <a:solidFill>
            <a:srgbClr val="7FBA00"/>
          </a:solidFill>
          <a:ln>
            <a:noFill/>
          </a:ln>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40" name="Freeform 18"/>
          <p:cNvSpPr>
            <a:spLocks noEditPoints="1"/>
          </p:cNvSpPr>
          <p:nvPr/>
        </p:nvSpPr>
        <p:spPr bwMode="black">
          <a:xfrm>
            <a:off x="5987759" y="1490179"/>
            <a:ext cx="381944" cy="428545"/>
          </a:xfrm>
          <a:custGeom>
            <a:avLst/>
            <a:gdLst>
              <a:gd name="T0" fmla="*/ 977 w 983"/>
              <a:gd name="T1" fmla="*/ 759 h 1105"/>
              <a:gd name="T2" fmla="*/ 931 w 983"/>
              <a:gd name="T3" fmla="*/ 1067 h 1105"/>
              <a:gd name="T4" fmla="*/ 736 w 983"/>
              <a:gd name="T5" fmla="*/ 1062 h 1105"/>
              <a:gd name="T6" fmla="*/ 700 w 983"/>
              <a:gd name="T7" fmla="*/ 867 h 1105"/>
              <a:gd name="T8" fmla="*/ 777 w 983"/>
              <a:gd name="T9" fmla="*/ 966 h 1105"/>
              <a:gd name="T10" fmla="*/ 834 w 983"/>
              <a:gd name="T11" fmla="*/ 1026 h 1105"/>
              <a:gd name="T12" fmla="*/ 894 w 983"/>
              <a:gd name="T13" fmla="*/ 969 h 1105"/>
              <a:gd name="T14" fmla="*/ 898 w 983"/>
              <a:gd name="T15" fmla="*/ 788 h 1105"/>
              <a:gd name="T16" fmla="*/ 882 w 983"/>
              <a:gd name="T17" fmla="*/ 715 h 1105"/>
              <a:gd name="T18" fmla="*/ 821 w 983"/>
              <a:gd name="T19" fmla="*/ 701 h 1105"/>
              <a:gd name="T20" fmla="*/ 844 w 983"/>
              <a:gd name="T21" fmla="*/ 618 h 1105"/>
              <a:gd name="T22" fmla="*/ 944 w 983"/>
              <a:gd name="T23" fmla="*/ 458 h 1105"/>
              <a:gd name="T24" fmla="*/ 750 w 983"/>
              <a:gd name="T25" fmla="*/ 453 h 1105"/>
              <a:gd name="T26" fmla="*/ 707 w 983"/>
              <a:gd name="T27" fmla="*/ 550 h 1105"/>
              <a:gd name="T28" fmla="*/ 740 w 983"/>
              <a:gd name="T29" fmla="*/ 860 h 1105"/>
              <a:gd name="T30" fmla="*/ 857 w 983"/>
              <a:gd name="T31" fmla="*/ 900 h 1105"/>
              <a:gd name="T32" fmla="*/ 839 w 983"/>
              <a:gd name="T33" fmla="*/ 823 h 1105"/>
              <a:gd name="T34" fmla="*/ 781 w 983"/>
              <a:gd name="T35" fmla="*/ 764 h 1105"/>
              <a:gd name="T36" fmla="*/ 785 w 983"/>
              <a:gd name="T37" fmla="*/ 591 h 1105"/>
              <a:gd name="T38" fmla="*/ 804 w 983"/>
              <a:gd name="T39" fmla="*/ 511 h 1105"/>
              <a:gd name="T40" fmla="*/ 887 w 983"/>
              <a:gd name="T41" fmla="*/ 512 h 1105"/>
              <a:gd name="T42" fmla="*/ 902 w 983"/>
              <a:gd name="T43" fmla="*/ 586 h 1105"/>
              <a:gd name="T44" fmla="*/ 982 w 983"/>
              <a:gd name="T45" fmla="*/ 556 h 1105"/>
              <a:gd name="T46" fmla="*/ 543 w 983"/>
              <a:gd name="T47" fmla="*/ 902 h 1105"/>
              <a:gd name="T48" fmla="*/ 55 w 983"/>
              <a:gd name="T49" fmla="*/ 620 h 1105"/>
              <a:gd name="T50" fmla="*/ 27 w 983"/>
              <a:gd name="T51" fmla="*/ 170 h 1105"/>
              <a:gd name="T52" fmla="*/ 0 w 983"/>
              <a:gd name="T53" fmla="*/ 620 h 1105"/>
              <a:gd name="T54" fmla="*/ 541 w 983"/>
              <a:gd name="T55" fmla="*/ 957 h 1105"/>
              <a:gd name="T56" fmla="*/ 569 w 983"/>
              <a:gd name="T57" fmla="*/ 930 h 1105"/>
              <a:gd name="T58" fmla="*/ 193 w 983"/>
              <a:gd name="T59" fmla="*/ 498 h 1105"/>
              <a:gd name="T60" fmla="*/ 540 w 983"/>
              <a:gd name="T61" fmla="*/ 602 h 1105"/>
              <a:gd name="T62" fmla="*/ 661 w 983"/>
              <a:gd name="T63" fmla="*/ 641 h 1105"/>
              <a:gd name="T64" fmla="*/ 221 w 983"/>
              <a:gd name="T65" fmla="*/ 585 h 1105"/>
              <a:gd name="T66" fmla="*/ 193 w 983"/>
              <a:gd name="T67" fmla="*/ 620 h 1105"/>
              <a:gd name="T68" fmla="*/ 660 w 983"/>
              <a:gd name="T69" fmla="*/ 757 h 1105"/>
              <a:gd name="T70" fmla="*/ 659 w 983"/>
              <a:gd name="T71" fmla="*/ 837 h 1105"/>
              <a:gd name="T72" fmla="*/ 165 w 983"/>
              <a:gd name="T73" fmla="*/ 733 h 1105"/>
              <a:gd name="T74" fmla="*/ 114 w 983"/>
              <a:gd name="T75" fmla="*/ 199 h 1105"/>
              <a:gd name="T76" fmla="*/ 270 w 983"/>
              <a:gd name="T77" fmla="*/ 39 h 1105"/>
              <a:gd name="T78" fmla="*/ 916 w 983"/>
              <a:gd name="T79" fmla="*/ 91 h 1105"/>
              <a:gd name="T80" fmla="*/ 972 w 983"/>
              <a:gd name="T81" fmla="*/ 395 h 1105"/>
              <a:gd name="T82" fmla="*/ 894 w 983"/>
              <a:gd name="T83" fmla="*/ 368 h 1105"/>
              <a:gd name="T84" fmla="*/ 892 w 983"/>
              <a:gd name="T85" fmla="*/ 284 h 1105"/>
              <a:gd name="T86" fmla="*/ 544 w 983"/>
              <a:gd name="T87" fmla="*/ 366 h 1105"/>
              <a:gd name="T88" fmla="*/ 193 w 983"/>
              <a:gd name="T89" fmla="*/ 281 h 1105"/>
              <a:gd name="T90" fmla="*/ 542 w 983"/>
              <a:gd name="T91" fmla="*/ 456 h 1105"/>
              <a:gd name="T92" fmla="*/ 676 w 983"/>
              <a:gd name="T93" fmla="*/ 493 h 1105"/>
              <a:gd name="T94" fmla="*/ 222 w 983"/>
              <a:gd name="T95" fmla="*/ 440 h 1105"/>
              <a:gd name="T96" fmla="*/ 193 w 983"/>
              <a:gd name="T97" fmla="*/ 498 h 1105"/>
              <a:gd name="T98" fmla="*/ 544 w 983"/>
              <a:gd name="T99" fmla="*/ 319 h 1105"/>
              <a:gd name="T100" fmla="*/ 544 w 983"/>
              <a:gd name="T101" fmla="*/ 7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1105">
                <a:moveTo>
                  <a:pt x="940" y="661"/>
                </a:moveTo>
                <a:cubicBezTo>
                  <a:pt x="964" y="686"/>
                  <a:pt x="978" y="721"/>
                  <a:pt x="977" y="759"/>
                </a:cubicBezTo>
                <a:cubicBezTo>
                  <a:pt x="977" y="759"/>
                  <a:pt x="977" y="759"/>
                  <a:pt x="973" y="971"/>
                </a:cubicBezTo>
                <a:cubicBezTo>
                  <a:pt x="972" y="1009"/>
                  <a:pt x="956" y="1042"/>
                  <a:pt x="931" y="1067"/>
                </a:cubicBezTo>
                <a:cubicBezTo>
                  <a:pt x="905" y="1091"/>
                  <a:pt x="870" y="1105"/>
                  <a:pt x="832" y="1105"/>
                </a:cubicBezTo>
                <a:cubicBezTo>
                  <a:pt x="795" y="1104"/>
                  <a:pt x="760" y="1088"/>
                  <a:pt x="736" y="1062"/>
                </a:cubicBezTo>
                <a:cubicBezTo>
                  <a:pt x="711" y="1037"/>
                  <a:pt x="697" y="1002"/>
                  <a:pt x="698" y="965"/>
                </a:cubicBezTo>
                <a:cubicBezTo>
                  <a:pt x="698" y="965"/>
                  <a:pt x="698" y="965"/>
                  <a:pt x="700" y="867"/>
                </a:cubicBezTo>
                <a:cubicBezTo>
                  <a:pt x="710" y="889"/>
                  <a:pt x="731" y="918"/>
                  <a:pt x="778" y="934"/>
                </a:cubicBezTo>
                <a:cubicBezTo>
                  <a:pt x="778" y="934"/>
                  <a:pt x="778" y="934"/>
                  <a:pt x="777" y="966"/>
                </a:cubicBezTo>
                <a:cubicBezTo>
                  <a:pt x="776" y="982"/>
                  <a:pt x="783" y="997"/>
                  <a:pt x="793" y="1008"/>
                </a:cubicBezTo>
                <a:cubicBezTo>
                  <a:pt x="804" y="1019"/>
                  <a:pt x="818" y="1025"/>
                  <a:pt x="834" y="1026"/>
                </a:cubicBezTo>
                <a:cubicBezTo>
                  <a:pt x="850" y="1026"/>
                  <a:pt x="865" y="1020"/>
                  <a:pt x="876" y="1009"/>
                </a:cubicBezTo>
                <a:cubicBezTo>
                  <a:pt x="887" y="999"/>
                  <a:pt x="893" y="985"/>
                  <a:pt x="894" y="969"/>
                </a:cubicBezTo>
                <a:cubicBezTo>
                  <a:pt x="894" y="969"/>
                  <a:pt x="894" y="969"/>
                  <a:pt x="895" y="928"/>
                </a:cubicBezTo>
                <a:cubicBezTo>
                  <a:pt x="895" y="928"/>
                  <a:pt x="895" y="928"/>
                  <a:pt x="898" y="788"/>
                </a:cubicBezTo>
                <a:cubicBezTo>
                  <a:pt x="898" y="788"/>
                  <a:pt x="898" y="788"/>
                  <a:pt x="899" y="757"/>
                </a:cubicBezTo>
                <a:cubicBezTo>
                  <a:pt x="899" y="741"/>
                  <a:pt x="892" y="726"/>
                  <a:pt x="882" y="715"/>
                </a:cubicBezTo>
                <a:cubicBezTo>
                  <a:pt x="872" y="705"/>
                  <a:pt x="858" y="697"/>
                  <a:pt x="841" y="697"/>
                </a:cubicBezTo>
                <a:cubicBezTo>
                  <a:pt x="834" y="697"/>
                  <a:pt x="828" y="699"/>
                  <a:pt x="821" y="701"/>
                </a:cubicBezTo>
                <a:cubicBezTo>
                  <a:pt x="821" y="701"/>
                  <a:pt x="821" y="701"/>
                  <a:pt x="823" y="620"/>
                </a:cubicBezTo>
                <a:cubicBezTo>
                  <a:pt x="829" y="619"/>
                  <a:pt x="836" y="618"/>
                  <a:pt x="844" y="618"/>
                </a:cubicBezTo>
                <a:cubicBezTo>
                  <a:pt x="881" y="619"/>
                  <a:pt x="916" y="636"/>
                  <a:pt x="940" y="661"/>
                </a:cubicBezTo>
                <a:close/>
                <a:moveTo>
                  <a:pt x="944" y="458"/>
                </a:moveTo>
                <a:cubicBezTo>
                  <a:pt x="920" y="432"/>
                  <a:pt x="885" y="416"/>
                  <a:pt x="848" y="416"/>
                </a:cubicBezTo>
                <a:cubicBezTo>
                  <a:pt x="810" y="415"/>
                  <a:pt x="775" y="429"/>
                  <a:pt x="750" y="453"/>
                </a:cubicBezTo>
                <a:cubicBezTo>
                  <a:pt x="750" y="454"/>
                  <a:pt x="750" y="454"/>
                  <a:pt x="750" y="454"/>
                </a:cubicBezTo>
                <a:cubicBezTo>
                  <a:pt x="724" y="478"/>
                  <a:pt x="708" y="512"/>
                  <a:pt x="707" y="550"/>
                </a:cubicBezTo>
                <a:cubicBezTo>
                  <a:pt x="703" y="761"/>
                  <a:pt x="703" y="761"/>
                  <a:pt x="703" y="761"/>
                </a:cubicBezTo>
                <a:cubicBezTo>
                  <a:pt x="702" y="800"/>
                  <a:pt x="716" y="834"/>
                  <a:pt x="740" y="860"/>
                </a:cubicBezTo>
                <a:cubicBezTo>
                  <a:pt x="765" y="885"/>
                  <a:pt x="799" y="901"/>
                  <a:pt x="837" y="902"/>
                </a:cubicBezTo>
                <a:cubicBezTo>
                  <a:pt x="844" y="902"/>
                  <a:pt x="851" y="901"/>
                  <a:pt x="857" y="900"/>
                </a:cubicBezTo>
                <a:cubicBezTo>
                  <a:pt x="860" y="819"/>
                  <a:pt x="860" y="819"/>
                  <a:pt x="860" y="819"/>
                </a:cubicBezTo>
                <a:cubicBezTo>
                  <a:pt x="853" y="821"/>
                  <a:pt x="846" y="823"/>
                  <a:pt x="839" y="823"/>
                </a:cubicBezTo>
                <a:cubicBezTo>
                  <a:pt x="823" y="823"/>
                  <a:pt x="808" y="816"/>
                  <a:pt x="798" y="805"/>
                </a:cubicBezTo>
                <a:cubicBezTo>
                  <a:pt x="787" y="794"/>
                  <a:pt x="781" y="780"/>
                  <a:pt x="781" y="764"/>
                </a:cubicBezTo>
                <a:cubicBezTo>
                  <a:pt x="785" y="596"/>
                  <a:pt x="785" y="596"/>
                  <a:pt x="785" y="596"/>
                </a:cubicBezTo>
                <a:cubicBezTo>
                  <a:pt x="785" y="591"/>
                  <a:pt x="785" y="591"/>
                  <a:pt x="785" y="591"/>
                </a:cubicBezTo>
                <a:cubicBezTo>
                  <a:pt x="786" y="552"/>
                  <a:pt x="786" y="552"/>
                  <a:pt x="786" y="552"/>
                </a:cubicBezTo>
                <a:cubicBezTo>
                  <a:pt x="787" y="536"/>
                  <a:pt x="793" y="521"/>
                  <a:pt x="804" y="511"/>
                </a:cubicBezTo>
                <a:cubicBezTo>
                  <a:pt x="816" y="500"/>
                  <a:pt x="830" y="494"/>
                  <a:pt x="846" y="494"/>
                </a:cubicBezTo>
                <a:cubicBezTo>
                  <a:pt x="862" y="495"/>
                  <a:pt x="876" y="501"/>
                  <a:pt x="887" y="512"/>
                </a:cubicBezTo>
                <a:cubicBezTo>
                  <a:pt x="897" y="524"/>
                  <a:pt x="904" y="538"/>
                  <a:pt x="903" y="554"/>
                </a:cubicBezTo>
                <a:cubicBezTo>
                  <a:pt x="902" y="586"/>
                  <a:pt x="902" y="586"/>
                  <a:pt x="902" y="586"/>
                </a:cubicBezTo>
                <a:cubicBezTo>
                  <a:pt x="949" y="602"/>
                  <a:pt x="970" y="632"/>
                  <a:pt x="980" y="654"/>
                </a:cubicBezTo>
                <a:cubicBezTo>
                  <a:pt x="982" y="556"/>
                  <a:pt x="982" y="556"/>
                  <a:pt x="982" y="556"/>
                </a:cubicBezTo>
                <a:cubicBezTo>
                  <a:pt x="983" y="518"/>
                  <a:pt x="969" y="483"/>
                  <a:pt x="944" y="458"/>
                </a:cubicBezTo>
                <a:close/>
                <a:moveTo>
                  <a:pt x="543" y="902"/>
                </a:moveTo>
                <a:cubicBezTo>
                  <a:pt x="376" y="899"/>
                  <a:pt x="228" y="869"/>
                  <a:pt x="123" y="774"/>
                </a:cubicBezTo>
                <a:cubicBezTo>
                  <a:pt x="88" y="740"/>
                  <a:pt x="55" y="688"/>
                  <a:pt x="55" y="620"/>
                </a:cubicBezTo>
                <a:cubicBezTo>
                  <a:pt x="55" y="197"/>
                  <a:pt x="55" y="197"/>
                  <a:pt x="55" y="197"/>
                </a:cubicBezTo>
                <a:cubicBezTo>
                  <a:pt x="55" y="182"/>
                  <a:pt x="42" y="170"/>
                  <a:pt x="27" y="170"/>
                </a:cubicBezTo>
                <a:cubicBezTo>
                  <a:pt x="13" y="170"/>
                  <a:pt x="0" y="182"/>
                  <a:pt x="0" y="197"/>
                </a:cubicBezTo>
                <a:cubicBezTo>
                  <a:pt x="0" y="620"/>
                  <a:pt x="0" y="620"/>
                  <a:pt x="0" y="620"/>
                </a:cubicBezTo>
                <a:cubicBezTo>
                  <a:pt x="1" y="706"/>
                  <a:pt x="42" y="773"/>
                  <a:pt x="86" y="814"/>
                </a:cubicBezTo>
                <a:cubicBezTo>
                  <a:pt x="207" y="924"/>
                  <a:pt x="370" y="954"/>
                  <a:pt x="541" y="957"/>
                </a:cubicBezTo>
                <a:cubicBezTo>
                  <a:pt x="542" y="957"/>
                  <a:pt x="542" y="957"/>
                  <a:pt x="542" y="957"/>
                </a:cubicBezTo>
                <a:cubicBezTo>
                  <a:pt x="556" y="957"/>
                  <a:pt x="569" y="945"/>
                  <a:pt x="569" y="930"/>
                </a:cubicBezTo>
                <a:cubicBezTo>
                  <a:pt x="569" y="915"/>
                  <a:pt x="558" y="902"/>
                  <a:pt x="543" y="902"/>
                </a:cubicBezTo>
                <a:close/>
                <a:moveTo>
                  <a:pt x="193" y="498"/>
                </a:moveTo>
                <a:cubicBezTo>
                  <a:pt x="193" y="498"/>
                  <a:pt x="193" y="498"/>
                  <a:pt x="193" y="498"/>
                </a:cubicBezTo>
                <a:cubicBezTo>
                  <a:pt x="217" y="556"/>
                  <a:pt x="363" y="602"/>
                  <a:pt x="540" y="602"/>
                </a:cubicBezTo>
                <a:cubicBezTo>
                  <a:pt x="583" y="602"/>
                  <a:pt x="624" y="599"/>
                  <a:pt x="662" y="594"/>
                </a:cubicBezTo>
                <a:cubicBezTo>
                  <a:pt x="661" y="641"/>
                  <a:pt x="661" y="641"/>
                  <a:pt x="661" y="641"/>
                </a:cubicBezTo>
                <a:cubicBezTo>
                  <a:pt x="623" y="646"/>
                  <a:pt x="583" y="648"/>
                  <a:pt x="540" y="648"/>
                </a:cubicBezTo>
                <a:cubicBezTo>
                  <a:pt x="408" y="648"/>
                  <a:pt x="293" y="626"/>
                  <a:pt x="221" y="585"/>
                </a:cubicBezTo>
                <a:cubicBezTo>
                  <a:pt x="211" y="580"/>
                  <a:pt x="202" y="574"/>
                  <a:pt x="193" y="567"/>
                </a:cubicBezTo>
                <a:cubicBezTo>
                  <a:pt x="193" y="582"/>
                  <a:pt x="193" y="599"/>
                  <a:pt x="193" y="620"/>
                </a:cubicBezTo>
                <a:cubicBezTo>
                  <a:pt x="193" y="700"/>
                  <a:pt x="350" y="765"/>
                  <a:pt x="544" y="765"/>
                </a:cubicBezTo>
                <a:cubicBezTo>
                  <a:pt x="584" y="765"/>
                  <a:pt x="624" y="763"/>
                  <a:pt x="660" y="757"/>
                </a:cubicBezTo>
                <a:cubicBezTo>
                  <a:pt x="660" y="757"/>
                  <a:pt x="660" y="757"/>
                  <a:pt x="660" y="760"/>
                </a:cubicBezTo>
                <a:cubicBezTo>
                  <a:pt x="659" y="837"/>
                  <a:pt x="659" y="837"/>
                  <a:pt x="659" y="837"/>
                </a:cubicBezTo>
                <a:cubicBezTo>
                  <a:pt x="623" y="842"/>
                  <a:pt x="583" y="844"/>
                  <a:pt x="544" y="844"/>
                </a:cubicBezTo>
                <a:cubicBezTo>
                  <a:pt x="384" y="842"/>
                  <a:pt x="249" y="811"/>
                  <a:pt x="165" y="733"/>
                </a:cubicBezTo>
                <a:cubicBezTo>
                  <a:pt x="137" y="707"/>
                  <a:pt x="114" y="668"/>
                  <a:pt x="114" y="620"/>
                </a:cubicBezTo>
                <a:cubicBezTo>
                  <a:pt x="114" y="620"/>
                  <a:pt x="114" y="620"/>
                  <a:pt x="114" y="199"/>
                </a:cubicBezTo>
                <a:cubicBezTo>
                  <a:pt x="114" y="149"/>
                  <a:pt x="143" y="112"/>
                  <a:pt x="171" y="91"/>
                </a:cubicBezTo>
                <a:cubicBezTo>
                  <a:pt x="199" y="68"/>
                  <a:pt x="232" y="52"/>
                  <a:pt x="270" y="39"/>
                </a:cubicBezTo>
                <a:cubicBezTo>
                  <a:pt x="344" y="14"/>
                  <a:pt x="439" y="0"/>
                  <a:pt x="544" y="0"/>
                </a:cubicBezTo>
                <a:cubicBezTo>
                  <a:pt x="700" y="2"/>
                  <a:pt x="831" y="26"/>
                  <a:pt x="916" y="91"/>
                </a:cubicBezTo>
                <a:cubicBezTo>
                  <a:pt x="944" y="112"/>
                  <a:pt x="972" y="149"/>
                  <a:pt x="972" y="199"/>
                </a:cubicBezTo>
                <a:cubicBezTo>
                  <a:pt x="972" y="199"/>
                  <a:pt x="972" y="199"/>
                  <a:pt x="972" y="395"/>
                </a:cubicBezTo>
                <a:cubicBezTo>
                  <a:pt x="971" y="394"/>
                  <a:pt x="969" y="394"/>
                  <a:pt x="968" y="394"/>
                </a:cubicBezTo>
                <a:cubicBezTo>
                  <a:pt x="945" y="380"/>
                  <a:pt x="920" y="372"/>
                  <a:pt x="894" y="368"/>
                </a:cubicBezTo>
                <a:cubicBezTo>
                  <a:pt x="894" y="368"/>
                  <a:pt x="894" y="368"/>
                  <a:pt x="894" y="281"/>
                </a:cubicBezTo>
                <a:cubicBezTo>
                  <a:pt x="893" y="282"/>
                  <a:pt x="892" y="283"/>
                  <a:pt x="892" y="284"/>
                </a:cubicBezTo>
                <a:cubicBezTo>
                  <a:pt x="868" y="302"/>
                  <a:pt x="839" y="316"/>
                  <a:pt x="804" y="328"/>
                </a:cubicBezTo>
                <a:cubicBezTo>
                  <a:pt x="735" y="352"/>
                  <a:pt x="644" y="366"/>
                  <a:pt x="544" y="366"/>
                </a:cubicBezTo>
                <a:cubicBezTo>
                  <a:pt x="411" y="365"/>
                  <a:pt x="296" y="343"/>
                  <a:pt x="223" y="303"/>
                </a:cubicBezTo>
                <a:cubicBezTo>
                  <a:pt x="212" y="296"/>
                  <a:pt x="202" y="289"/>
                  <a:pt x="193" y="281"/>
                </a:cubicBezTo>
                <a:cubicBezTo>
                  <a:pt x="193" y="281"/>
                  <a:pt x="193" y="281"/>
                  <a:pt x="193" y="348"/>
                </a:cubicBezTo>
                <a:cubicBezTo>
                  <a:pt x="211" y="408"/>
                  <a:pt x="361" y="456"/>
                  <a:pt x="542" y="456"/>
                </a:cubicBezTo>
                <a:cubicBezTo>
                  <a:pt x="601" y="456"/>
                  <a:pt x="657" y="450"/>
                  <a:pt x="706" y="441"/>
                </a:cubicBezTo>
                <a:cubicBezTo>
                  <a:pt x="694" y="457"/>
                  <a:pt x="684" y="475"/>
                  <a:pt x="676" y="493"/>
                </a:cubicBezTo>
                <a:cubicBezTo>
                  <a:pt x="635" y="499"/>
                  <a:pt x="589" y="502"/>
                  <a:pt x="542" y="502"/>
                </a:cubicBezTo>
                <a:cubicBezTo>
                  <a:pt x="410" y="502"/>
                  <a:pt x="295" y="480"/>
                  <a:pt x="222" y="440"/>
                </a:cubicBezTo>
                <a:cubicBezTo>
                  <a:pt x="212" y="433"/>
                  <a:pt x="202" y="427"/>
                  <a:pt x="193" y="420"/>
                </a:cubicBezTo>
                <a:cubicBezTo>
                  <a:pt x="193" y="426"/>
                  <a:pt x="193" y="446"/>
                  <a:pt x="193" y="498"/>
                </a:cubicBezTo>
                <a:close/>
                <a:moveTo>
                  <a:pt x="193" y="199"/>
                </a:moveTo>
                <a:cubicBezTo>
                  <a:pt x="193" y="265"/>
                  <a:pt x="350" y="319"/>
                  <a:pt x="544" y="319"/>
                </a:cubicBezTo>
                <a:cubicBezTo>
                  <a:pt x="736" y="319"/>
                  <a:pt x="894" y="265"/>
                  <a:pt x="894" y="199"/>
                </a:cubicBezTo>
                <a:cubicBezTo>
                  <a:pt x="894" y="132"/>
                  <a:pt x="736" y="79"/>
                  <a:pt x="544" y="79"/>
                </a:cubicBezTo>
                <a:cubicBezTo>
                  <a:pt x="350" y="79"/>
                  <a:pt x="193" y="132"/>
                  <a:pt x="193" y="199"/>
                </a:cubicBezTo>
                <a:close/>
              </a:path>
            </a:pathLst>
          </a:custGeom>
          <a:solidFill>
            <a:srgbClr val="7FBA00"/>
          </a:solidFill>
          <a:ln>
            <a:noFill/>
          </a:ln>
          <a:extLst/>
        </p:spPr>
        <p:txBody>
          <a:bodyPr vert="horz" wrap="square" lIns="93237" tIns="46620" rIns="93237" bIns="46620" numCol="1" anchor="t" anchorCtr="0" compatLnSpc="1">
            <a:prstTxWarp prst="textNoShape">
              <a:avLst/>
            </a:prstTxWarp>
          </a:bodyPr>
          <a:lstStyle/>
          <a:p>
            <a:pPr defTabSz="1243777"/>
            <a:endParaRPr lang="en-US" sz="2498">
              <a:solidFill>
                <a:srgbClr val="505050"/>
              </a:solidFill>
            </a:endParaRPr>
          </a:p>
        </p:txBody>
      </p:sp>
      <p:sp>
        <p:nvSpPr>
          <p:cNvPr id="109" name="Rectangle 108"/>
          <p:cNvSpPr/>
          <p:nvPr/>
        </p:nvSpPr>
        <p:spPr bwMode="auto">
          <a:xfrm>
            <a:off x="731837" y="2278062"/>
            <a:ext cx="1317358" cy="1327402"/>
          </a:xfrm>
          <a:prstGeom prst="rect">
            <a:avLst/>
          </a:prstGeom>
          <a:noFill/>
          <a:ln w="50800" cap="flat" cmpd="sng" algn="ctr">
            <a:solidFill>
              <a:srgbClr val="FF0000">
                <a:alpha val="78000"/>
              </a:srgbClr>
            </a:solidFill>
            <a:prstDash val="sysDash"/>
            <a:headEnd type="none" w="med" len="med"/>
            <a:tailEnd type="none" w="med" len="med"/>
          </a:ln>
          <a:effectLst/>
        </p:spPr>
        <p:txBody>
          <a:bodyPr vert="horz" wrap="square" lIns="93210" tIns="46607" rIns="93210" bIns="46607" numCol="1" rtlCol="0" anchor="ctr" anchorCtr="0" compatLnSpc="1">
            <a:prstTxWarp prst="textNoShape">
              <a:avLst/>
            </a:prstTxWarp>
          </a:bodyPr>
          <a:lstStyle/>
          <a:p>
            <a:pPr algn="ctr" defTabSz="931849" fontAlgn="base">
              <a:spcBef>
                <a:spcPct val="0"/>
              </a:spcBef>
              <a:spcAft>
                <a:spcPct val="0"/>
              </a:spcAft>
            </a:pPr>
            <a:endParaRPr lang="en-US" sz="2346" kern="0" dirty="0">
              <a:gradFill>
                <a:gsLst>
                  <a:gs pos="0">
                    <a:srgbClr val="FFFFFF"/>
                  </a:gs>
                  <a:gs pos="100000">
                    <a:srgbClr val="FFFFFF"/>
                  </a:gs>
                </a:gsLst>
                <a:lin ang="5400000" scaled="0"/>
              </a:gradFill>
            </a:endParaRPr>
          </a:p>
        </p:txBody>
      </p:sp>
      <p:sp>
        <p:nvSpPr>
          <p:cNvPr id="113" name="Rectangle 112"/>
          <p:cNvSpPr/>
          <p:nvPr/>
        </p:nvSpPr>
        <p:spPr bwMode="auto">
          <a:xfrm>
            <a:off x="3094037" y="2261023"/>
            <a:ext cx="1317358" cy="1327402"/>
          </a:xfrm>
          <a:prstGeom prst="rect">
            <a:avLst/>
          </a:prstGeom>
          <a:noFill/>
          <a:ln w="50800" cap="flat" cmpd="sng" algn="ctr">
            <a:solidFill>
              <a:srgbClr val="FF0000">
                <a:alpha val="78000"/>
              </a:srgbClr>
            </a:solidFill>
            <a:prstDash val="sysDash"/>
            <a:headEnd type="none" w="med" len="med"/>
            <a:tailEnd type="none" w="med" len="med"/>
          </a:ln>
          <a:effectLst/>
        </p:spPr>
        <p:txBody>
          <a:bodyPr vert="horz" wrap="square" lIns="93210" tIns="46607" rIns="93210" bIns="46607" numCol="1" rtlCol="0" anchor="ctr" anchorCtr="0" compatLnSpc="1">
            <a:prstTxWarp prst="textNoShape">
              <a:avLst/>
            </a:prstTxWarp>
          </a:bodyPr>
          <a:lstStyle/>
          <a:p>
            <a:pPr algn="ctr" defTabSz="931849" fontAlgn="base">
              <a:spcBef>
                <a:spcPct val="0"/>
              </a:spcBef>
              <a:spcAft>
                <a:spcPct val="0"/>
              </a:spcAft>
            </a:pPr>
            <a:endParaRPr lang="en-US" sz="2346" kern="0" dirty="0">
              <a:gradFill>
                <a:gsLst>
                  <a:gs pos="0">
                    <a:srgbClr val="FFFFFF"/>
                  </a:gs>
                  <a:gs pos="100000">
                    <a:srgbClr val="FFFFFF"/>
                  </a:gs>
                </a:gsLst>
                <a:lin ang="5400000" scaled="0"/>
              </a:gradFill>
            </a:endParaRPr>
          </a:p>
        </p:txBody>
      </p:sp>
    </p:spTree>
    <p:extLst>
      <p:ext uri="{BB962C8B-B14F-4D97-AF65-F5344CB8AC3E}">
        <p14:creationId xmlns="" xmlns:p14="http://schemas.microsoft.com/office/powerpoint/2010/main" val="2843505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437" y="677862"/>
            <a:ext cx="8921133" cy="498598"/>
          </a:xfrm>
        </p:spPr>
        <p:txBody>
          <a:bodyPr/>
          <a:lstStyle/>
          <a:p>
            <a:r>
              <a:rPr lang="en-US" sz="3600" dirty="0"/>
              <a:t>Windows Azure Cloud Services Characteristics</a:t>
            </a:r>
            <a:endParaRPr lang="en-US" sz="3600" i="1" dirty="0"/>
          </a:p>
        </p:txBody>
      </p:sp>
      <p:graphicFrame>
        <p:nvGraphicFramePr>
          <p:cNvPr id="4" name="Table 3"/>
          <p:cNvGraphicFramePr>
            <a:graphicFrameLocks noGrp="1"/>
          </p:cNvGraphicFramePr>
          <p:nvPr>
            <p:extLst/>
          </p:nvPr>
        </p:nvGraphicFramePr>
        <p:xfrm>
          <a:off x="1751127" y="1513791"/>
          <a:ext cx="8808402" cy="4959778"/>
        </p:xfrm>
        <a:graphic>
          <a:graphicData uri="http://schemas.openxmlformats.org/drawingml/2006/table">
            <a:tbl>
              <a:tblPr firstRow="1" bandRow="1">
                <a:tableStyleId>{BC89EF96-8CEA-46FF-86C4-4CE0E7609802}</a:tableStyleId>
              </a:tblPr>
              <a:tblGrid>
                <a:gridCol w="3029419"/>
                <a:gridCol w="5778983"/>
              </a:tblGrid>
              <a:tr h="996287">
                <a:tc>
                  <a:txBody>
                    <a:bodyPr/>
                    <a:lstStyle/>
                    <a:p>
                      <a:pPr marL="0" marR="0">
                        <a:lnSpc>
                          <a:spcPct val="115000"/>
                        </a:lnSpc>
                        <a:spcBef>
                          <a:spcPts val="0"/>
                        </a:spcBef>
                        <a:spcAft>
                          <a:spcPts val="0"/>
                        </a:spcAft>
                      </a:pPr>
                      <a:r>
                        <a:rPr lang="en-US" sz="2000" b="0" i="0" dirty="0" smtClean="0">
                          <a:solidFill>
                            <a:srgbClr val="FFFFFF"/>
                          </a:solidFill>
                          <a:effectLst/>
                          <a:latin typeface="+mj-lt"/>
                          <a:ea typeface="Calibri"/>
                          <a:cs typeface="Times New Roman"/>
                        </a:rPr>
                        <a:t>Automated,</a:t>
                      </a:r>
                      <a:r>
                        <a:rPr lang="en-US" sz="2000" b="0" i="0" baseline="0" dirty="0" smtClean="0">
                          <a:solidFill>
                            <a:srgbClr val="FFFFFF"/>
                          </a:solidFill>
                          <a:effectLst/>
                          <a:latin typeface="+mj-lt"/>
                          <a:ea typeface="Calibri"/>
                          <a:cs typeface="Times New Roman"/>
                        </a:rPr>
                        <a:t> </a:t>
                      </a:r>
                      <a:r>
                        <a:rPr lang="en-US" sz="2000" b="0" i="0" u="none" dirty="0" smtClean="0">
                          <a:solidFill>
                            <a:srgbClr val="FFFFFF"/>
                          </a:solidFill>
                          <a:effectLst/>
                          <a:latin typeface="+mj-lt"/>
                          <a:ea typeface="Calibri"/>
                          <a:cs typeface="Times New Roman"/>
                        </a:rPr>
                        <a:t>Consistent</a:t>
                      </a:r>
                      <a:r>
                        <a:rPr lang="en-US" sz="2000" b="0" i="0" dirty="0" smtClean="0">
                          <a:solidFill>
                            <a:srgbClr val="FFFFFF"/>
                          </a:solidFill>
                          <a:effectLst/>
                          <a:latin typeface="+mj-lt"/>
                          <a:ea typeface="Calibri"/>
                          <a:cs typeface="Times New Roman"/>
                        </a:rPr>
                        <a:t> </a:t>
                      </a:r>
                      <a:r>
                        <a:rPr lang="en-US" sz="2000" b="0" i="0" dirty="0">
                          <a:solidFill>
                            <a:srgbClr val="FFFFFF"/>
                          </a:solidFill>
                          <a:effectLst/>
                          <a:latin typeface="+mj-lt"/>
                          <a:ea typeface="Calibri"/>
                          <a:cs typeface="Times New Roman"/>
                        </a:rPr>
                        <a:t>Application Updates</a:t>
                      </a:r>
                      <a:endParaRPr lang="en-US" sz="2000" b="0" i="0" dirty="0">
                        <a:effectLst/>
                        <a:latin typeface="+mj-lt"/>
                        <a:ea typeface="Calibri"/>
                        <a:cs typeface="Times New Roman"/>
                      </a:endParaRPr>
                    </a:p>
                  </a:txBody>
                  <a:tcPr marL="69945" marR="69945" marT="0" marB="0"/>
                </a:tc>
                <a:tc>
                  <a:txBody>
                    <a:bodyPr/>
                    <a:lstStyle/>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Updates to the application occur in an automated way</a:t>
                      </a:r>
                    </a:p>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Updates result</a:t>
                      </a:r>
                      <a:r>
                        <a:rPr lang="en-US" sz="1600" b="0" i="0" kern="1200" baseline="0" dirty="0" smtClean="0">
                          <a:solidFill>
                            <a:srgbClr val="FFFFFF"/>
                          </a:solidFill>
                          <a:effectLst/>
                          <a:latin typeface="+mj-lt"/>
                          <a:ea typeface="Calibri"/>
                          <a:cs typeface="Times New Roman"/>
                        </a:rPr>
                        <a:t> in clean components forcing consistency</a:t>
                      </a:r>
                      <a:endParaRPr lang="en-US" sz="1600" b="0" i="0" kern="1200" dirty="0" smtClean="0">
                        <a:solidFill>
                          <a:srgbClr val="FFFFFF"/>
                        </a:solidFill>
                        <a:effectLst/>
                        <a:latin typeface="+mj-lt"/>
                        <a:ea typeface="Calibri"/>
                        <a:cs typeface="Times New Roman"/>
                      </a:endParaRPr>
                    </a:p>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Local storage and OS are left untouched</a:t>
                      </a:r>
                      <a:endParaRPr lang="en-US" sz="1600" b="0" i="0" kern="1200" dirty="0">
                        <a:solidFill>
                          <a:srgbClr val="FFFFFF"/>
                        </a:solidFill>
                        <a:effectLst/>
                        <a:latin typeface="+mj-lt"/>
                        <a:ea typeface="Calibri"/>
                        <a:cs typeface="Times New Roman"/>
                      </a:endParaRPr>
                    </a:p>
                  </a:txBody>
                  <a:tcPr marL="69945" marR="69945" marT="0" marB="0"/>
                </a:tc>
              </a:tr>
              <a:tr h="996287">
                <a:tc>
                  <a:txBody>
                    <a:bodyPr/>
                    <a:lstStyle/>
                    <a:p>
                      <a:pPr marL="0" marR="0">
                        <a:lnSpc>
                          <a:spcPct val="115000"/>
                        </a:lnSpc>
                        <a:spcBef>
                          <a:spcPts val="0"/>
                        </a:spcBef>
                        <a:spcAft>
                          <a:spcPts val="0"/>
                        </a:spcAft>
                      </a:pPr>
                      <a:r>
                        <a:rPr lang="en-US" sz="2000" b="0" i="0" dirty="0" smtClean="0">
                          <a:solidFill>
                            <a:srgbClr val="FFFFFF"/>
                          </a:solidFill>
                          <a:effectLst/>
                          <a:latin typeface="+mj-lt"/>
                          <a:ea typeface="Calibri"/>
                          <a:cs typeface="Times New Roman"/>
                        </a:rPr>
                        <a:t>Automated, Consistent Configuration </a:t>
                      </a:r>
                      <a:r>
                        <a:rPr lang="en-US" sz="2000" b="0" i="0" dirty="0">
                          <a:solidFill>
                            <a:srgbClr val="FFFFFF"/>
                          </a:solidFill>
                          <a:effectLst/>
                          <a:latin typeface="+mj-lt"/>
                          <a:ea typeface="Calibri"/>
                          <a:cs typeface="Times New Roman"/>
                        </a:rPr>
                        <a:t>Changes</a:t>
                      </a:r>
                      <a:endParaRPr lang="en-US" sz="2000" b="0" i="0" dirty="0">
                        <a:effectLst/>
                        <a:latin typeface="+mj-lt"/>
                        <a:ea typeface="Calibri"/>
                        <a:cs typeface="Times New Roman"/>
                      </a:endParaRPr>
                    </a:p>
                  </a:txBody>
                  <a:tcPr marL="69945" marR="69945" marT="0" marB="0"/>
                </a:tc>
                <a:tc>
                  <a:txBody>
                    <a:bodyPr/>
                    <a:lstStyle/>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Updates to the settings</a:t>
                      </a:r>
                      <a:r>
                        <a:rPr lang="en-US" sz="1600" b="0" i="0" kern="1200" baseline="0" dirty="0" smtClean="0">
                          <a:solidFill>
                            <a:srgbClr val="FFFFFF"/>
                          </a:solidFill>
                          <a:effectLst/>
                          <a:latin typeface="+mj-lt"/>
                          <a:ea typeface="Calibri"/>
                          <a:cs typeface="Times New Roman"/>
                        </a:rPr>
                        <a:t> </a:t>
                      </a:r>
                      <a:r>
                        <a:rPr lang="en-US" sz="1600" b="0" i="0" kern="1200" dirty="0" smtClean="0">
                          <a:solidFill>
                            <a:srgbClr val="FFFFFF"/>
                          </a:solidFill>
                          <a:effectLst/>
                          <a:latin typeface="+mj-lt"/>
                          <a:ea typeface="Calibri"/>
                          <a:cs typeface="Times New Roman"/>
                        </a:rPr>
                        <a:t>occur in an automated way</a:t>
                      </a:r>
                    </a:p>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Updates result</a:t>
                      </a:r>
                      <a:r>
                        <a:rPr lang="en-US" sz="1600" b="0" i="0" kern="1200" baseline="0" dirty="0" smtClean="0">
                          <a:solidFill>
                            <a:srgbClr val="FFFFFF"/>
                          </a:solidFill>
                          <a:effectLst/>
                          <a:latin typeface="+mj-lt"/>
                          <a:ea typeface="Calibri"/>
                          <a:cs typeface="Times New Roman"/>
                        </a:rPr>
                        <a:t> in clean settings</a:t>
                      </a:r>
                      <a:endParaRPr lang="en-US" sz="1600" b="0" i="0" kern="1200" dirty="0" smtClean="0">
                        <a:solidFill>
                          <a:srgbClr val="FFFFFF"/>
                        </a:solidFill>
                        <a:effectLst/>
                        <a:latin typeface="+mj-lt"/>
                        <a:ea typeface="Calibri"/>
                        <a:cs typeface="Times New Roman"/>
                      </a:endParaRPr>
                    </a:p>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Local storage and OS are left untouched</a:t>
                      </a:r>
                    </a:p>
                  </a:txBody>
                  <a:tcPr marL="69945" marR="69945" marT="0" marB="0"/>
                </a:tc>
              </a:tr>
              <a:tr h="1007117">
                <a:tc>
                  <a:txBody>
                    <a:bodyPr/>
                    <a:lstStyle/>
                    <a:p>
                      <a:pPr marL="0" marR="0">
                        <a:lnSpc>
                          <a:spcPct val="115000"/>
                        </a:lnSpc>
                        <a:spcBef>
                          <a:spcPts val="0"/>
                        </a:spcBef>
                        <a:spcAft>
                          <a:spcPts val="0"/>
                        </a:spcAft>
                      </a:pPr>
                      <a:r>
                        <a:rPr lang="en-US" sz="2000" b="0" i="0" dirty="0">
                          <a:solidFill>
                            <a:srgbClr val="FFFFFF"/>
                          </a:solidFill>
                          <a:effectLst/>
                          <a:latin typeface="+mj-lt"/>
                          <a:ea typeface="Calibri"/>
                          <a:cs typeface="Times New Roman"/>
                        </a:rPr>
                        <a:t>Multi-Instance </a:t>
                      </a:r>
                      <a:r>
                        <a:rPr lang="en-US" sz="2000" b="0" i="0" dirty="0" smtClean="0">
                          <a:solidFill>
                            <a:srgbClr val="FFFFFF"/>
                          </a:solidFill>
                          <a:effectLst/>
                          <a:latin typeface="+mj-lt"/>
                          <a:ea typeface="Calibri"/>
                          <a:cs typeface="Times New Roman"/>
                        </a:rPr>
                        <a:t>Management</a:t>
                      </a:r>
                      <a:endParaRPr lang="en-US" sz="2000" b="0" i="0" u="sng" dirty="0">
                        <a:effectLst/>
                        <a:latin typeface="+mj-lt"/>
                        <a:ea typeface="Calibri"/>
                        <a:cs typeface="Times New Roman"/>
                      </a:endParaRPr>
                    </a:p>
                  </a:txBody>
                  <a:tcPr marL="69945" marR="69945" marT="0" marB="0"/>
                </a:tc>
                <a:tc>
                  <a:txBody>
                    <a:bodyPr/>
                    <a:lstStyle/>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Identical instances are deployed</a:t>
                      </a:r>
                      <a:r>
                        <a:rPr lang="en-US" sz="1600" b="0" i="0" kern="1200" baseline="0" dirty="0" smtClean="0">
                          <a:solidFill>
                            <a:srgbClr val="FFFFFF"/>
                          </a:solidFill>
                          <a:effectLst/>
                          <a:latin typeface="+mj-lt"/>
                          <a:ea typeface="Calibri"/>
                          <a:cs typeface="Times New Roman"/>
                        </a:rPr>
                        <a:t> across the service</a:t>
                      </a:r>
                    </a:p>
                    <a:p>
                      <a:pPr marL="0" marR="0">
                        <a:lnSpc>
                          <a:spcPct val="115000"/>
                        </a:lnSpc>
                        <a:spcBef>
                          <a:spcPts val="0"/>
                        </a:spcBef>
                        <a:spcAft>
                          <a:spcPts val="0"/>
                        </a:spcAft>
                      </a:pPr>
                      <a:r>
                        <a:rPr lang="en-US" sz="1600" b="0" i="0" kern="1200" baseline="0" dirty="0" smtClean="0">
                          <a:solidFill>
                            <a:srgbClr val="FFFFFF"/>
                          </a:solidFill>
                          <a:effectLst/>
                          <a:latin typeface="+mj-lt"/>
                          <a:ea typeface="Calibri"/>
                          <a:cs typeface="Times New Roman"/>
                        </a:rPr>
                        <a:t>Large scale-out services are guaranteed to be consistent </a:t>
                      </a:r>
                    </a:p>
                    <a:p>
                      <a:pPr marL="0" marR="0">
                        <a:lnSpc>
                          <a:spcPct val="115000"/>
                        </a:lnSpc>
                        <a:spcBef>
                          <a:spcPts val="0"/>
                        </a:spcBef>
                        <a:spcAft>
                          <a:spcPts val="0"/>
                        </a:spcAft>
                      </a:pPr>
                      <a:r>
                        <a:rPr lang="en-US" sz="1600" b="0" i="0" kern="1200" baseline="0" dirty="0" smtClean="0">
                          <a:solidFill>
                            <a:srgbClr val="FFFFFF"/>
                          </a:solidFill>
                          <a:effectLst/>
                          <a:latin typeface="+mj-lt"/>
                          <a:ea typeface="Calibri"/>
                          <a:cs typeface="Times New Roman"/>
                        </a:rPr>
                        <a:t>No configuration drift</a:t>
                      </a:r>
                      <a:endParaRPr lang="en-US" sz="1600" b="0" i="0" kern="1200" dirty="0" smtClean="0">
                        <a:solidFill>
                          <a:srgbClr val="FFFFFF"/>
                        </a:solidFill>
                        <a:effectLst/>
                        <a:latin typeface="+mj-lt"/>
                        <a:ea typeface="Calibri"/>
                        <a:cs typeface="Times New Roman"/>
                      </a:endParaRPr>
                    </a:p>
                  </a:txBody>
                  <a:tcPr marL="69945" marR="69945" marT="0" marB="0"/>
                </a:tc>
              </a:tr>
              <a:tr h="465656">
                <a:tc>
                  <a:txBody>
                    <a:bodyPr/>
                    <a:lstStyle/>
                    <a:p>
                      <a:pPr marL="0" marR="0">
                        <a:lnSpc>
                          <a:spcPct val="115000"/>
                        </a:lnSpc>
                        <a:spcBef>
                          <a:spcPts val="0"/>
                        </a:spcBef>
                        <a:spcAft>
                          <a:spcPts val="0"/>
                        </a:spcAft>
                      </a:pPr>
                      <a:r>
                        <a:rPr lang="en-US" sz="2000" b="0" i="0" dirty="0" smtClean="0">
                          <a:solidFill>
                            <a:srgbClr val="FFFFFF"/>
                          </a:solidFill>
                          <a:effectLst/>
                          <a:latin typeface="+mj-lt"/>
                          <a:ea typeface="Calibri"/>
                          <a:cs typeface="Times New Roman"/>
                        </a:rPr>
                        <a:t>Scale-out</a:t>
                      </a:r>
                      <a:endParaRPr lang="en-US" sz="2000" b="0" i="0" dirty="0">
                        <a:effectLst/>
                        <a:latin typeface="+mj-lt"/>
                        <a:ea typeface="Calibri"/>
                        <a:cs typeface="Times New Roman"/>
                      </a:endParaRPr>
                    </a:p>
                  </a:txBody>
                  <a:tcPr marL="69945" marR="69945" marT="0" marB="0"/>
                </a:tc>
                <a:tc>
                  <a:txBody>
                    <a:bodyPr/>
                    <a:lstStyle/>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Application scale-out</a:t>
                      </a:r>
                      <a:r>
                        <a:rPr lang="en-US" sz="1600" b="0" i="0" kern="1200" baseline="0" dirty="0" smtClean="0">
                          <a:solidFill>
                            <a:srgbClr val="FFFFFF"/>
                          </a:solidFill>
                          <a:effectLst/>
                          <a:latin typeface="+mj-lt"/>
                          <a:ea typeface="Calibri"/>
                          <a:cs typeface="Times New Roman"/>
                        </a:rPr>
                        <a:t> can occur automatically</a:t>
                      </a:r>
                      <a:endParaRPr lang="en-US" sz="1600" b="0" i="0" kern="1200" dirty="0" smtClean="0">
                        <a:solidFill>
                          <a:srgbClr val="FFFFFF"/>
                        </a:solidFill>
                        <a:effectLst/>
                        <a:latin typeface="+mj-lt"/>
                        <a:ea typeface="Calibri"/>
                        <a:cs typeface="Times New Roman"/>
                      </a:endParaRPr>
                    </a:p>
                  </a:txBody>
                  <a:tcPr marL="69945" marR="69945" marT="0" marB="0"/>
                </a:tc>
              </a:tr>
              <a:tr h="664191">
                <a:tc>
                  <a:txBody>
                    <a:bodyPr/>
                    <a:lstStyle/>
                    <a:p>
                      <a:pPr marL="0" marR="0">
                        <a:lnSpc>
                          <a:spcPct val="115000"/>
                        </a:lnSpc>
                        <a:spcBef>
                          <a:spcPts val="0"/>
                        </a:spcBef>
                        <a:spcAft>
                          <a:spcPts val="0"/>
                        </a:spcAft>
                      </a:pPr>
                      <a:r>
                        <a:rPr lang="en-US" sz="2000" b="0" i="0" dirty="0" smtClean="0">
                          <a:solidFill>
                            <a:srgbClr val="FFFFFF"/>
                          </a:solidFill>
                          <a:effectLst/>
                          <a:latin typeface="+mj-lt"/>
                          <a:ea typeface="Calibri"/>
                          <a:cs typeface="Times New Roman"/>
                        </a:rPr>
                        <a:t>High</a:t>
                      </a:r>
                      <a:r>
                        <a:rPr lang="en-US" sz="2000" b="0" i="0" baseline="0" dirty="0" smtClean="0">
                          <a:solidFill>
                            <a:srgbClr val="FFFFFF"/>
                          </a:solidFill>
                          <a:effectLst/>
                          <a:latin typeface="+mj-lt"/>
                          <a:ea typeface="Calibri"/>
                          <a:cs typeface="Times New Roman"/>
                        </a:rPr>
                        <a:t> </a:t>
                      </a:r>
                      <a:r>
                        <a:rPr lang="en-US" sz="2000" b="0" i="0" dirty="0" smtClean="0">
                          <a:solidFill>
                            <a:srgbClr val="FFFFFF"/>
                          </a:solidFill>
                          <a:effectLst/>
                          <a:latin typeface="+mj-lt"/>
                          <a:ea typeface="Calibri"/>
                          <a:cs typeface="Times New Roman"/>
                        </a:rPr>
                        <a:t>Availability</a:t>
                      </a:r>
                    </a:p>
                  </a:txBody>
                  <a:tcPr marL="69945" marR="69945" marT="0" marB="0"/>
                </a:tc>
                <a:tc>
                  <a:txBody>
                    <a:bodyPr/>
                    <a:lstStyle/>
                    <a:p>
                      <a:pPr marL="0" marR="0">
                        <a:lnSpc>
                          <a:spcPct val="115000"/>
                        </a:lnSpc>
                        <a:spcBef>
                          <a:spcPts val="0"/>
                        </a:spcBef>
                        <a:spcAft>
                          <a:spcPts val="0"/>
                        </a:spcAft>
                      </a:pPr>
                      <a:r>
                        <a:rPr lang="en-US" sz="1600" b="0" i="0" kern="1200" dirty="0" smtClean="0">
                          <a:solidFill>
                            <a:srgbClr val="FFFFFF"/>
                          </a:solidFill>
                          <a:effectLst/>
                          <a:latin typeface="+mj-lt"/>
                          <a:ea typeface="Calibri"/>
                          <a:cs typeface="Times New Roman"/>
                        </a:rPr>
                        <a:t>The application has </a:t>
                      </a:r>
                      <a:r>
                        <a:rPr lang="en-US" sz="1600" b="0" i="0" kern="1200" baseline="0" dirty="0" smtClean="0">
                          <a:solidFill>
                            <a:srgbClr val="FFFFFF"/>
                          </a:solidFill>
                          <a:effectLst/>
                          <a:latin typeface="+mj-lt"/>
                          <a:ea typeface="Calibri"/>
                          <a:cs typeface="Times New Roman"/>
                        </a:rPr>
                        <a:t>no downtime, even in the face of hardware failures.</a:t>
                      </a:r>
                      <a:endParaRPr lang="en-US" sz="1600" b="0" i="0" kern="1200" dirty="0" smtClean="0">
                        <a:solidFill>
                          <a:srgbClr val="FFFFFF"/>
                        </a:solidFill>
                        <a:effectLst/>
                        <a:latin typeface="+mj-lt"/>
                        <a:ea typeface="Calibri"/>
                        <a:cs typeface="Times New Roman"/>
                      </a:endParaRPr>
                    </a:p>
                  </a:txBody>
                  <a:tcPr marL="69945" marR="69945" marT="0" marB="0"/>
                </a:tc>
              </a:tr>
              <a:tr h="830240">
                <a:tc>
                  <a:txBody>
                    <a:bodyPr/>
                    <a:lstStyle/>
                    <a:p>
                      <a:pPr marL="0" marR="0">
                        <a:lnSpc>
                          <a:spcPct val="115000"/>
                        </a:lnSpc>
                        <a:spcBef>
                          <a:spcPts val="0"/>
                        </a:spcBef>
                        <a:spcAft>
                          <a:spcPts val="0"/>
                        </a:spcAft>
                      </a:pPr>
                      <a:r>
                        <a:rPr lang="en-US" sz="2000" b="0" i="0" dirty="0" smtClean="0">
                          <a:solidFill>
                            <a:srgbClr val="FFFFFF"/>
                          </a:solidFill>
                          <a:effectLst/>
                          <a:latin typeface="+mj-lt"/>
                          <a:ea typeface="Calibri"/>
                          <a:cs typeface="Times New Roman"/>
                        </a:rPr>
                        <a:t>Automated,</a:t>
                      </a:r>
                      <a:r>
                        <a:rPr lang="en-US" sz="2000" b="0" i="0" baseline="0" dirty="0" smtClean="0">
                          <a:solidFill>
                            <a:srgbClr val="FFFFFF"/>
                          </a:solidFill>
                          <a:effectLst/>
                          <a:latin typeface="+mj-lt"/>
                          <a:ea typeface="Calibri"/>
                          <a:cs typeface="Times New Roman"/>
                        </a:rPr>
                        <a:t> Consistent </a:t>
                      </a:r>
                      <a:r>
                        <a:rPr lang="en-US" sz="2000" b="0" i="0" dirty="0" smtClean="0">
                          <a:solidFill>
                            <a:srgbClr val="FFFFFF"/>
                          </a:solidFill>
                          <a:effectLst/>
                          <a:latin typeface="+mj-lt"/>
                          <a:ea typeface="Calibri"/>
                          <a:cs typeface="Times New Roman"/>
                        </a:rPr>
                        <a:t>OS </a:t>
                      </a:r>
                      <a:r>
                        <a:rPr lang="en-US" sz="2000" b="0" i="0" dirty="0">
                          <a:solidFill>
                            <a:srgbClr val="FFFFFF"/>
                          </a:solidFill>
                          <a:effectLst/>
                          <a:latin typeface="+mj-lt"/>
                          <a:ea typeface="Calibri"/>
                          <a:cs typeface="Times New Roman"/>
                        </a:rPr>
                        <a:t>Servicing</a:t>
                      </a:r>
                      <a:endParaRPr lang="en-US" sz="2000" b="0" i="0" dirty="0">
                        <a:effectLst/>
                        <a:latin typeface="+mj-lt"/>
                        <a:ea typeface="Calibri"/>
                        <a:cs typeface="Times New Roman"/>
                      </a:endParaRPr>
                    </a:p>
                  </a:txBody>
                  <a:tcPr marL="69945" marR="69945" marT="0" marB="0"/>
                </a:tc>
                <a:tc>
                  <a:txBody>
                    <a:bodyPr/>
                    <a:lstStyle/>
                    <a:p>
                      <a:pPr marL="0" marR="0" algn="l">
                        <a:lnSpc>
                          <a:spcPct val="115000"/>
                        </a:lnSpc>
                        <a:spcBef>
                          <a:spcPts val="0"/>
                        </a:spcBef>
                        <a:spcAft>
                          <a:spcPts val="0"/>
                        </a:spcAft>
                      </a:pPr>
                      <a:r>
                        <a:rPr lang="en-US" sz="1600" b="0" i="0" kern="1200" dirty="0" smtClean="0">
                          <a:solidFill>
                            <a:srgbClr val="FFFFFF"/>
                          </a:solidFill>
                          <a:effectLst/>
                          <a:latin typeface="+mj-lt"/>
                          <a:ea typeface="Calibri"/>
                          <a:cs typeface="Times New Roman"/>
                        </a:rPr>
                        <a:t>The OS system hosting the application can be updated with the most recent patches in a coordinated and automated way.</a:t>
                      </a:r>
                    </a:p>
                  </a:txBody>
                  <a:tcPr marL="42689" marR="42689" marT="0" marB="0"/>
                </a:tc>
              </a:tr>
            </a:tbl>
          </a:graphicData>
        </a:graphic>
      </p:graphicFrame>
    </p:spTree>
    <p:extLst>
      <p:ext uri="{BB962C8B-B14F-4D97-AF65-F5344CB8AC3E}">
        <p14:creationId xmlns="" xmlns:p14="http://schemas.microsoft.com/office/powerpoint/2010/main" val="15372012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254256" y="4116590"/>
            <a:ext cx="1105423" cy="1476622"/>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078733" y="-36810"/>
            <a:ext cx="8530442" cy="776911"/>
          </a:xfrm>
        </p:spPr>
        <p:txBody>
          <a:bodyPr/>
          <a:lstStyle/>
          <a:p>
            <a:r>
              <a:rPr lang="en-US" dirty="0" smtClean="0"/>
              <a:t>Modeling Cloud Applications</a:t>
            </a:r>
            <a:endParaRPr lang="en-US" dirty="0"/>
          </a:p>
        </p:txBody>
      </p:sp>
      <p:sp>
        <p:nvSpPr>
          <p:cNvPr id="3" name="Content Placeholder 2"/>
          <p:cNvSpPr>
            <a:spLocks noGrp="1"/>
          </p:cNvSpPr>
          <p:nvPr>
            <p:ph idx="1"/>
          </p:nvPr>
        </p:nvSpPr>
        <p:spPr>
          <a:xfrm>
            <a:off x="2078733" y="764905"/>
            <a:ext cx="8530442" cy="3208635"/>
          </a:xfrm>
        </p:spPr>
        <p:txBody>
          <a:bodyPr/>
          <a:lstStyle/>
          <a:p>
            <a:r>
              <a:rPr lang="en-US" sz="3774" dirty="0"/>
              <a:t>A cloud application is typically made up of different components</a:t>
            </a:r>
          </a:p>
          <a:p>
            <a:pPr lvl="1"/>
            <a:r>
              <a:rPr lang="en-US" sz="2652" dirty="0"/>
              <a:t>Front end: e.g. load-balanced stateless web servers</a:t>
            </a:r>
          </a:p>
          <a:p>
            <a:pPr lvl="1"/>
            <a:r>
              <a:rPr lang="en-US" sz="2652" dirty="0"/>
              <a:t>Middle worker tier: e.g. order processing, encoding</a:t>
            </a:r>
          </a:p>
          <a:p>
            <a:pPr lvl="1"/>
            <a:r>
              <a:rPr lang="en-US" sz="2652" dirty="0"/>
              <a:t>Backend storage: e.g. SQL tables or files</a:t>
            </a:r>
          </a:p>
          <a:p>
            <a:pPr lvl="1"/>
            <a:r>
              <a:rPr lang="en-US" sz="2652" dirty="0"/>
              <a:t>Multiple instances of each for scalability and availability</a:t>
            </a:r>
          </a:p>
        </p:txBody>
      </p:sp>
      <p:sp>
        <p:nvSpPr>
          <p:cNvPr id="4" name="Rectangle 3"/>
          <p:cNvSpPr/>
          <p:nvPr/>
        </p:nvSpPr>
        <p:spPr bwMode="auto">
          <a:xfrm>
            <a:off x="4590641" y="4116590"/>
            <a:ext cx="1105423" cy="1476622"/>
          </a:xfrm>
          <a:prstGeom prst="rect">
            <a:avLst/>
          </a:prstGeom>
          <a:solidFill>
            <a:schemeClr val="accent1"/>
          </a:solidFill>
          <a:ln>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2958" dirty="0">
                <a:solidFill>
                  <a:srgbClr val="000000"/>
                </a:solidFill>
              </a:rPr>
              <a:t>Front-End</a:t>
            </a:r>
          </a:p>
        </p:txBody>
      </p:sp>
      <p:sp>
        <p:nvSpPr>
          <p:cNvPr id="5" name="TextBox 4"/>
          <p:cNvSpPr txBox="1"/>
          <p:nvPr/>
        </p:nvSpPr>
        <p:spPr>
          <a:xfrm>
            <a:off x="1570037" y="6341591"/>
            <a:ext cx="7154256" cy="432271"/>
          </a:xfrm>
          <a:prstGeom prst="rect">
            <a:avLst/>
          </a:prstGeom>
          <a:noFill/>
        </p:spPr>
        <p:txBody>
          <a:bodyPr wrap="none" lIns="0" tIns="0" rIns="0" bIns="0" rtlCol="0">
            <a:spAutoFit/>
          </a:bodyPr>
          <a:lstStyle/>
          <a:p>
            <a:pPr defTabSz="1242757"/>
            <a:r>
              <a:rPr lang="en-US" sz="2754" dirty="0">
                <a:gradFill>
                  <a:gsLst>
                    <a:gs pos="0">
                      <a:srgbClr val="FFFFFF"/>
                    </a:gs>
                    <a:gs pos="100000">
                      <a:srgbClr val="FFFFFF"/>
                    </a:gs>
                  </a:gsLst>
                  <a:lin ang="5400000" scaled="0"/>
                </a:gradFill>
              </a:rPr>
              <a:t>Cloud Service Application on Windows Azure</a:t>
            </a:r>
          </a:p>
        </p:txBody>
      </p:sp>
      <p:cxnSp>
        <p:nvCxnSpPr>
          <p:cNvPr id="9" name="Straight Arrow Connector 8"/>
          <p:cNvCxnSpPr/>
          <p:nvPr/>
        </p:nvCxnSpPr>
        <p:spPr>
          <a:xfrm>
            <a:off x="2577763" y="4868869"/>
            <a:ext cx="621736"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flipV="1">
            <a:off x="4333107" y="4985188"/>
            <a:ext cx="402804" cy="44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12" name="Rectangle 11"/>
          <p:cNvSpPr/>
          <p:nvPr/>
        </p:nvSpPr>
        <p:spPr bwMode="auto">
          <a:xfrm>
            <a:off x="4774657" y="4476437"/>
            <a:ext cx="1105423" cy="1476622"/>
          </a:xfrm>
          <a:prstGeom prst="rect">
            <a:avLst/>
          </a:prstGeom>
          <a:solidFill>
            <a:schemeClr val="accent1"/>
          </a:solidFill>
          <a:ln>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2856" dirty="0">
                <a:solidFill>
                  <a:srgbClr val="000000"/>
                </a:solidFill>
              </a:rPr>
              <a:t>Front-End</a:t>
            </a:r>
          </a:p>
        </p:txBody>
      </p:sp>
      <p:cxnSp>
        <p:nvCxnSpPr>
          <p:cNvPr id="14" name="Straight Arrow Connector 13"/>
          <p:cNvCxnSpPr/>
          <p:nvPr/>
        </p:nvCxnSpPr>
        <p:spPr>
          <a:xfrm flipV="1">
            <a:off x="4297462" y="4663050"/>
            <a:ext cx="387005" cy="81571"/>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flipV="1">
            <a:off x="7674484" y="5026777"/>
            <a:ext cx="1089397" cy="68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p:nvPr/>
        </p:nvSpPr>
        <p:spPr>
          <a:xfrm>
            <a:off x="2527409" y="4350924"/>
            <a:ext cx="1570433" cy="336204"/>
          </a:xfrm>
          <a:prstGeom prst="rect">
            <a:avLst/>
          </a:prstGeom>
          <a:noFill/>
        </p:spPr>
        <p:txBody>
          <a:bodyPr wrap="none" lIns="0" tIns="0" rIns="0" bIns="0" rtlCol="0">
            <a:spAutoFit/>
          </a:bodyPr>
          <a:lstStyle/>
          <a:p>
            <a:pPr defTabSz="1242757"/>
            <a:r>
              <a:rPr lang="en-US" sz="2142" dirty="0">
                <a:gradFill>
                  <a:gsLst>
                    <a:gs pos="0">
                      <a:srgbClr val="FFFFFF"/>
                    </a:gs>
                    <a:gs pos="100000">
                      <a:srgbClr val="FFFFFF"/>
                    </a:gs>
                  </a:gsLst>
                  <a:lin ang="5400000" scaled="0"/>
                </a:gradFill>
              </a:rPr>
              <a:t>HTTP/HTTPS</a:t>
            </a:r>
          </a:p>
        </p:txBody>
      </p:sp>
      <p:sp>
        <p:nvSpPr>
          <p:cNvPr id="26" name="Can 25"/>
          <p:cNvSpPr/>
          <p:nvPr/>
        </p:nvSpPr>
        <p:spPr bwMode="auto">
          <a:xfrm>
            <a:off x="9007262" y="3650549"/>
            <a:ext cx="993482" cy="1476622"/>
          </a:xfrm>
          <a:prstGeom prst="can">
            <a:avLst>
              <a:gd name="adj" fmla="val 19523"/>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408" dirty="0">
              <a:solidFill>
                <a:srgbClr val="000000"/>
              </a:solidFill>
            </a:endParaRPr>
          </a:p>
          <a:p>
            <a:pPr algn="ctr" defTabSz="1242089" fontAlgn="base">
              <a:spcBef>
                <a:spcPct val="0"/>
              </a:spcBef>
              <a:spcAft>
                <a:spcPct val="0"/>
              </a:spcAft>
            </a:pPr>
            <a:r>
              <a:rPr lang="en-US" sz="1428" dirty="0">
                <a:solidFill>
                  <a:srgbClr val="000000"/>
                </a:solidFill>
              </a:rPr>
              <a:t>Windows</a:t>
            </a:r>
          </a:p>
          <a:p>
            <a:pPr algn="ctr" defTabSz="1242089" fontAlgn="base">
              <a:spcBef>
                <a:spcPct val="0"/>
              </a:spcBef>
              <a:spcAft>
                <a:spcPct val="0"/>
              </a:spcAft>
            </a:pPr>
            <a:r>
              <a:rPr lang="en-US" sz="1428" dirty="0">
                <a:solidFill>
                  <a:srgbClr val="000000"/>
                </a:solidFill>
              </a:rPr>
              <a:t>Azure</a:t>
            </a:r>
          </a:p>
          <a:p>
            <a:pPr algn="ctr" defTabSz="1242089" fontAlgn="base">
              <a:spcBef>
                <a:spcPct val="0"/>
              </a:spcBef>
              <a:spcAft>
                <a:spcPct val="0"/>
              </a:spcAft>
            </a:pPr>
            <a:r>
              <a:rPr lang="en-US" sz="1428" dirty="0">
                <a:solidFill>
                  <a:srgbClr val="000000"/>
                </a:solidFill>
              </a:rPr>
              <a:t>Storage (or)</a:t>
            </a:r>
            <a:br>
              <a:rPr lang="en-US" sz="1428" dirty="0">
                <a:solidFill>
                  <a:srgbClr val="000000"/>
                </a:solidFill>
              </a:rPr>
            </a:br>
            <a:r>
              <a:rPr lang="en-US" sz="1428" dirty="0">
                <a:solidFill>
                  <a:srgbClr val="000000"/>
                </a:solidFill>
              </a:rPr>
              <a:t>SQL </a:t>
            </a:r>
            <a:r>
              <a:rPr lang="en-US" sz="1530" dirty="0">
                <a:solidFill>
                  <a:srgbClr val="000000"/>
                </a:solidFill>
              </a:rPr>
              <a:t>Azure</a:t>
            </a:r>
          </a:p>
        </p:txBody>
      </p:sp>
      <p:sp>
        <p:nvSpPr>
          <p:cNvPr id="31" name="Trapezoid 30"/>
          <p:cNvSpPr/>
          <p:nvPr/>
        </p:nvSpPr>
        <p:spPr bwMode="auto">
          <a:xfrm>
            <a:off x="3168567" y="4624158"/>
            <a:ext cx="1165754" cy="466302"/>
          </a:xfrm>
          <a:prstGeom prst="trapezoid">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1428" dirty="0">
                <a:solidFill>
                  <a:srgbClr val="000000"/>
                </a:solidFill>
              </a:rPr>
              <a:t>Load Balancer</a:t>
            </a:r>
          </a:p>
        </p:txBody>
      </p:sp>
      <p:cxnSp>
        <p:nvCxnSpPr>
          <p:cNvPr id="16" name="Straight Arrow Connector 15"/>
          <p:cNvCxnSpPr/>
          <p:nvPr/>
        </p:nvCxnSpPr>
        <p:spPr>
          <a:xfrm>
            <a:off x="5889615" y="5027119"/>
            <a:ext cx="388585"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85" name="Rectangle 84"/>
          <p:cNvSpPr/>
          <p:nvPr/>
        </p:nvSpPr>
        <p:spPr bwMode="auto">
          <a:xfrm>
            <a:off x="4426409" y="3885847"/>
            <a:ext cx="3435983" cy="2253791"/>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 name="Rectangle 17"/>
          <p:cNvSpPr/>
          <p:nvPr/>
        </p:nvSpPr>
        <p:spPr bwMode="auto">
          <a:xfrm>
            <a:off x="6405839" y="4282460"/>
            <a:ext cx="1105423" cy="1476622"/>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 name="Rectangle 18"/>
          <p:cNvSpPr/>
          <p:nvPr/>
        </p:nvSpPr>
        <p:spPr bwMode="auto">
          <a:xfrm>
            <a:off x="6561272" y="4476437"/>
            <a:ext cx="1105423" cy="1476622"/>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2040" dirty="0">
                <a:gradFill>
                  <a:gsLst>
                    <a:gs pos="0">
                      <a:srgbClr val="FFFFFF"/>
                    </a:gs>
                    <a:gs pos="100000">
                      <a:srgbClr val="FFFFFF"/>
                    </a:gs>
                  </a:gsLst>
                  <a:lin ang="5400000" scaled="0"/>
                </a:gradFill>
              </a:rPr>
              <a:t>Middle-Tier</a:t>
            </a:r>
            <a:endParaRPr lang="en-US" sz="2958" dirty="0">
              <a:gradFill>
                <a:gsLst>
                  <a:gs pos="0">
                    <a:srgbClr val="FFFFFF"/>
                  </a:gs>
                  <a:gs pos="100000">
                    <a:srgbClr val="FFFFFF"/>
                  </a:gs>
                </a:gsLst>
                <a:lin ang="5400000" scaled="0"/>
              </a:gradFill>
            </a:endParaRPr>
          </a:p>
        </p:txBody>
      </p:sp>
      <p:sp>
        <p:nvSpPr>
          <p:cNvPr id="20" name="Can 19"/>
          <p:cNvSpPr/>
          <p:nvPr/>
        </p:nvSpPr>
        <p:spPr bwMode="auto">
          <a:xfrm>
            <a:off x="9015777" y="5297240"/>
            <a:ext cx="993482" cy="1476622"/>
          </a:xfrm>
          <a:prstGeom prst="can">
            <a:avLst>
              <a:gd name="adj" fmla="val 19523"/>
            </a:avLst>
          </a:prstGeom>
          <a:solidFill>
            <a:schemeClr val="accent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408" dirty="0" smtClean="0">
              <a:solidFill>
                <a:srgbClr val="000000"/>
              </a:solidFill>
            </a:endParaRPr>
          </a:p>
          <a:p>
            <a:pPr algn="ctr" defTabSz="1242089" fontAlgn="base">
              <a:spcBef>
                <a:spcPct val="0"/>
              </a:spcBef>
              <a:spcAft>
                <a:spcPct val="0"/>
              </a:spcAft>
            </a:pPr>
            <a:r>
              <a:rPr lang="en-US" sz="1428" dirty="0" smtClean="0">
                <a:solidFill>
                  <a:srgbClr val="000000"/>
                </a:solidFill>
              </a:rPr>
              <a:t/>
            </a:r>
            <a:br>
              <a:rPr lang="en-US" sz="1428" dirty="0" smtClean="0">
                <a:solidFill>
                  <a:srgbClr val="000000"/>
                </a:solidFill>
              </a:rPr>
            </a:br>
            <a:r>
              <a:rPr lang="en-US" sz="1428" dirty="0" smtClean="0">
                <a:solidFill>
                  <a:srgbClr val="000000"/>
                </a:solidFill>
              </a:rPr>
              <a:t>SQL </a:t>
            </a:r>
            <a:r>
              <a:rPr lang="en-US" sz="1530" dirty="0" smtClean="0">
                <a:solidFill>
                  <a:srgbClr val="000000"/>
                </a:solidFill>
              </a:rPr>
              <a:t>Server on Virtual Machine</a:t>
            </a:r>
            <a:endParaRPr lang="en-US" sz="1530" dirty="0">
              <a:solidFill>
                <a:srgbClr val="000000"/>
              </a:solidFill>
            </a:endParaRPr>
          </a:p>
        </p:txBody>
      </p:sp>
      <p:cxnSp>
        <p:nvCxnSpPr>
          <p:cNvPr id="21" name="Straight Arrow Connector 20"/>
          <p:cNvCxnSpPr/>
          <p:nvPr/>
        </p:nvCxnSpPr>
        <p:spPr>
          <a:xfrm flipV="1">
            <a:off x="7705086" y="5763877"/>
            <a:ext cx="1089397" cy="68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23" name="Can 22"/>
          <p:cNvSpPr/>
          <p:nvPr/>
        </p:nvSpPr>
        <p:spPr bwMode="auto">
          <a:xfrm>
            <a:off x="10485437" y="5297240"/>
            <a:ext cx="993482" cy="1476622"/>
          </a:xfrm>
          <a:prstGeom prst="can">
            <a:avLst>
              <a:gd name="adj" fmla="val 19523"/>
            </a:avLst>
          </a:prstGeom>
          <a:solidFill>
            <a:schemeClr val="accent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408" dirty="0" smtClean="0">
              <a:solidFill>
                <a:srgbClr val="000000"/>
              </a:solidFill>
            </a:endParaRPr>
          </a:p>
          <a:p>
            <a:pPr algn="ctr" defTabSz="1242089" fontAlgn="base">
              <a:spcBef>
                <a:spcPct val="0"/>
              </a:spcBef>
              <a:spcAft>
                <a:spcPct val="0"/>
              </a:spcAft>
            </a:pPr>
            <a:r>
              <a:rPr lang="en-US" sz="1428" dirty="0" smtClean="0">
                <a:solidFill>
                  <a:srgbClr val="000000"/>
                </a:solidFill>
              </a:rPr>
              <a:t/>
            </a:r>
            <a:br>
              <a:rPr lang="en-US" sz="1428" dirty="0" smtClean="0">
                <a:solidFill>
                  <a:srgbClr val="000000"/>
                </a:solidFill>
              </a:rPr>
            </a:br>
            <a:r>
              <a:rPr lang="en-US" sz="1428" dirty="0" smtClean="0">
                <a:solidFill>
                  <a:srgbClr val="000000"/>
                </a:solidFill>
              </a:rPr>
              <a:t>SQL </a:t>
            </a:r>
            <a:r>
              <a:rPr lang="en-US" sz="1530" dirty="0" smtClean="0">
                <a:solidFill>
                  <a:srgbClr val="000000"/>
                </a:solidFill>
              </a:rPr>
              <a:t>Server on Virtual Machine</a:t>
            </a:r>
            <a:endParaRPr lang="en-US" sz="1530" dirty="0">
              <a:solidFill>
                <a:srgbClr val="000000"/>
              </a:solidFill>
            </a:endParaRPr>
          </a:p>
        </p:txBody>
      </p:sp>
      <p:cxnSp>
        <p:nvCxnSpPr>
          <p:cNvPr id="27" name="Straight Arrow Connector 26"/>
          <p:cNvCxnSpPr/>
          <p:nvPr/>
        </p:nvCxnSpPr>
        <p:spPr>
          <a:xfrm flipV="1">
            <a:off x="9975831" y="5965038"/>
            <a:ext cx="585806" cy="8843"/>
          </a:xfrm>
          <a:prstGeom prst="straightConnector1">
            <a:avLst/>
          </a:prstGeom>
          <a:ln>
            <a:solidFill>
              <a:schemeClr val="accent1"/>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1139239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8433170" y="2871201"/>
            <a:ext cx="1709773" cy="777169"/>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1836" dirty="0">
                <a:gradFill>
                  <a:gsLst>
                    <a:gs pos="0">
                      <a:srgbClr val="FFFFFF"/>
                    </a:gs>
                    <a:gs pos="100000">
                      <a:srgbClr val="FFFFFF"/>
                    </a:gs>
                  </a:gsLst>
                  <a:lin ang="5400000" scaled="0"/>
                </a:gradFill>
              </a:rPr>
              <a:t>Management REST APIs</a:t>
            </a:r>
          </a:p>
        </p:txBody>
      </p:sp>
      <p:sp>
        <p:nvSpPr>
          <p:cNvPr id="6" name="Rounded Rectangle 5"/>
          <p:cNvSpPr/>
          <p:nvPr/>
        </p:nvSpPr>
        <p:spPr bwMode="auto">
          <a:xfrm>
            <a:off x="7928010" y="4425540"/>
            <a:ext cx="2720093" cy="19429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2754" dirty="0">
              <a:solidFill>
                <a:srgbClr val="000000"/>
              </a:solidFill>
            </a:endParaRPr>
          </a:p>
          <a:p>
            <a:pPr algn="ctr" defTabSz="1242089" fontAlgn="base">
              <a:spcBef>
                <a:spcPct val="0"/>
              </a:spcBef>
              <a:spcAft>
                <a:spcPct val="0"/>
              </a:spcAft>
            </a:pPr>
            <a:endParaRPr lang="en-US" sz="2754" dirty="0">
              <a:solidFill>
                <a:srgbClr val="000000"/>
              </a:solidFill>
            </a:endParaRPr>
          </a:p>
          <a:p>
            <a:pPr algn="ctr" defTabSz="1242089" fontAlgn="base">
              <a:spcBef>
                <a:spcPct val="0"/>
              </a:spcBef>
              <a:spcAft>
                <a:spcPct val="0"/>
              </a:spcAft>
            </a:pPr>
            <a:endParaRPr lang="en-US" sz="2754" dirty="0">
              <a:solidFill>
                <a:srgbClr val="000000"/>
              </a:solidFill>
            </a:endParaRPr>
          </a:p>
          <a:p>
            <a:pPr algn="ctr" defTabSz="1242089" fontAlgn="base">
              <a:spcBef>
                <a:spcPct val="0"/>
              </a:spcBef>
              <a:spcAft>
                <a:spcPct val="0"/>
              </a:spcAft>
            </a:pPr>
            <a:r>
              <a:rPr lang="en-US" sz="1632" dirty="0">
                <a:solidFill>
                  <a:srgbClr val="FFFFFF"/>
                </a:solidFill>
              </a:rPr>
              <a:t>US-North Central Datacenter</a:t>
            </a:r>
          </a:p>
        </p:txBody>
      </p:sp>
      <p:sp>
        <p:nvSpPr>
          <p:cNvPr id="30" name="Flowchart: Process 29"/>
          <p:cNvSpPr/>
          <p:nvPr/>
        </p:nvSpPr>
        <p:spPr bwMode="auto">
          <a:xfrm>
            <a:off x="8597850" y="5446033"/>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1" name="Flowchart: Process 30"/>
          <p:cNvSpPr/>
          <p:nvPr/>
        </p:nvSpPr>
        <p:spPr bwMode="auto">
          <a:xfrm>
            <a:off x="8718722" y="5446033"/>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2" name="Flowchart: Process 31"/>
          <p:cNvSpPr/>
          <p:nvPr/>
        </p:nvSpPr>
        <p:spPr bwMode="auto">
          <a:xfrm>
            <a:off x="8843257" y="5446033"/>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3" name="Flowchart: Process 32"/>
          <p:cNvSpPr/>
          <p:nvPr/>
        </p:nvSpPr>
        <p:spPr bwMode="auto">
          <a:xfrm>
            <a:off x="8959246" y="5446033"/>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4" name="Flowchart: Process 33"/>
          <p:cNvSpPr/>
          <p:nvPr/>
        </p:nvSpPr>
        <p:spPr bwMode="auto">
          <a:xfrm>
            <a:off x="8597850" y="5539004"/>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5" name="Flowchart: Process 34"/>
          <p:cNvSpPr/>
          <p:nvPr/>
        </p:nvSpPr>
        <p:spPr bwMode="auto">
          <a:xfrm>
            <a:off x="8718722" y="5539004"/>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6" name="Flowchart: Process 35"/>
          <p:cNvSpPr/>
          <p:nvPr/>
        </p:nvSpPr>
        <p:spPr bwMode="auto">
          <a:xfrm>
            <a:off x="8843257" y="5539004"/>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37" name="Flowchart: Process 36"/>
          <p:cNvSpPr/>
          <p:nvPr/>
        </p:nvSpPr>
        <p:spPr bwMode="auto">
          <a:xfrm>
            <a:off x="8959246" y="5539004"/>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46" name="Flowchart: Process 45"/>
          <p:cNvSpPr/>
          <p:nvPr/>
        </p:nvSpPr>
        <p:spPr bwMode="auto">
          <a:xfrm>
            <a:off x="8598826" y="563033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47" name="Flowchart: Process 46"/>
          <p:cNvSpPr/>
          <p:nvPr/>
        </p:nvSpPr>
        <p:spPr bwMode="auto">
          <a:xfrm>
            <a:off x="8719698" y="563033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48" name="Flowchart: Process 47"/>
          <p:cNvSpPr/>
          <p:nvPr/>
        </p:nvSpPr>
        <p:spPr bwMode="auto">
          <a:xfrm>
            <a:off x="8843257" y="563033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49" name="Flowchart: Process 48"/>
          <p:cNvSpPr/>
          <p:nvPr/>
        </p:nvSpPr>
        <p:spPr bwMode="auto">
          <a:xfrm>
            <a:off x="8960222" y="563033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0" name="Flowchart: Process 49"/>
          <p:cNvSpPr/>
          <p:nvPr/>
        </p:nvSpPr>
        <p:spPr bwMode="auto">
          <a:xfrm>
            <a:off x="8598826" y="572330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1" name="Flowchart: Process 50"/>
          <p:cNvSpPr/>
          <p:nvPr/>
        </p:nvSpPr>
        <p:spPr bwMode="auto">
          <a:xfrm>
            <a:off x="8719698" y="572330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2" name="Flowchart: Process 51"/>
          <p:cNvSpPr/>
          <p:nvPr/>
        </p:nvSpPr>
        <p:spPr bwMode="auto">
          <a:xfrm>
            <a:off x="8843257" y="572330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3" name="Flowchart: Process 52"/>
          <p:cNvSpPr/>
          <p:nvPr/>
        </p:nvSpPr>
        <p:spPr bwMode="auto">
          <a:xfrm>
            <a:off x="8960222" y="572330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4" name="Flowchart: Process 53"/>
          <p:cNvSpPr/>
          <p:nvPr/>
        </p:nvSpPr>
        <p:spPr bwMode="auto">
          <a:xfrm>
            <a:off x="8596873" y="508058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5" name="Flowchart: Process 54"/>
          <p:cNvSpPr/>
          <p:nvPr/>
        </p:nvSpPr>
        <p:spPr bwMode="auto">
          <a:xfrm>
            <a:off x="8717745" y="508058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6" name="Flowchart: Process 55"/>
          <p:cNvSpPr/>
          <p:nvPr/>
        </p:nvSpPr>
        <p:spPr bwMode="auto">
          <a:xfrm>
            <a:off x="8843257" y="508058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7" name="Flowchart: Process 56"/>
          <p:cNvSpPr/>
          <p:nvPr/>
        </p:nvSpPr>
        <p:spPr bwMode="auto">
          <a:xfrm>
            <a:off x="8958269" y="5080580"/>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8" name="Flowchart: Process 57"/>
          <p:cNvSpPr/>
          <p:nvPr/>
        </p:nvSpPr>
        <p:spPr bwMode="auto">
          <a:xfrm>
            <a:off x="8596873" y="517355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59" name="Flowchart: Process 58"/>
          <p:cNvSpPr/>
          <p:nvPr/>
        </p:nvSpPr>
        <p:spPr bwMode="auto">
          <a:xfrm>
            <a:off x="8717745" y="517355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0" name="Flowchart: Process 59"/>
          <p:cNvSpPr/>
          <p:nvPr/>
        </p:nvSpPr>
        <p:spPr bwMode="auto">
          <a:xfrm>
            <a:off x="8843257" y="517355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1" name="Flowchart: Process 60"/>
          <p:cNvSpPr/>
          <p:nvPr/>
        </p:nvSpPr>
        <p:spPr bwMode="auto">
          <a:xfrm>
            <a:off x="8958269" y="5173555"/>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2" name="Flowchart: Process 61"/>
          <p:cNvSpPr/>
          <p:nvPr/>
        </p:nvSpPr>
        <p:spPr bwMode="auto">
          <a:xfrm>
            <a:off x="8597850" y="5264881"/>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3" name="Flowchart: Process 62"/>
          <p:cNvSpPr/>
          <p:nvPr/>
        </p:nvSpPr>
        <p:spPr bwMode="auto">
          <a:xfrm>
            <a:off x="8718722" y="5264881"/>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4" name="Flowchart: Process 63"/>
          <p:cNvSpPr/>
          <p:nvPr/>
        </p:nvSpPr>
        <p:spPr bwMode="auto">
          <a:xfrm>
            <a:off x="8843257" y="5264881"/>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5" name="Flowchart: Process 64"/>
          <p:cNvSpPr/>
          <p:nvPr/>
        </p:nvSpPr>
        <p:spPr bwMode="auto">
          <a:xfrm>
            <a:off x="8959246" y="5264881"/>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6" name="Flowchart: Process 65"/>
          <p:cNvSpPr/>
          <p:nvPr/>
        </p:nvSpPr>
        <p:spPr bwMode="auto">
          <a:xfrm>
            <a:off x="8597850" y="5357852"/>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7" name="Flowchart: Process 66"/>
          <p:cNvSpPr/>
          <p:nvPr/>
        </p:nvSpPr>
        <p:spPr bwMode="auto">
          <a:xfrm>
            <a:off x="8718722" y="5357852"/>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8" name="Flowchart: Process 67"/>
          <p:cNvSpPr/>
          <p:nvPr/>
        </p:nvSpPr>
        <p:spPr bwMode="auto">
          <a:xfrm>
            <a:off x="8843257" y="5357852"/>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69" name="Flowchart: Process 68"/>
          <p:cNvSpPr/>
          <p:nvPr/>
        </p:nvSpPr>
        <p:spPr bwMode="auto">
          <a:xfrm>
            <a:off x="8959246" y="5357852"/>
            <a:ext cx="90350" cy="72841"/>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24244" tIns="62123" rIns="124244" bIns="62123"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grpSp>
        <p:nvGrpSpPr>
          <p:cNvPr id="71" name="Group 70"/>
          <p:cNvGrpSpPr/>
          <p:nvPr/>
        </p:nvGrpSpPr>
        <p:grpSpPr>
          <a:xfrm>
            <a:off x="8099950" y="5080394"/>
            <a:ext cx="451745" cy="715566"/>
            <a:chOff x="2129481" y="1246746"/>
            <a:chExt cx="1904998" cy="3687204"/>
          </a:xfrm>
        </p:grpSpPr>
        <p:sp>
          <p:nvSpPr>
            <p:cNvPr id="72" name="Flowchart: Process 71"/>
            <p:cNvSpPr/>
            <p:nvPr/>
          </p:nvSpPr>
          <p:spPr bwMode="auto">
            <a:xfrm>
              <a:off x="2129481"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3" name="Flowchart: Process 72"/>
            <p:cNvSpPr/>
            <p:nvPr/>
          </p:nvSpPr>
          <p:spPr bwMode="auto">
            <a:xfrm>
              <a:off x="2639196"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4" name="Flowchart: Process 73"/>
            <p:cNvSpPr/>
            <p:nvPr/>
          </p:nvSpPr>
          <p:spPr bwMode="auto">
            <a:xfrm>
              <a:off x="3168477"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5" name="Flowchart: Process 74"/>
            <p:cNvSpPr/>
            <p:nvPr/>
          </p:nvSpPr>
          <p:spPr bwMode="auto">
            <a:xfrm>
              <a:off x="3653480"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6" name="Flowchart: Process 75"/>
            <p:cNvSpPr/>
            <p:nvPr/>
          </p:nvSpPr>
          <p:spPr bwMode="auto">
            <a:xfrm>
              <a:off x="2129481"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7" name="Flowchart: Process 76"/>
            <p:cNvSpPr/>
            <p:nvPr/>
          </p:nvSpPr>
          <p:spPr bwMode="auto">
            <a:xfrm>
              <a:off x="2639196"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8" name="Flowchart: Process 77"/>
            <p:cNvSpPr/>
            <p:nvPr/>
          </p:nvSpPr>
          <p:spPr bwMode="auto">
            <a:xfrm>
              <a:off x="3168477"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79" name="Flowchart: Process 78"/>
            <p:cNvSpPr/>
            <p:nvPr/>
          </p:nvSpPr>
          <p:spPr bwMode="auto">
            <a:xfrm>
              <a:off x="3653480"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0" name="Flowchart: Process 79"/>
            <p:cNvSpPr/>
            <p:nvPr/>
          </p:nvSpPr>
          <p:spPr bwMode="auto">
            <a:xfrm>
              <a:off x="2129481"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1" name="Flowchart: Process 80"/>
            <p:cNvSpPr/>
            <p:nvPr/>
          </p:nvSpPr>
          <p:spPr bwMode="auto">
            <a:xfrm>
              <a:off x="2639196"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2" name="Flowchart: Process 81"/>
            <p:cNvSpPr/>
            <p:nvPr/>
          </p:nvSpPr>
          <p:spPr bwMode="auto">
            <a:xfrm>
              <a:off x="3168477"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3" name="Flowchart: Process 82"/>
            <p:cNvSpPr/>
            <p:nvPr/>
          </p:nvSpPr>
          <p:spPr bwMode="auto">
            <a:xfrm>
              <a:off x="3653480"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4" name="Flowchart: Process 83"/>
            <p:cNvSpPr/>
            <p:nvPr/>
          </p:nvSpPr>
          <p:spPr bwMode="auto">
            <a:xfrm>
              <a:off x="2129481"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5" name="Flowchart: Process 84"/>
            <p:cNvSpPr/>
            <p:nvPr/>
          </p:nvSpPr>
          <p:spPr bwMode="auto">
            <a:xfrm>
              <a:off x="2639196"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6" name="Flowchart: Process 85"/>
            <p:cNvSpPr/>
            <p:nvPr/>
          </p:nvSpPr>
          <p:spPr bwMode="auto">
            <a:xfrm>
              <a:off x="3168477"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7" name="Flowchart: Process 86"/>
            <p:cNvSpPr/>
            <p:nvPr/>
          </p:nvSpPr>
          <p:spPr bwMode="auto">
            <a:xfrm>
              <a:off x="3653480"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8" name="Flowchart: Process 87"/>
            <p:cNvSpPr/>
            <p:nvPr/>
          </p:nvSpPr>
          <p:spPr bwMode="auto">
            <a:xfrm>
              <a:off x="2129481"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89" name="Flowchart: Process 88"/>
            <p:cNvSpPr/>
            <p:nvPr/>
          </p:nvSpPr>
          <p:spPr bwMode="auto">
            <a:xfrm>
              <a:off x="2639196"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0" name="Flowchart: Process 89"/>
            <p:cNvSpPr/>
            <p:nvPr/>
          </p:nvSpPr>
          <p:spPr bwMode="auto">
            <a:xfrm>
              <a:off x="3168477"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1" name="Flowchart: Process 90"/>
            <p:cNvSpPr/>
            <p:nvPr/>
          </p:nvSpPr>
          <p:spPr bwMode="auto">
            <a:xfrm>
              <a:off x="3653480"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2" name="Flowchart: Process 91"/>
            <p:cNvSpPr/>
            <p:nvPr/>
          </p:nvSpPr>
          <p:spPr bwMode="auto">
            <a:xfrm>
              <a:off x="2129481"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3" name="Flowchart: Process 92"/>
            <p:cNvSpPr/>
            <p:nvPr/>
          </p:nvSpPr>
          <p:spPr bwMode="auto">
            <a:xfrm>
              <a:off x="2639196"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4" name="Flowchart: Process 93"/>
            <p:cNvSpPr/>
            <p:nvPr/>
          </p:nvSpPr>
          <p:spPr bwMode="auto">
            <a:xfrm>
              <a:off x="3168477"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5" name="Flowchart: Process 94"/>
            <p:cNvSpPr/>
            <p:nvPr/>
          </p:nvSpPr>
          <p:spPr bwMode="auto">
            <a:xfrm>
              <a:off x="3653480"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6" name="Flowchart: Process 95"/>
            <p:cNvSpPr/>
            <p:nvPr/>
          </p:nvSpPr>
          <p:spPr bwMode="auto">
            <a:xfrm>
              <a:off x="2129481"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7" name="Flowchart: Process 96"/>
            <p:cNvSpPr/>
            <p:nvPr/>
          </p:nvSpPr>
          <p:spPr bwMode="auto">
            <a:xfrm>
              <a:off x="2639196"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8" name="Flowchart: Process 97"/>
            <p:cNvSpPr/>
            <p:nvPr/>
          </p:nvSpPr>
          <p:spPr bwMode="auto">
            <a:xfrm>
              <a:off x="3168477"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99" name="Flowchart: Process 98"/>
            <p:cNvSpPr/>
            <p:nvPr/>
          </p:nvSpPr>
          <p:spPr bwMode="auto">
            <a:xfrm>
              <a:off x="3653480"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0" name="Flowchart: Process 99"/>
            <p:cNvSpPr/>
            <p:nvPr/>
          </p:nvSpPr>
          <p:spPr bwMode="auto">
            <a:xfrm>
              <a:off x="2129481"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1" name="Flowchart: Process 100"/>
            <p:cNvSpPr/>
            <p:nvPr/>
          </p:nvSpPr>
          <p:spPr bwMode="auto">
            <a:xfrm>
              <a:off x="2639196"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2" name="Flowchart: Process 101"/>
            <p:cNvSpPr/>
            <p:nvPr/>
          </p:nvSpPr>
          <p:spPr bwMode="auto">
            <a:xfrm>
              <a:off x="3168477"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3" name="Flowchart: Process 102"/>
            <p:cNvSpPr/>
            <p:nvPr/>
          </p:nvSpPr>
          <p:spPr bwMode="auto">
            <a:xfrm>
              <a:off x="3653480"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grpSp>
      <p:sp>
        <p:nvSpPr>
          <p:cNvPr id="20" name="Title 19"/>
          <p:cNvSpPr>
            <a:spLocks noGrp="1"/>
          </p:cNvSpPr>
          <p:nvPr>
            <p:ph type="title"/>
          </p:nvPr>
        </p:nvSpPr>
        <p:spPr>
          <a:xfrm>
            <a:off x="1952410" y="13"/>
            <a:ext cx="8530442" cy="997196"/>
          </a:xfrm>
        </p:spPr>
        <p:txBody>
          <a:bodyPr/>
          <a:lstStyle/>
          <a:p>
            <a:r>
              <a:rPr lang="en-US" sz="3600" dirty="0"/>
              <a:t>Deploying a .NET App to Windows Azure</a:t>
            </a:r>
            <a:br>
              <a:rPr lang="en-US" sz="3600" dirty="0"/>
            </a:br>
            <a:r>
              <a:rPr lang="en-US" sz="3600" dirty="0"/>
              <a:t>The 10,000 foot view</a:t>
            </a:r>
          </a:p>
        </p:txBody>
      </p:sp>
      <p:cxnSp>
        <p:nvCxnSpPr>
          <p:cNvPr id="26" name="Straight Arrow Connector 25"/>
          <p:cNvCxnSpPr>
            <a:stCxn id="5" idx="2"/>
            <a:endCxn id="2" idx="0"/>
          </p:cNvCxnSpPr>
          <p:nvPr/>
        </p:nvCxnSpPr>
        <p:spPr>
          <a:xfrm flipH="1">
            <a:off x="9275536" y="3648373"/>
            <a:ext cx="12552" cy="94625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104" name="Group 103"/>
          <p:cNvGrpSpPr/>
          <p:nvPr/>
        </p:nvGrpSpPr>
        <p:grpSpPr>
          <a:xfrm>
            <a:off x="9098610" y="5080588"/>
            <a:ext cx="451745" cy="715566"/>
            <a:chOff x="2129481" y="1246746"/>
            <a:chExt cx="1904998" cy="3687204"/>
          </a:xfrm>
        </p:grpSpPr>
        <p:sp>
          <p:nvSpPr>
            <p:cNvPr id="105" name="Flowchart: Process 104"/>
            <p:cNvSpPr/>
            <p:nvPr/>
          </p:nvSpPr>
          <p:spPr bwMode="auto">
            <a:xfrm>
              <a:off x="2129481"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7" name="Flowchart: Process 106"/>
            <p:cNvSpPr/>
            <p:nvPr/>
          </p:nvSpPr>
          <p:spPr bwMode="auto">
            <a:xfrm>
              <a:off x="2639196"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09" name="Flowchart: Process 108"/>
            <p:cNvSpPr/>
            <p:nvPr/>
          </p:nvSpPr>
          <p:spPr bwMode="auto">
            <a:xfrm>
              <a:off x="3168477"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0" name="Flowchart: Process 109"/>
            <p:cNvSpPr/>
            <p:nvPr/>
          </p:nvSpPr>
          <p:spPr bwMode="auto">
            <a:xfrm>
              <a:off x="3653480"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1" name="Flowchart: Process 110"/>
            <p:cNvSpPr/>
            <p:nvPr/>
          </p:nvSpPr>
          <p:spPr bwMode="auto">
            <a:xfrm>
              <a:off x="2129481"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2" name="Flowchart: Process 111"/>
            <p:cNvSpPr/>
            <p:nvPr/>
          </p:nvSpPr>
          <p:spPr bwMode="auto">
            <a:xfrm>
              <a:off x="2639196"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3" name="Flowchart: Process 112"/>
            <p:cNvSpPr/>
            <p:nvPr/>
          </p:nvSpPr>
          <p:spPr bwMode="auto">
            <a:xfrm>
              <a:off x="3168477"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4" name="Flowchart: Process 113"/>
            <p:cNvSpPr/>
            <p:nvPr/>
          </p:nvSpPr>
          <p:spPr bwMode="auto">
            <a:xfrm>
              <a:off x="3653480"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5" name="Flowchart: Process 114"/>
            <p:cNvSpPr/>
            <p:nvPr/>
          </p:nvSpPr>
          <p:spPr bwMode="auto">
            <a:xfrm>
              <a:off x="2129481"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6" name="Flowchart: Process 115"/>
            <p:cNvSpPr/>
            <p:nvPr/>
          </p:nvSpPr>
          <p:spPr bwMode="auto">
            <a:xfrm>
              <a:off x="2639196"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7" name="Flowchart: Process 116"/>
            <p:cNvSpPr/>
            <p:nvPr/>
          </p:nvSpPr>
          <p:spPr bwMode="auto">
            <a:xfrm>
              <a:off x="3168477"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8" name="Flowchart: Process 117"/>
            <p:cNvSpPr/>
            <p:nvPr/>
          </p:nvSpPr>
          <p:spPr bwMode="auto">
            <a:xfrm>
              <a:off x="3653480"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19" name="Flowchart: Process 118"/>
            <p:cNvSpPr/>
            <p:nvPr/>
          </p:nvSpPr>
          <p:spPr bwMode="auto">
            <a:xfrm>
              <a:off x="2129481"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0" name="Flowchart: Process 119"/>
            <p:cNvSpPr/>
            <p:nvPr/>
          </p:nvSpPr>
          <p:spPr bwMode="auto">
            <a:xfrm>
              <a:off x="2639196"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1" name="Flowchart: Process 120"/>
            <p:cNvSpPr/>
            <p:nvPr/>
          </p:nvSpPr>
          <p:spPr bwMode="auto">
            <a:xfrm>
              <a:off x="3168477"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2" name="Flowchart: Process 121"/>
            <p:cNvSpPr/>
            <p:nvPr/>
          </p:nvSpPr>
          <p:spPr bwMode="auto">
            <a:xfrm>
              <a:off x="3653480"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3" name="Flowchart: Process 122"/>
            <p:cNvSpPr/>
            <p:nvPr/>
          </p:nvSpPr>
          <p:spPr bwMode="auto">
            <a:xfrm>
              <a:off x="2129481"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4" name="Flowchart: Process 123"/>
            <p:cNvSpPr/>
            <p:nvPr/>
          </p:nvSpPr>
          <p:spPr bwMode="auto">
            <a:xfrm>
              <a:off x="2639196"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5" name="Flowchart: Process 124"/>
            <p:cNvSpPr/>
            <p:nvPr/>
          </p:nvSpPr>
          <p:spPr bwMode="auto">
            <a:xfrm>
              <a:off x="3168477"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6" name="Flowchart: Process 125"/>
            <p:cNvSpPr/>
            <p:nvPr/>
          </p:nvSpPr>
          <p:spPr bwMode="auto">
            <a:xfrm>
              <a:off x="3653480"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7" name="Flowchart: Process 126"/>
            <p:cNvSpPr/>
            <p:nvPr/>
          </p:nvSpPr>
          <p:spPr bwMode="auto">
            <a:xfrm>
              <a:off x="2129481"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8" name="Flowchart: Process 127"/>
            <p:cNvSpPr/>
            <p:nvPr/>
          </p:nvSpPr>
          <p:spPr bwMode="auto">
            <a:xfrm>
              <a:off x="2639196"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29" name="Flowchart: Process 128"/>
            <p:cNvSpPr/>
            <p:nvPr/>
          </p:nvSpPr>
          <p:spPr bwMode="auto">
            <a:xfrm>
              <a:off x="3168477"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0" name="Flowchart: Process 129"/>
            <p:cNvSpPr/>
            <p:nvPr/>
          </p:nvSpPr>
          <p:spPr bwMode="auto">
            <a:xfrm>
              <a:off x="3653480"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1" name="Flowchart: Process 130"/>
            <p:cNvSpPr/>
            <p:nvPr/>
          </p:nvSpPr>
          <p:spPr bwMode="auto">
            <a:xfrm>
              <a:off x="2129481"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2" name="Flowchart: Process 131"/>
            <p:cNvSpPr/>
            <p:nvPr/>
          </p:nvSpPr>
          <p:spPr bwMode="auto">
            <a:xfrm>
              <a:off x="2639196"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3" name="Flowchart: Process 132"/>
            <p:cNvSpPr/>
            <p:nvPr/>
          </p:nvSpPr>
          <p:spPr bwMode="auto">
            <a:xfrm>
              <a:off x="3168477"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4" name="Flowchart: Process 133"/>
            <p:cNvSpPr/>
            <p:nvPr/>
          </p:nvSpPr>
          <p:spPr bwMode="auto">
            <a:xfrm>
              <a:off x="3653480"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5" name="Flowchart: Process 134"/>
            <p:cNvSpPr/>
            <p:nvPr/>
          </p:nvSpPr>
          <p:spPr bwMode="auto">
            <a:xfrm>
              <a:off x="2129481"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6" name="Flowchart: Process 135"/>
            <p:cNvSpPr/>
            <p:nvPr/>
          </p:nvSpPr>
          <p:spPr bwMode="auto">
            <a:xfrm>
              <a:off x="2639196"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7" name="Flowchart: Process 136"/>
            <p:cNvSpPr/>
            <p:nvPr/>
          </p:nvSpPr>
          <p:spPr bwMode="auto">
            <a:xfrm>
              <a:off x="3168477"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38" name="Flowchart: Process 137"/>
            <p:cNvSpPr/>
            <p:nvPr/>
          </p:nvSpPr>
          <p:spPr bwMode="auto">
            <a:xfrm>
              <a:off x="3653480"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grpSp>
      <p:grpSp>
        <p:nvGrpSpPr>
          <p:cNvPr id="139" name="Group 138"/>
          <p:cNvGrpSpPr/>
          <p:nvPr/>
        </p:nvGrpSpPr>
        <p:grpSpPr>
          <a:xfrm>
            <a:off x="9576993" y="5080988"/>
            <a:ext cx="451745" cy="715566"/>
            <a:chOff x="2129481" y="1246746"/>
            <a:chExt cx="1904998" cy="3687204"/>
          </a:xfrm>
        </p:grpSpPr>
        <p:sp>
          <p:nvSpPr>
            <p:cNvPr id="140" name="Flowchart: Process 139"/>
            <p:cNvSpPr/>
            <p:nvPr/>
          </p:nvSpPr>
          <p:spPr bwMode="auto">
            <a:xfrm>
              <a:off x="2129481"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1" name="Flowchart: Process 140"/>
            <p:cNvSpPr/>
            <p:nvPr/>
          </p:nvSpPr>
          <p:spPr bwMode="auto">
            <a:xfrm>
              <a:off x="2639196"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2" name="Flowchart: Process 141"/>
            <p:cNvSpPr/>
            <p:nvPr/>
          </p:nvSpPr>
          <p:spPr bwMode="auto">
            <a:xfrm>
              <a:off x="3168477"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3" name="Flowchart: Process 142"/>
            <p:cNvSpPr/>
            <p:nvPr/>
          </p:nvSpPr>
          <p:spPr bwMode="auto">
            <a:xfrm>
              <a:off x="3653480"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4" name="Flowchart: Process 143"/>
            <p:cNvSpPr/>
            <p:nvPr/>
          </p:nvSpPr>
          <p:spPr bwMode="auto">
            <a:xfrm>
              <a:off x="2129481"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5" name="Flowchart: Process 144"/>
            <p:cNvSpPr/>
            <p:nvPr/>
          </p:nvSpPr>
          <p:spPr bwMode="auto">
            <a:xfrm>
              <a:off x="2639196"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6" name="Flowchart: Process 145"/>
            <p:cNvSpPr/>
            <p:nvPr/>
          </p:nvSpPr>
          <p:spPr bwMode="auto">
            <a:xfrm>
              <a:off x="3168477"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7" name="Flowchart: Process 146"/>
            <p:cNvSpPr/>
            <p:nvPr/>
          </p:nvSpPr>
          <p:spPr bwMode="auto">
            <a:xfrm>
              <a:off x="3653480"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8" name="Flowchart: Process 147"/>
            <p:cNvSpPr/>
            <p:nvPr/>
          </p:nvSpPr>
          <p:spPr bwMode="auto">
            <a:xfrm>
              <a:off x="2129481"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49" name="Flowchart: Process 148"/>
            <p:cNvSpPr/>
            <p:nvPr/>
          </p:nvSpPr>
          <p:spPr bwMode="auto">
            <a:xfrm>
              <a:off x="2639196"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0" name="Flowchart: Process 149"/>
            <p:cNvSpPr/>
            <p:nvPr/>
          </p:nvSpPr>
          <p:spPr bwMode="auto">
            <a:xfrm>
              <a:off x="3168477"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1" name="Flowchart: Process 150"/>
            <p:cNvSpPr/>
            <p:nvPr/>
          </p:nvSpPr>
          <p:spPr bwMode="auto">
            <a:xfrm>
              <a:off x="3653480"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2" name="Flowchart: Process 151"/>
            <p:cNvSpPr/>
            <p:nvPr/>
          </p:nvSpPr>
          <p:spPr bwMode="auto">
            <a:xfrm>
              <a:off x="2129481"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3" name="Flowchart: Process 152"/>
            <p:cNvSpPr/>
            <p:nvPr/>
          </p:nvSpPr>
          <p:spPr bwMode="auto">
            <a:xfrm>
              <a:off x="2639196"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4" name="Flowchart: Process 153"/>
            <p:cNvSpPr/>
            <p:nvPr/>
          </p:nvSpPr>
          <p:spPr bwMode="auto">
            <a:xfrm>
              <a:off x="3168477"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5" name="Flowchart: Process 154"/>
            <p:cNvSpPr/>
            <p:nvPr/>
          </p:nvSpPr>
          <p:spPr bwMode="auto">
            <a:xfrm>
              <a:off x="3653480"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6" name="Flowchart: Process 155"/>
            <p:cNvSpPr/>
            <p:nvPr/>
          </p:nvSpPr>
          <p:spPr bwMode="auto">
            <a:xfrm>
              <a:off x="2129481"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7" name="Flowchart: Process 156"/>
            <p:cNvSpPr/>
            <p:nvPr/>
          </p:nvSpPr>
          <p:spPr bwMode="auto">
            <a:xfrm>
              <a:off x="2639196"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8" name="Flowchart: Process 157"/>
            <p:cNvSpPr/>
            <p:nvPr/>
          </p:nvSpPr>
          <p:spPr bwMode="auto">
            <a:xfrm>
              <a:off x="3168477"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59" name="Flowchart: Process 158"/>
            <p:cNvSpPr/>
            <p:nvPr/>
          </p:nvSpPr>
          <p:spPr bwMode="auto">
            <a:xfrm>
              <a:off x="3653480"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0" name="Flowchart: Process 159"/>
            <p:cNvSpPr/>
            <p:nvPr/>
          </p:nvSpPr>
          <p:spPr bwMode="auto">
            <a:xfrm>
              <a:off x="2129481"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1" name="Flowchart: Process 160"/>
            <p:cNvSpPr/>
            <p:nvPr/>
          </p:nvSpPr>
          <p:spPr bwMode="auto">
            <a:xfrm>
              <a:off x="2639196"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2" name="Flowchart: Process 161"/>
            <p:cNvSpPr/>
            <p:nvPr/>
          </p:nvSpPr>
          <p:spPr bwMode="auto">
            <a:xfrm>
              <a:off x="3168477"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3" name="Flowchart: Process 162"/>
            <p:cNvSpPr/>
            <p:nvPr/>
          </p:nvSpPr>
          <p:spPr bwMode="auto">
            <a:xfrm>
              <a:off x="3653480"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4" name="Flowchart: Process 163"/>
            <p:cNvSpPr/>
            <p:nvPr/>
          </p:nvSpPr>
          <p:spPr bwMode="auto">
            <a:xfrm>
              <a:off x="2129481"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5" name="Flowchart: Process 164"/>
            <p:cNvSpPr/>
            <p:nvPr/>
          </p:nvSpPr>
          <p:spPr bwMode="auto">
            <a:xfrm>
              <a:off x="2639196"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6" name="Flowchart: Process 165"/>
            <p:cNvSpPr/>
            <p:nvPr/>
          </p:nvSpPr>
          <p:spPr bwMode="auto">
            <a:xfrm>
              <a:off x="3168477"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7" name="Flowchart: Process 166"/>
            <p:cNvSpPr/>
            <p:nvPr/>
          </p:nvSpPr>
          <p:spPr bwMode="auto">
            <a:xfrm>
              <a:off x="3653480"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8" name="Flowchart: Process 167"/>
            <p:cNvSpPr/>
            <p:nvPr/>
          </p:nvSpPr>
          <p:spPr bwMode="auto">
            <a:xfrm>
              <a:off x="2129481"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69" name="Flowchart: Process 168"/>
            <p:cNvSpPr/>
            <p:nvPr/>
          </p:nvSpPr>
          <p:spPr bwMode="auto">
            <a:xfrm>
              <a:off x="2639196"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0" name="Flowchart: Process 169"/>
            <p:cNvSpPr/>
            <p:nvPr/>
          </p:nvSpPr>
          <p:spPr bwMode="auto">
            <a:xfrm>
              <a:off x="3168477"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1" name="Flowchart: Process 170"/>
            <p:cNvSpPr/>
            <p:nvPr/>
          </p:nvSpPr>
          <p:spPr bwMode="auto">
            <a:xfrm>
              <a:off x="3653480"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grpSp>
      <p:grpSp>
        <p:nvGrpSpPr>
          <p:cNvPr id="172" name="Group 171"/>
          <p:cNvGrpSpPr/>
          <p:nvPr/>
        </p:nvGrpSpPr>
        <p:grpSpPr>
          <a:xfrm>
            <a:off x="10063341" y="5083282"/>
            <a:ext cx="453699" cy="715566"/>
            <a:chOff x="2129481" y="1246746"/>
            <a:chExt cx="1913238" cy="3687204"/>
          </a:xfrm>
        </p:grpSpPr>
        <p:sp>
          <p:nvSpPr>
            <p:cNvPr id="173" name="Flowchart: Process 172"/>
            <p:cNvSpPr/>
            <p:nvPr/>
          </p:nvSpPr>
          <p:spPr bwMode="auto">
            <a:xfrm>
              <a:off x="2129481"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4" name="Flowchart: Process 173"/>
            <p:cNvSpPr/>
            <p:nvPr/>
          </p:nvSpPr>
          <p:spPr bwMode="auto">
            <a:xfrm>
              <a:off x="2639196"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5" name="Flowchart: Process 174"/>
            <p:cNvSpPr/>
            <p:nvPr/>
          </p:nvSpPr>
          <p:spPr bwMode="auto">
            <a:xfrm>
              <a:off x="3168477"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6" name="Flowchart: Process 175"/>
            <p:cNvSpPr/>
            <p:nvPr/>
          </p:nvSpPr>
          <p:spPr bwMode="auto">
            <a:xfrm>
              <a:off x="3661720" y="312986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7" name="Flowchart: Process 176"/>
            <p:cNvSpPr/>
            <p:nvPr/>
          </p:nvSpPr>
          <p:spPr bwMode="auto">
            <a:xfrm>
              <a:off x="2129481"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8" name="Flowchart: Process 177"/>
            <p:cNvSpPr/>
            <p:nvPr/>
          </p:nvSpPr>
          <p:spPr bwMode="auto">
            <a:xfrm>
              <a:off x="2639196"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79" name="Flowchart: Process 178"/>
            <p:cNvSpPr/>
            <p:nvPr/>
          </p:nvSpPr>
          <p:spPr bwMode="auto">
            <a:xfrm>
              <a:off x="3168477"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0" name="Flowchart: Process 179"/>
            <p:cNvSpPr/>
            <p:nvPr/>
          </p:nvSpPr>
          <p:spPr bwMode="auto">
            <a:xfrm>
              <a:off x="3661720" y="360894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1" name="Flowchart: Process 180"/>
            <p:cNvSpPr/>
            <p:nvPr/>
          </p:nvSpPr>
          <p:spPr bwMode="auto">
            <a:xfrm>
              <a:off x="2129481"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2" name="Flowchart: Process 181"/>
            <p:cNvSpPr/>
            <p:nvPr/>
          </p:nvSpPr>
          <p:spPr bwMode="auto">
            <a:xfrm>
              <a:off x="2639196"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3" name="Flowchart: Process 182"/>
            <p:cNvSpPr/>
            <p:nvPr/>
          </p:nvSpPr>
          <p:spPr bwMode="auto">
            <a:xfrm>
              <a:off x="3168477"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4" name="Flowchart: Process 183"/>
            <p:cNvSpPr/>
            <p:nvPr/>
          </p:nvSpPr>
          <p:spPr bwMode="auto">
            <a:xfrm>
              <a:off x="3661720" y="407953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5" name="Flowchart: Process 184"/>
            <p:cNvSpPr/>
            <p:nvPr/>
          </p:nvSpPr>
          <p:spPr bwMode="auto">
            <a:xfrm>
              <a:off x="2129481"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6" name="Flowchart: Process 185"/>
            <p:cNvSpPr/>
            <p:nvPr/>
          </p:nvSpPr>
          <p:spPr bwMode="auto">
            <a:xfrm>
              <a:off x="2639196"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7" name="Flowchart: Process 186"/>
            <p:cNvSpPr/>
            <p:nvPr/>
          </p:nvSpPr>
          <p:spPr bwMode="auto">
            <a:xfrm>
              <a:off x="3168477"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8" name="Flowchart: Process 187"/>
            <p:cNvSpPr/>
            <p:nvPr/>
          </p:nvSpPr>
          <p:spPr bwMode="auto">
            <a:xfrm>
              <a:off x="3661720" y="4558612"/>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89" name="Flowchart: Process 188"/>
            <p:cNvSpPr/>
            <p:nvPr/>
          </p:nvSpPr>
          <p:spPr bwMode="auto">
            <a:xfrm>
              <a:off x="2129481"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0" name="Flowchart: Process 189"/>
            <p:cNvSpPr/>
            <p:nvPr/>
          </p:nvSpPr>
          <p:spPr bwMode="auto">
            <a:xfrm>
              <a:off x="2639196"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1" name="Flowchart: Process 190"/>
            <p:cNvSpPr/>
            <p:nvPr/>
          </p:nvSpPr>
          <p:spPr bwMode="auto">
            <a:xfrm>
              <a:off x="3168477"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2" name="Flowchart: Process 191"/>
            <p:cNvSpPr/>
            <p:nvPr/>
          </p:nvSpPr>
          <p:spPr bwMode="auto">
            <a:xfrm>
              <a:off x="3661720" y="124674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3" name="Flowchart: Process 192"/>
            <p:cNvSpPr/>
            <p:nvPr/>
          </p:nvSpPr>
          <p:spPr bwMode="auto">
            <a:xfrm>
              <a:off x="2129481"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4" name="Flowchart: Process 193"/>
            <p:cNvSpPr/>
            <p:nvPr/>
          </p:nvSpPr>
          <p:spPr bwMode="auto">
            <a:xfrm>
              <a:off x="2639196"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5" name="Flowchart: Process 194"/>
            <p:cNvSpPr/>
            <p:nvPr/>
          </p:nvSpPr>
          <p:spPr bwMode="auto">
            <a:xfrm>
              <a:off x="3168477"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6" name="Flowchart: Process 195"/>
            <p:cNvSpPr/>
            <p:nvPr/>
          </p:nvSpPr>
          <p:spPr bwMode="auto">
            <a:xfrm>
              <a:off x="3661720" y="1725826"/>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7" name="Flowchart: Process 196"/>
            <p:cNvSpPr/>
            <p:nvPr/>
          </p:nvSpPr>
          <p:spPr bwMode="auto">
            <a:xfrm>
              <a:off x="2129481"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8" name="Flowchart: Process 197"/>
            <p:cNvSpPr/>
            <p:nvPr/>
          </p:nvSpPr>
          <p:spPr bwMode="auto">
            <a:xfrm>
              <a:off x="2639196"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199" name="Flowchart: Process 198"/>
            <p:cNvSpPr/>
            <p:nvPr/>
          </p:nvSpPr>
          <p:spPr bwMode="auto">
            <a:xfrm>
              <a:off x="3168477"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00" name="Flowchart: Process 199"/>
            <p:cNvSpPr/>
            <p:nvPr/>
          </p:nvSpPr>
          <p:spPr bwMode="auto">
            <a:xfrm>
              <a:off x="3661720" y="219641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01" name="Flowchart: Process 200"/>
            <p:cNvSpPr/>
            <p:nvPr/>
          </p:nvSpPr>
          <p:spPr bwMode="auto">
            <a:xfrm>
              <a:off x="2129481"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02" name="Flowchart: Process 201"/>
            <p:cNvSpPr/>
            <p:nvPr/>
          </p:nvSpPr>
          <p:spPr bwMode="auto">
            <a:xfrm>
              <a:off x="2639196"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03" name="Flowchart: Process 202"/>
            <p:cNvSpPr/>
            <p:nvPr/>
          </p:nvSpPr>
          <p:spPr bwMode="auto">
            <a:xfrm>
              <a:off x="3168477"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04" name="Flowchart: Process 203"/>
            <p:cNvSpPr/>
            <p:nvPr/>
          </p:nvSpPr>
          <p:spPr bwMode="auto">
            <a:xfrm>
              <a:off x="3661720" y="2675494"/>
              <a:ext cx="380999" cy="375338"/>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3256" tIns="46628" rIns="93256" bIns="46628" numCol="1" rtlCol="0" anchor="t"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grpSp>
      <p:sp>
        <p:nvSpPr>
          <p:cNvPr id="2" name="Rectangle 1"/>
          <p:cNvSpPr/>
          <p:nvPr/>
        </p:nvSpPr>
        <p:spPr bwMode="auto">
          <a:xfrm>
            <a:off x="8141221" y="4594625"/>
            <a:ext cx="2268566" cy="388585"/>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1836" dirty="0">
                <a:solidFill>
                  <a:srgbClr val="000000"/>
                </a:solidFill>
              </a:rPr>
              <a:t>Fabric Controller</a:t>
            </a:r>
          </a:p>
        </p:txBody>
      </p:sp>
      <p:sp>
        <p:nvSpPr>
          <p:cNvPr id="108" name="Flowchart: Document 107"/>
          <p:cNvSpPr/>
          <p:nvPr/>
        </p:nvSpPr>
        <p:spPr bwMode="auto">
          <a:xfrm>
            <a:off x="9012911" y="889629"/>
            <a:ext cx="310868" cy="298911"/>
          </a:xfrm>
          <a:prstGeom prst="flowChartDocumen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endParaRPr lang="en-US" sz="2958" dirty="0">
              <a:gradFill>
                <a:gsLst>
                  <a:gs pos="0">
                    <a:srgbClr val="FFFFFF"/>
                  </a:gs>
                  <a:gs pos="100000">
                    <a:srgbClr val="FFFFFF"/>
                  </a:gs>
                </a:gsLst>
                <a:lin ang="5400000" scaled="0"/>
              </a:gradFill>
            </a:endParaRPr>
          </a:p>
        </p:txBody>
      </p:sp>
      <p:sp>
        <p:nvSpPr>
          <p:cNvPr id="25" name="Flowchart: Document 24"/>
          <p:cNvSpPr/>
          <p:nvPr/>
        </p:nvSpPr>
        <p:spPr bwMode="auto">
          <a:xfrm>
            <a:off x="8782896" y="436792"/>
            <a:ext cx="1010320" cy="1088021"/>
          </a:xfrm>
          <a:prstGeom prst="flowChartDocumen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1836" dirty="0">
                <a:gradFill>
                  <a:gsLst>
                    <a:gs pos="0">
                      <a:srgbClr val="FFFFFF"/>
                    </a:gs>
                    <a:gs pos="100000">
                      <a:srgbClr val="FFFFFF"/>
                    </a:gs>
                  </a:gsLst>
                  <a:lin ang="5400000" scaled="0"/>
                </a:gradFill>
              </a:rPr>
              <a:t>.NET Cloud App</a:t>
            </a:r>
          </a:p>
        </p:txBody>
      </p:sp>
      <p:sp>
        <p:nvSpPr>
          <p:cNvPr id="207" name="Text Placeholder 2"/>
          <p:cNvSpPr>
            <a:spLocks noGrp="1"/>
          </p:cNvSpPr>
          <p:nvPr>
            <p:ph idx="1"/>
          </p:nvPr>
        </p:nvSpPr>
        <p:spPr>
          <a:xfrm>
            <a:off x="2136812" y="1688404"/>
            <a:ext cx="4421261" cy="2185085"/>
          </a:xfrm>
        </p:spPr>
        <p:txBody>
          <a:bodyPr/>
          <a:lstStyle/>
          <a:p>
            <a:r>
              <a:rPr lang="en-US" sz="2448" dirty="0" smtClean="0"/>
              <a:t>Model the Blue Print of your Service </a:t>
            </a:r>
            <a:r>
              <a:rPr lang="en-US" sz="2448" dirty="0"/>
              <a:t>definition </a:t>
            </a:r>
            <a:r>
              <a:rPr lang="en-US" sz="2448" dirty="0" smtClean="0"/>
              <a:t>(</a:t>
            </a:r>
            <a:r>
              <a:rPr lang="en-US" sz="2448" dirty="0" err="1" smtClean="0"/>
              <a:t>CSDef</a:t>
            </a:r>
            <a:r>
              <a:rPr lang="en-US" sz="2448" dirty="0" smtClean="0"/>
              <a:t>)</a:t>
            </a:r>
          </a:p>
          <a:p>
            <a:r>
              <a:rPr lang="en-US" sz="2448" dirty="0" smtClean="0"/>
              <a:t>Provide Environment specific Service (</a:t>
            </a:r>
            <a:r>
              <a:rPr lang="en-US" sz="2448" dirty="0" err="1" smtClean="0"/>
              <a:t>CScfg</a:t>
            </a:r>
            <a:r>
              <a:rPr lang="en-US" sz="2448" dirty="0" smtClean="0"/>
              <a:t>)</a:t>
            </a:r>
            <a:endParaRPr lang="en-US" sz="2448" dirty="0"/>
          </a:p>
          <a:p>
            <a:r>
              <a:rPr lang="en-US" sz="2448" dirty="0" smtClean="0"/>
              <a:t>Package your service code &amp; binaries (Service. </a:t>
            </a:r>
            <a:r>
              <a:rPr lang="en-US" sz="2448" dirty="0" err="1" smtClean="0"/>
              <a:t>CSpkg</a:t>
            </a:r>
            <a:r>
              <a:rPr lang="en-US" sz="2448" dirty="0"/>
              <a:t>)</a:t>
            </a:r>
          </a:p>
        </p:txBody>
      </p:sp>
      <p:sp>
        <p:nvSpPr>
          <p:cNvPr id="4" name="Rectangle 3"/>
          <p:cNvSpPr/>
          <p:nvPr/>
        </p:nvSpPr>
        <p:spPr bwMode="auto">
          <a:xfrm>
            <a:off x="8472028" y="2298826"/>
            <a:ext cx="1632056" cy="54401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44" tIns="62123" rIns="124244" bIns="62123" numCol="1" rtlCol="0" anchor="ctr" anchorCtr="0" compatLnSpc="1">
            <a:prstTxWarp prst="textNoShape">
              <a:avLst/>
            </a:prstTxWarp>
          </a:bodyPr>
          <a:lstStyle/>
          <a:p>
            <a:pPr algn="ctr" defTabSz="1242089" fontAlgn="base">
              <a:spcBef>
                <a:spcPct val="0"/>
              </a:spcBef>
              <a:spcAft>
                <a:spcPct val="0"/>
              </a:spcAft>
            </a:pPr>
            <a:r>
              <a:rPr lang="en-US" sz="1428" b="1" dirty="0">
                <a:solidFill>
                  <a:srgbClr val="FFFFFF"/>
                </a:solidFill>
              </a:rPr>
              <a:t>Windows Azure</a:t>
            </a:r>
          </a:p>
          <a:p>
            <a:pPr algn="ctr" defTabSz="1242089" fontAlgn="base">
              <a:spcBef>
                <a:spcPct val="0"/>
              </a:spcBef>
              <a:spcAft>
                <a:spcPct val="0"/>
              </a:spcAft>
            </a:pPr>
            <a:r>
              <a:rPr lang="en-US" sz="2142" dirty="0">
                <a:gradFill>
                  <a:gsLst>
                    <a:gs pos="0">
                      <a:srgbClr val="FFFFFF"/>
                    </a:gs>
                    <a:gs pos="100000">
                      <a:srgbClr val="FFFFFF"/>
                    </a:gs>
                  </a:gsLst>
                  <a:lin ang="5400000" scaled="0"/>
                </a:gradFill>
              </a:rPr>
              <a:t>Portal</a:t>
            </a:r>
          </a:p>
        </p:txBody>
      </p:sp>
      <p:cxnSp>
        <p:nvCxnSpPr>
          <p:cNvPr id="212" name="Straight Arrow Connector 211"/>
          <p:cNvCxnSpPr/>
          <p:nvPr/>
        </p:nvCxnSpPr>
        <p:spPr>
          <a:xfrm flipH="1">
            <a:off x="9326945" y="1398909"/>
            <a:ext cx="12552" cy="94625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ustDataLst>
      <p:tags r:id="rId1"/>
    </p:custDataLst>
    <p:extLst>
      <p:ext uri="{BB962C8B-B14F-4D97-AF65-F5344CB8AC3E}">
        <p14:creationId xmlns="" xmlns:p14="http://schemas.microsoft.com/office/powerpoint/2010/main" val="4831743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8"/>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nodeType="afterEffect">
                                  <p:stCondLst>
                                    <p:cond delay="0"/>
                                  </p:stCondLst>
                                  <p:childTnLst>
                                    <p:set>
                                      <p:cBhvr>
                                        <p:cTn id="20" dur="1" fill="hold">
                                          <p:stCondLst>
                                            <p:cond delay="0"/>
                                          </p:stCondLst>
                                        </p:cTn>
                                        <p:tgtEl>
                                          <p:spTgt spid="212"/>
                                        </p:tgtEl>
                                        <p:attrNameLst>
                                          <p:attrName>style.visibility</p:attrName>
                                        </p:attrNameLst>
                                      </p:cBhvr>
                                      <p:to>
                                        <p:strVal val="visible"/>
                                      </p:to>
                                    </p:set>
                                    <p:animEffect transition="in" filter="wipe(up)">
                                      <p:cBhvr>
                                        <p:cTn id="21" dur="500"/>
                                        <p:tgtEl>
                                          <p:spTgt spid="2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par>
                          <p:cTn id="27" fill="hold">
                            <p:stCondLst>
                              <p:cond delay="500"/>
                            </p:stCondLst>
                            <p:childTnLst>
                              <p:par>
                                <p:cTn id="28" presetID="1" presetClass="emph" presetSubtype="2" fill="hold" nodeType="afterEffect">
                                  <p:stCondLst>
                                    <p:cond delay="0"/>
                                  </p:stCondLst>
                                  <p:childTnLst>
                                    <p:animClr clrSpc="rgb" dir="cw">
                                      <p:cBhvr>
                                        <p:cTn id="29" dur="2000" fill="hold"/>
                                        <p:tgtEl>
                                          <p:spTgt spid="35"/>
                                        </p:tgtEl>
                                        <p:attrNameLst>
                                          <p:attrName>fillcolor</p:attrName>
                                        </p:attrNameLst>
                                      </p:cBhvr>
                                      <p:to>
                                        <a:schemeClr val="accent2"/>
                                      </p:to>
                                    </p:animClr>
                                    <p:set>
                                      <p:cBhvr>
                                        <p:cTn id="30" dur="2000" fill="hold"/>
                                        <p:tgtEl>
                                          <p:spTgt spid="35"/>
                                        </p:tgtEl>
                                        <p:attrNameLst>
                                          <p:attrName>fill.type</p:attrName>
                                        </p:attrNameLst>
                                      </p:cBhvr>
                                      <p:to>
                                        <p:strVal val="solid"/>
                                      </p:to>
                                    </p:set>
                                    <p:set>
                                      <p:cBhvr>
                                        <p:cTn id="31" dur="2000" fill="hold"/>
                                        <p:tgtEl>
                                          <p:spTgt spid="35"/>
                                        </p:tgtEl>
                                        <p:attrNameLst>
                                          <p:attrName>fill.on</p:attrName>
                                        </p:attrNameLst>
                                      </p:cBhvr>
                                      <p:to>
                                        <p:strVal val="true"/>
                                      </p:to>
                                    </p:set>
                                  </p:childTnLst>
                                </p:cTn>
                              </p:par>
                            </p:childTnLst>
                          </p:cTn>
                        </p:par>
                        <p:par>
                          <p:cTn id="32" fill="hold">
                            <p:stCondLst>
                              <p:cond delay="2500"/>
                            </p:stCondLst>
                            <p:childTnLst>
                              <p:par>
                                <p:cTn id="33" presetID="1" presetClass="emph" presetSubtype="2" fill="hold" nodeType="afterEffect">
                                  <p:stCondLst>
                                    <p:cond delay="0"/>
                                  </p:stCondLst>
                                  <p:childTnLst>
                                    <p:animClr clrSpc="rgb" dir="cw">
                                      <p:cBhvr>
                                        <p:cTn id="34" dur="2000" fill="hold"/>
                                        <p:tgtEl>
                                          <p:spTgt spid="66"/>
                                        </p:tgtEl>
                                        <p:attrNameLst>
                                          <p:attrName>fillcolor</p:attrName>
                                        </p:attrNameLst>
                                      </p:cBhvr>
                                      <p:to>
                                        <a:schemeClr val="accent2"/>
                                      </p:to>
                                    </p:animClr>
                                    <p:set>
                                      <p:cBhvr>
                                        <p:cTn id="35" dur="2000" fill="hold"/>
                                        <p:tgtEl>
                                          <p:spTgt spid="66"/>
                                        </p:tgtEl>
                                        <p:attrNameLst>
                                          <p:attrName>fill.type</p:attrName>
                                        </p:attrNameLst>
                                      </p:cBhvr>
                                      <p:to>
                                        <p:strVal val="solid"/>
                                      </p:to>
                                    </p:set>
                                    <p:set>
                                      <p:cBhvr>
                                        <p:cTn id="36" dur="2000" fill="hold"/>
                                        <p:tgtEl>
                                          <p:spTgt spid="6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2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437" y="34395"/>
            <a:ext cx="8530442" cy="461111"/>
          </a:xfrm>
        </p:spPr>
        <p:txBody>
          <a:bodyPr/>
          <a:lstStyle/>
          <a:p>
            <a:r>
              <a:rPr lang="en-US" sz="3264" dirty="0"/>
              <a:t>Windows Azure SDK for .</a:t>
            </a:r>
            <a:r>
              <a:rPr lang="en-US" sz="3264" dirty="0" smtClean="0"/>
              <a:t>NET–April 2013 (2.0)</a:t>
            </a:r>
            <a:endParaRPr lang="en-US" sz="3264" dirty="0"/>
          </a:p>
        </p:txBody>
      </p:sp>
      <p:sp>
        <p:nvSpPr>
          <p:cNvPr id="3" name="Text Placeholder 2"/>
          <p:cNvSpPr>
            <a:spLocks noGrp="1"/>
          </p:cNvSpPr>
          <p:nvPr>
            <p:ph type="body" sz="quarter" idx="10"/>
          </p:nvPr>
        </p:nvSpPr>
        <p:spPr>
          <a:xfrm>
            <a:off x="960437" y="601662"/>
            <a:ext cx="9752227" cy="6113212"/>
          </a:xfrm>
        </p:spPr>
        <p:txBody>
          <a:bodyPr/>
          <a:lstStyle/>
          <a:p>
            <a:r>
              <a:rPr lang="en-US" sz="2800" dirty="0"/>
              <a:t>Includes free add-in for Visual Studio 2010 SP1 and Visual </a:t>
            </a:r>
            <a:r>
              <a:rPr lang="en-US" sz="2800" dirty="0" smtClean="0"/>
              <a:t>Studio 2012</a:t>
            </a:r>
          </a:p>
          <a:p>
            <a:pPr lvl="1"/>
            <a:r>
              <a:rPr lang="en-US" sz="2400" dirty="0" smtClean="0"/>
              <a:t>Support for Hi-</a:t>
            </a:r>
            <a:r>
              <a:rPr lang="en-US" sz="2400" dirty="0" err="1" smtClean="0"/>
              <a:t>Mem</a:t>
            </a:r>
            <a:r>
              <a:rPr lang="en-US" sz="2400" dirty="0" smtClean="0"/>
              <a:t> </a:t>
            </a:r>
            <a:r>
              <a:rPr lang="en-US" sz="2400" dirty="0" err="1" smtClean="0"/>
              <a:t>Skus</a:t>
            </a:r>
            <a:r>
              <a:rPr lang="en-US" sz="2400" dirty="0" smtClean="0"/>
              <a:t> A6 &amp; A7 specifically useful for HPC workloads</a:t>
            </a:r>
          </a:p>
          <a:p>
            <a:pPr lvl="1"/>
            <a:r>
              <a:rPr lang="en-US" sz="2400" dirty="0" smtClean="0"/>
              <a:t>Faster </a:t>
            </a:r>
            <a:r>
              <a:rPr lang="en-US" sz="2400" dirty="0"/>
              <a:t>Deployment Support with Simultaneous Update Option</a:t>
            </a:r>
          </a:p>
          <a:p>
            <a:pPr lvl="1"/>
            <a:r>
              <a:rPr lang="en-US" sz="2400" dirty="0"/>
              <a:t>Improved Diagnostics Support</a:t>
            </a:r>
          </a:p>
          <a:p>
            <a:pPr lvl="2"/>
            <a:r>
              <a:rPr lang="en-US" sz="2400" dirty="0"/>
              <a:t>Easier Configuration</a:t>
            </a:r>
          </a:p>
          <a:p>
            <a:pPr lvl="2"/>
            <a:r>
              <a:rPr lang="en-US" sz="2400" dirty="0"/>
              <a:t>View Diagnostics on a Live Services</a:t>
            </a:r>
          </a:p>
          <a:p>
            <a:pPr lvl="2"/>
            <a:r>
              <a:rPr lang="en-US" sz="2400" dirty="0"/>
              <a:t>Update Diagnostics Settings on a Live Service</a:t>
            </a:r>
          </a:p>
          <a:p>
            <a:pPr lvl="1"/>
            <a:r>
              <a:rPr lang="en-US" sz="2400" dirty="0"/>
              <a:t>PowerShell: Tons of new Automation Commands</a:t>
            </a:r>
          </a:p>
          <a:p>
            <a:pPr lvl="2"/>
            <a:r>
              <a:rPr lang="en-US" sz="1992" dirty="0"/>
              <a:t>Cloud Services</a:t>
            </a:r>
          </a:p>
          <a:p>
            <a:pPr lvl="3"/>
            <a:r>
              <a:rPr lang="en-US" sz="1992" dirty="0"/>
              <a:t>&gt;&gt;&gt; Set-</a:t>
            </a:r>
            <a:r>
              <a:rPr lang="en-US" sz="1992" dirty="0" err="1"/>
              <a:t>AzureDeployment</a:t>
            </a:r>
            <a:r>
              <a:rPr lang="en-US" sz="1992" dirty="0"/>
              <a:t> –Mode Simultaneous</a:t>
            </a:r>
          </a:p>
          <a:p>
            <a:pPr lvl="2"/>
            <a:r>
              <a:rPr lang="en-US" sz="1992" dirty="0"/>
              <a:t>Virtual </a:t>
            </a:r>
            <a:r>
              <a:rPr lang="en-US" sz="1992" dirty="0" smtClean="0"/>
              <a:t>Machines </a:t>
            </a:r>
            <a:endParaRPr lang="en-US" sz="1992" dirty="0"/>
          </a:p>
          <a:p>
            <a:pPr lvl="3"/>
            <a:r>
              <a:rPr lang="en-US" sz="1992" dirty="0" smtClean="0"/>
              <a:t>&gt;&gt;&gt; </a:t>
            </a:r>
            <a:r>
              <a:rPr lang="en-US" sz="1992" dirty="0"/>
              <a:t>New-</a:t>
            </a:r>
            <a:r>
              <a:rPr lang="en-US" sz="1992" dirty="0" err="1"/>
              <a:t>AzureVM</a:t>
            </a:r>
            <a:r>
              <a:rPr lang="en-US" sz="1992" dirty="0"/>
              <a:t> </a:t>
            </a:r>
          </a:p>
          <a:p>
            <a:pPr lvl="3"/>
            <a:r>
              <a:rPr lang="en-US" sz="1992" dirty="0"/>
              <a:t>&gt;&gt;&gt; New-</a:t>
            </a:r>
            <a:r>
              <a:rPr lang="en-US" sz="1992" dirty="0" err="1"/>
              <a:t>AzureQuickVM</a:t>
            </a:r>
            <a:r>
              <a:rPr lang="en-US" sz="1992" dirty="0"/>
              <a:t>  </a:t>
            </a:r>
          </a:p>
          <a:p>
            <a:pPr lvl="2"/>
            <a:r>
              <a:rPr lang="en-US" sz="1992" dirty="0" smtClean="0"/>
              <a:t>PowerShell </a:t>
            </a:r>
            <a:r>
              <a:rPr lang="en-US" sz="1992" dirty="0" err="1"/>
              <a:t>Remoting</a:t>
            </a:r>
            <a:r>
              <a:rPr lang="en-US" sz="1992" dirty="0"/>
              <a:t> by </a:t>
            </a:r>
            <a:r>
              <a:rPr lang="en-US" sz="1992" dirty="0" smtClean="0"/>
              <a:t>default for CLI Tools </a:t>
            </a:r>
            <a:endParaRPr lang="en-US" sz="1992" dirty="0"/>
          </a:p>
        </p:txBody>
      </p:sp>
    </p:spTree>
    <p:extLst>
      <p:ext uri="{BB962C8B-B14F-4D97-AF65-F5344CB8AC3E}">
        <p14:creationId xmlns="" xmlns:p14="http://schemas.microsoft.com/office/powerpoint/2010/main" val="6449615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555220" y="2504109"/>
            <a:ext cx="8247806" cy="2146739"/>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59339" tIns="46610" rIns="93220" bIns="46610" numCol="1" rtlCol="0" anchor="ctr" anchorCtr="0" compatLnSpc="1">
            <a:prstTxWarp prst="textNoShape">
              <a:avLst/>
            </a:prstTxWarp>
          </a:bodyPr>
          <a:lstStyle/>
          <a:p>
            <a:pPr defTabSz="931925" fontAlgn="base">
              <a:spcBef>
                <a:spcPct val="0"/>
              </a:spcBef>
              <a:spcAft>
                <a:spcPct val="0"/>
              </a:spcAft>
            </a:pPr>
            <a:r>
              <a:rPr lang="en-US" sz="4800" dirty="0">
                <a:gradFill>
                  <a:gsLst>
                    <a:gs pos="0">
                      <a:srgbClr val="FFFFFF"/>
                    </a:gs>
                    <a:gs pos="100000">
                      <a:srgbClr val="FFFFFF"/>
                    </a:gs>
                  </a:gsLst>
                  <a:lin ang="5400000" scaled="0"/>
                </a:gradFill>
                <a:latin typeface="Segoe UI Light" pitchFamily="34" charset="0"/>
              </a:rPr>
              <a:t>C</a:t>
            </a:r>
            <a:r>
              <a:rPr lang="en-US" sz="4800" dirty="0" smtClean="0">
                <a:gradFill>
                  <a:gsLst>
                    <a:gs pos="0">
                      <a:srgbClr val="FFFFFF"/>
                    </a:gs>
                    <a:gs pos="100000">
                      <a:srgbClr val="FFFFFF"/>
                    </a:gs>
                  </a:gsLst>
                  <a:lin ang="5400000" scaled="0"/>
                </a:gradFill>
                <a:latin typeface="Segoe UI Light" pitchFamily="34" charset="0"/>
              </a:rPr>
              <a:t>loud Services</a:t>
            </a:r>
            <a:r>
              <a:rPr lang="en-US" sz="4800" dirty="0">
                <a:gradFill>
                  <a:gsLst>
                    <a:gs pos="0">
                      <a:srgbClr val="FFFFFF"/>
                    </a:gs>
                    <a:gs pos="100000">
                      <a:srgbClr val="FFFFFF"/>
                    </a:gs>
                  </a:gsLst>
                  <a:lin ang="5400000" scaled="0"/>
                </a:gradFill>
                <a:latin typeface="Segoe UI Light" pitchFamily="34" charset="0"/>
              </a:rPr>
              <a:t>: Build &amp; Deploy</a:t>
            </a:r>
          </a:p>
        </p:txBody>
      </p:sp>
      <p:grpSp>
        <p:nvGrpSpPr>
          <p:cNvPr id="11" name="Group 10"/>
          <p:cNvGrpSpPr/>
          <p:nvPr/>
        </p:nvGrpSpPr>
        <p:grpSpPr>
          <a:xfrm>
            <a:off x="9156814" y="2504109"/>
            <a:ext cx="1724452" cy="2146739"/>
            <a:chOff x="-1" y="2455231"/>
            <a:chExt cx="2253803" cy="2104837"/>
          </a:xfrm>
        </p:grpSpPr>
        <p:sp>
          <p:nvSpPr>
            <p:cNvPr id="3" name="Rectangle 2"/>
            <p:cNvSpPr/>
            <p:nvPr/>
          </p:nvSpPr>
          <p:spPr bwMode="auto">
            <a:xfrm>
              <a:off x="-1" y="2455231"/>
              <a:ext cx="2253803" cy="210483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186521" numCol="1" rtlCol="0" anchor="b" anchorCtr="0" compatLnSpc="1">
              <a:prstTxWarp prst="textNoShape">
                <a:avLst/>
              </a:prstTxWarp>
            </a:bodyPr>
            <a:lstStyle/>
            <a:p>
              <a:pPr algn="ctr" defTabSz="931925" fontAlgn="base">
                <a:spcBef>
                  <a:spcPct val="0"/>
                </a:spcBef>
                <a:spcAft>
                  <a:spcPct val="0"/>
                </a:spcAft>
              </a:pPr>
              <a:r>
                <a:rPr lang="en-US" sz="2346" dirty="0">
                  <a:gradFill>
                    <a:gsLst>
                      <a:gs pos="0">
                        <a:srgbClr val="FFFFFF"/>
                      </a:gs>
                      <a:gs pos="100000">
                        <a:srgbClr val="FFFFFF"/>
                      </a:gs>
                    </a:gsLst>
                    <a:lin ang="5400000" scaled="0"/>
                  </a:gradFill>
                </a:rPr>
                <a:t>demo</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 xmlns:p14="http://schemas.microsoft.com/office/powerpoint/2010/main" val="1578113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2410" y="2309937"/>
            <a:ext cx="8530442" cy="2305099"/>
          </a:xfrm>
        </p:spPr>
        <p:txBody>
          <a:bodyPr/>
          <a:lstStyle/>
          <a:p>
            <a:pPr algn="ctr"/>
            <a:r>
              <a:rPr lang="en-US" sz="8159" dirty="0"/>
              <a:t>focus on apps, </a:t>
            </a:r>
            <a:br>
              <a:rPr lang="en-US" sz="8159" dirty="0"/>
            </a:br>
            <a:r>
              <a:rPr lang="en-US" sz="8159" dirty="0"/>
              <a:t>not infrastructure</a:t>
            </a:r>
          </a:p>
        </p:txBody>
      </p:sp>
    </p:spTree>
    <p:extLst>
      <p:ext uri="{BB962C8B-B14F-4D97-AF65-F5344CB8AC3E}">
        <p14:creationId xmlns="" xmlns:p14="http://schemas.microsoft.com/office/powerpoint/2010/main" val="42089556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555220" y="2504109"/>
            <a:ext cx="8247806" cy="2146739"/>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59339" tIns="46610" rIns="93220" bIns="46610" numCol="1" rtlCol="0" anchor="ctr" anchorCtr="0" compatLnSpc="1">
            <a:prstTxWarp prst="textNoShape">
              <a:avLst/>
            </a:prstTxWarp>
          </a:bodyPr>
          <a:lstStyle/>
          <a:p>
            <a:pPr defTabSz="931925" fontAlgn="base">
              <a:spcBef>
                <a:spcPct val="0"/>
              </a:spcBef>
              <a:spcAft>
                <a:spcPct val="0"/>
              </a:spcAft>
            </a:pPr>
            <a:r>
              <a:rPr lang="en-US" sz="4800" dirty="0" smtClean="0">
                <a:gradFill>
                  <a:gsLst>
                    <a:gs pos="0">
                      <a:srgbClr val="FFFFFF"/>
                    </a:gs>
                    <a:gs pos="100000">
                      <a:srgbClr val="FFFFFF"/>
                    </a:gs>
                  </a:gsLst>
                  <a:lin ang="5400000" scaled="0"/>
                </a:gradFill>
                <a:latin typeface="Segoe UI Light" pitchFamily="34" charset="0"/>
              </a:rPr>
              <a:t>Virtual Machines: You bring it and we run it</a:t>
            </a:r>
            <a:endParaRPr lang="en-US" sz="4800" dirty="0">
              <a:gradFill>
                <a:gsLst>
                  <a:gs pos="0">
                    <a:srgbClr val="FFFFFF"/>
                  </a:gs>
                  <a:gs pos="100000">
                    <a:srgbClr val="FFFFFF"/>
                  </a:gs>
                </a:gsLst>
                <a:lin ang="5400000" scaled="0"/>
              </a:gradFill>
              <a:latin typeface="Segoe UI Light" pitchFamily="34" charset="0"/>
            </a:endParaRPr>
          </a:p>
        </p:txBody>
      </p:sp>
      <p:grpSp>
        <p:nvGrpSpPr>
          <p:cNvPr id="11" name="Group 10"/>
          <p:cNvGrpSpPr/>
          <p:nvPr/>
        </p:nvGrpSpPr>
        <p:grpSpPr>
          <a:xfrm>
            <a:off x="9803026" y="2504108"/>
            <a:ext cx="1724452" cy="2146739"/>
            <a:chOff x="-1" y="2455231"/>
            <a:chExt cx="2253803" cy="2104837"/>
          </a:xfrm>
        </p:grpSpPr>
        <p:sp>
          <p:nvSpPr>
            <p:cNvPr id="3" name="Rectangle 2"/>
            <p:cNvSpPr/>
            <p:nvPr/>
          </p:nvSpPr>
          <p:spPr bwMode="auto">
            <a:xfrm>
              <a:off x="-1" y="2455231"/>
              <a:ext cx="2253803" cy="210483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186521" numCol="1" rtlCol="0" anchor="b" anchorCtr="0" compatLnSpc="1">
              <a:prstTxWarp prst="textNoShape">
                <a:avLst/>
              </a:prstTxWarp>
            </a:bodyPr>
            <a:lstStyle/>
            <a:p>
              <a:pPr algn="ctr" defTabSz="931925" fontAlgn="base">
                <a:spcBef>
                  <a:spcPct val="0"/>
                </a:spcBef>
                <a:spcAft>
                  <a:spcPct val="0"/>
                </a:spcAft>
              </a:pPr>
              <a:r>
                <a:rPr lang="en-US" sz="2346" dirty="0">
                  <a:gradFill>
                    <a:gsLst>
                      <a:gs pos="0">
                        <a:srgbClr val="FFFFFF"/>
                      </a:gs>
                      <a:gs pos="100000">
                        <a:srgbClr val="FFFFFF"/>
                      </a:gs>
                    </a:gsLst>
                    <a:lin ang="5400000" scaled="0"/>
                  </a:gradFill>
                </a:rPr>
                <a:t>demo</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 xmlns:p14="http://schemas.microsoft.com/office/powerpoint/2010/main" val="576213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466" y="3214699"/>
            <a:ext cx="11373923" cy="904094"/>
          </a:xfrm>
        </p:spPr>
        <p:txBody>
          <a:bodyPr/>
          <a:lstStyle/>
          <a:p>
            <a:r>
              <a:rPr lang="en-US" sz="6528" dirty="0">
                <a:solidFill>
                  <a:schemeClr val="bg1">
                    <a:alpha val="99000"/>
                  </a:schemeClr>
                </a:solidFill>
              </a:rPr>
              <a:t>Virtual Machines and Cloud Services</a:t>
            </a:r>
          </a:p>
        </p:txBody>
      </p:sp>
    </p:spTree>
    <p:extLst>
      <p:ext uri="{BB962C8B-B14F-4D97-AF65-F5344CB8AC3E}">
        <p14:creationId xmlns="" xmlns:p14="http://schemas.microsoft.com/office/powerpoint/2010/main" val="42076216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657684" y="1816306"/>
            <a:ext cx="8590324" cy="4470908"/>
            <a:chOff x="1953709" y="1335640"/>
            <a:chExt cx="6316988" cy="3287731"/>
          </a:xfrm>
        </p:grpSpPr>
        <p:sp>
          <p:nvSpPr>
            <p:cNvPr id="21" name="Rectangle 20"/>
            <p:cNvSpPr/>
            <p:nvPr>
              <p:custDataLst>
                <p:tags r:id="rId12"/>
              </p:custDataLst>
            </p:nvPr>
          </p:nvSpPr>
          <p:spPr bwMode="auto">
            <a:xfrm>
              <a:off x="1953709" y="1335640"/>
              <a:ext cx="6316988" cy="3287731"/>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t" anchorCtr="0" compatLnSpc="1">
              <a:prstTxWarp prst="textNoShape">
                <a:avLst/>
              </a:prstTxWarp>
            </a:bodyPr>
            <a:lstStyle/>
            <a:p>
              <a:pPr algn="ctr" defTabSz="932398" fontAlgn="base">
                <a:spcBef>
                  <a:spcPct val="0"/>
                </a:spcBef>
                <a:spcAft>
                  <a:spcPct val="0"/>
                </a:spcAft>
              </a:pPr>
              <a:r>
                <a:rPr lang="en-US" sz="3264" cap="all" dirty="0">
                  <a:ln>
                    <a:solidFill>
                      <a:srgbClr val="FFFFFF">
                        <a:alpha val="0"/>
                      </a:srgbClr>
                    </a:solidFill>
                  </a:ln>
                  <a:solidFill>
                    <a:srgbClr val="292929">
                      <a:alpha val="99000"/>
                    </a:srgbClr>
                  </a:solidFill>
                  <a:latin typeface="Segoe UI Light" pitchFamily="34" charset="0"/>
                </a:rPr>
                <a:t>Cloud Service</a:t>
              </a:r>
            </a:p>
          </p:txBody>
        </p:sp>
        <p:sp>
          <p:nvSpPr>
            <p:cNvPr id="22" name="Freeform 128"/>
            <p:cNvSpPr>
              <a:spLocks noChangeAspect="1"/>
            </p:cNvSpPr>
            <p:nvPr/>
          </p:nvSpPr>
          <p:spPr bwMode="black">
            <a:xfrm>
              <a:off x="3442510" y="1432570"/>
              <a:ext cx="427724" cy="23628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4347" tIns="62174" rIns="124347" bIns="62174" numCol="1" anchor="t" anchorCtr="0" compatLnSpc="1">
              <a:prstTxWarp prst="textNoShape">
                <a:avLst/>
              </a:prstTxWarp>
            </a:bodyPr>
            <a:lstStyle/>
            <a:p>
              <a:endParaRPr lang="en-US" sz="2448">
                <a:solidFill>
                  <a:srgbClr val="292929"/>
                </a:solidFill>
              </a:endParaRPr>
            </a:p>
          </p:txBody>
        </p:sp>
      </p:grpSp>
      <p:sp>
        <p:nvSpPr>
          <p:cNvPr id="23" name="Rectangle 22"/>
          <p:cNvSpPr/>
          <p:nvPr/>
        </p:nvSpPr>
        <p:spPr bwMode="auto">
          <a:xfrm>
            <a:off x="530466" y="1816305"/>
            <a:ext cx="2127220" cy="21272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Object 16" hidden="1"/>
          <p:cNvGraphicFramePr>
            <a:graphicFrameLocks noChangeAspect="1"/>
          </p:cNvGraphicFramePr>
          <p:nvPr>
            <p:custDataLst>
              <p:tags r:id="rId2"/>
            </p:custDataLst>
            <p:extLst/>
          </p:nvPr>
        </p:nvGraphicFramePr>
        <p:xfrm>
          <a:off x="883" y="2"/>
          <a:ext cx="161953" cy="161911"/>
        </p:xfrm>
        <a:graphic>
          <a:graphicData uri="http://schemas.openxmlformats.org/presentationml/2006/ole">
            <p:oleObj spid="_x0000_s4104" name="think-cell Slide" r:id="rId15" imgW="360" imgH="360" progId="">
              <p:embed/>
            </p:oleObj>
          </a:graphicData>
        </a:graphic>
      </p:graphicFrame>
      <p:sp>
        <p:nvSpPr>
          <p:cNvPr id="2" name="Title 1"/>
          <p:cNvSpPr>
            <a:spLocks noGrp="1"/>
          </p:cNvSpPr>
          <p:nvPr>
            <p:ph type="title"/>
            <p:custDataLst>
              <p:tags r:id="rId3"/>
            </p:custDataLst>
          </p:nvPr>
        </p:nvSpPr>
        <p:spPr>
          <a:xfrm>
            <a:off x="530466" y="233152"/>
            <a:ext cx="11373923" cy="1040606"/>
          </a:xfrm>
        </p:spPr>
        <p:txBody>
          <a:bodyPr/>
          <a:lstStyle/>
          <a:p>
            <a:r>
              <a:rPr lang="en-US" dirty="0" smtClean="0"/>
              <a:t>Cloud Services, Roles and Instances</a:t>
            </a:r>
            <a:br>
              <a:rPr lang="en-US" dirty="0" smtClean="0"/>
            </a:br>
            <a:r>
              <a:rPr lang="en-US" sz="1904" dirty="0">
                <a:solidFill>
                  <a:schemeClr val="bg1">
                    <a:alpha val="99000"/>
                  </a:schemeClr>
                </a:solidFill>
              </a:rPr>
              <a:t>Cloud Service is a management, configuration, security, networking and service model boundary</a:t>
            </a:r>
          </a:p>
        </p:txBody>
      </p:sp>
      <p:grpSp>
        <p:nvGrpSpPr>
          <p:cNvPr id="3" name="Group 2"/>
          <p:cNvGrpSpPr/>
          <p:nvPr/>
        </p:nvGrpSpPr>
        <p:grpSpPr>
          <a:xfrm>
            <a:off x="4113044" y="2446334"/>
            <a:ext cx="5318571" cy="3680249"/>
            <a:chOff x="2723308" y="1905153"/>
            <a:chExt cx="4350420" cy="3010325"/>
          </a:xfrm>
        </p:grpSpPr>
        <p:sp>
          <p:nvSpPr>
            <p:cNvPr id="12" name="Rectangle 11"/>
            <p:cNvSpPr/>
            <p:nvPr>
              <p:custDataLst>
                <p:tags r:id="rId4"/>
              </p:custDataLst>
            </p:nvPr>
          </p:nvSpPr>
          <p:spPr bwMode="auto">
            <a:xfrm>
              <a:off x="2725830" y="3433188"/>
              <a:ext cx="4347898" cy="14822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t" anchorCtr="0" compatLnSpc="1">
              <a:prstTxWarp prst="textNoShape">
                <a:avLst/>
              </a:prstTxWarp>
            </a:bodyPr>
            <a:lstStyle/>
            <a:p>
              <a:pPr algn="ctr" defTabSz="932398" fontAlgn="base">
                <a:spcBef>
                  <a:spcPct val="0"/>
                </a:spcBef>
                <a:spcAft>
                  <a:spcPct val="0"/>
                </a:spcAft>
              </a:pPr>
              <a:r>
                <a:rPr lang="en-US" sz="1904" cap="all" dirty="0">
                  <a:ln>
                    <a:solidFill>
                      <a:srgbClr val="FFFFFF">
                        <a:alpha val="0"/>
                      </a:srgbClr>
                    </a:solidFill>
                  </a:ln>
                  <a:gradFill>
                    <a:gsLst>
                      <a:gs pos="0">
                        <a:srgbClr val="FFFFFF"/>
                      </a:gs>
                      <a:gs pos="100000">
                        <a:srgbClr val="FFFFFF"/>
                      </a:gs>
                    </a:gsLst>
                    <a:lin ang="5400000" scaled="0"/>
                  </a:gradFill>
                </a:rPr>
                <a:t>Worker Role</a:t>
              </a:r>
            </a:p>
          </p:txBody>
        </p:sp>
        <p:sp>
          <p:nvSpPr>
            <p:cNvPr id="6" name="Rectangle 5"/>
            <p:cNvSpPr/>
            <p:nvPr>
              <p:custDataLst>
                <p:tags r:id="rId5"/>
              </p:custDataLst>
            </p:nvPr>
          </p:nvSpPr>
          <p:spPr bwMode="auto">
            <a:xfrm>
              <a:off x="2723308" y="1905153"/>
              <a:ext cx="4347898" cy="1450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t" anchorCtr="0" compatLnSpc="1">
              <a:prstTxWarp prst="textNoShape">
                <a:avLst/>
              </a:prstTxWarp>
            </a:bodyPr>
            <a:lstStyle/>
            <a:p>
              <a:pPr algn="ctr" defTabSz="932398" fontAlgn="base">
                <a:spcBef>
                  <a:spcPct val="0"/>
                </a:spcBef>
                <a:spcAft>
                  <a:spcPct val="0"/>
                </a:spcAft>
              </a:pPr>
              <a:r>
                <a:rPr lang="en-US" sz="1904" cap="all" dirty="0">
                  <a:ln>
                    <a:solidFill>
                      <a:srgbClr val="FFFFFF">
                        <a:alpha val="0"/>
                      </a:srgbClr>
                    </a:solidFill>
                  </a:ln>
                  <a:gradFill>
                    <a:gsLst>
                      <a:gs pos="0">
                        <a:srgbClr val="FFFFFF"/>
                      </a:gs>
                      <a:gs pos="100000">
                        <a:srgbClr val="FFFFFF"/>
                      </a:gs>
                    </a:gsLst>
                    <a:lin ang="5400000" scaled="0"/>
                  </a:gradFill>
                </a:rPr>
                <a:t>Web Role</a:t>
              </a:r>
            </a:p>
          </p:txBody>
        </p:sp>
        <p:sp>
          <p:nvSpPr>
            <p:cNvPr id="18" name="Rectangle 17"/>
            <p:cNvSpPr/>
            <p:nvPr>
              <p:custDataLst>
                <p:tags r:id="rId6"/>
              </p:custDataLst>
            </p:nvPr>
          </p:nvSpPr>
          <p:spPr bwMode="auto">
            <a:xfrm>
              <a:off x="2861089" y="2194507"/>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1</a:t>
              </a:r>
            </a:p>
          </p:txBody>
        </p:sp>
        <p:sp>
          <p:nvSpPr>
            <p:cNvPr id="25" name="Rectangle 24"/>
            <p:cNvSpPr/>
            <p:nvPr>
              <p:custDataLst>
                <p:tags r:id="rId7"/>
              </p:custDataLst>
            </p:nvPr>
          </p:nvSpPr>
          <p:spPr bwMode="auto">
            <a:xfrm>
              <a:off x="4257955" y="2194507"/>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2</a:t>
              </a:r>
            </a:p>
          </p:txBody>
        </p:sp>
        <p:sp>
          <p:nvSpPr>
            <p:cNvPr id="28" name="Rectangle 27"/>
            <p:cNvSpPr/>
            <p:nvPr>
              <p:custDataLst>
                <p:tags r:id="rId8"/>
              </p:custDataLst>
            </p:nvPr>
          </p:nvSpPr>
          <p:spPr bwMode="auto">
            <a:xfrm>
              <a:off x="5663700" y="2194506"/>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3</a:t>
              </a:r>
            </a:p>
          </p:txBody>
        </p:sp>
        <p:sp>
          <p:nvSpPr>
            <p:cNvPr id="29" name="Rectangle 28"/>
            <p:cNvSpPr/>
            <p:nvPr>
              <p:custDataLst>
                <p:tags r:id="rId9"/>
              </p:custDataLst>
            </p:nvPr>
          </p:nvSpPr>
          <p:spPr bwMode="auto">
            <a:xfrm>
              <a:off x="2861088" y="3734678"/>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4</a:t>
              </a:r>
            </a:p>
          </p:txBody>
        </p:sp>
        <p:sp>
          <p:nvSpPr>
            <p:cNvPr id="30" name="Rectangle 29"/>
            <p:cNvSpPr/>
            <p:nvPr>
              <p:custDataLst>
                <p:tags r:id="rId10"/>
              </p:custDataLst>
            </p:nvPr>
          </p:nvSpPr>
          <p:spPr bwMode="auto">
            <a:xfrm>
              <a:off x="4257954" y="3734678"/>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5</a:t>
              </a:r>
            </a:p>
          </p:txBody>
        </p:sp>
        <p:sp>
          <p:nvSpPr>
            <p:cNvPr id="31" name="Rectangle 30"/>
            <p:cNvSpPr/>
            <p:nvPr>
              <p:custDataLst>
                <p:tags r:id="rId11"/>
              </p:custDataLst>
            </p:nvPr>
          </p:nvSpPr>
          <p:spPr bwMode="auto">
            <a:xfrm>
              <a:off x="5663699" y="3734677"/>
              <a:ext cx="1298709" cy="108411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r>
                <a:rPr lang="en-US" sz="1904" dirty="0">
                  <a:ln>
                    <a:solidFill>
                      <a:srgbClr val="FFFFFF">
                        <a:alpha val="0"/>
                      </a:srgbClr>
                    </a:solidFill>
                  </a:ln>
                  <a:solidFill>
                    <a:srgbClr val="595959">
                      <a:alpha val="99000"/>
                    </a:srgbClr>
                  </a:solidFill>
                </a:rPr>
                <a:t>VM</a:t>
              </a:r>
              <a:r>
                <a:rPr lang="en-US" sz="1904" baseline="-25000" dirty="0">
                  <a:ln>
                    <a:solidFill>
                      <a:srgbClr val="FFFFFF">
                        <a:alpha val="0"/>
                      </a:srgbClr>
                    </a:solidFill>
                  </a:ln>
                  <a:solidFill>
                    <a:srgbClr val="595959">
                      <a:alpha val="99000"/>
                    </a:srgbClr>
                  </a:solidFill>
                </a:rPr>
                <a:t>…</a:t>
              </a:r>
            </a:p>
          </p:txBody>
        </p:sp>
      </p:grpSp>
      <p:cxnSp>
        <p:nvCxnSpPr>
          <p:cNvPr id="14" name="Straight Connector 13"/>
          <p:cNvCxnSpPr/>
          <p:nvPr/>
        </p:nvCxnSpPr>
        <p:spPr>
          <a:xfrm>
            <a:off x="8956669" y="3934454"/>
            <a:ext cx="1536874" cy="41936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66808" y="3811529"/>
            <a:ext cx="3426735" cy="54229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61574" y="3943524"/>
            <a:ext cx="4931969" cy="41029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10099892" y="4203140"/>
            <a:ext cx="1508170" cy="301365"/>
          </a:xfrm>
          <a:prstGeom prst="rect">
            <a:avLst/>
          </a:prstGeom>
          <a:noFill/>
        </p:spPr>
        <p:txBody>
          <a:bodyPr wrap="none" lIns="0" tIns="0" rIns="0" bIns="0" rtlCol="0">
            <a:spAutoFit/>
          </a:bodyPr>
          <a:lstStyle/>
          <a:p>
            <a:pPr>
              <a:lnSpc>
                <a:spcPct val="90000"/>
              </a:lnSpc>
              <a:spcBef>
                <a:spcPct val="20000"/>
              </a:spcBef>
              <a:buSzPct val="80000"/>
            </a:pPr>
            <a:r>
              <a:rPr lang="en-US" sz="2176" b="1" dirty="0">
                <a:solidFill>
                  <a:srgbClr val="292929">
                    <a:alpha val="99000"/>
                  </a:srgbClr>
                </a:solidFill>
              </a:rPr>
              <a:t>INSTANCES</a:t>
            </a:r>
          </a:p>
        </p:txBody>
      </p:sp>
      <p:cxnSp>
        <p:nvCxnSpPr>
          <p:cNvPr id="24" name="Straight Connector 23"/>
          <p:cNvCxnSpPr/>
          <p:nvPr/>
        </p:nvCxnSpPr>
        <p:spPr>
          <a:xfrm flipV="1">
            <a:off x="3237207" y="3332962"/>
            <a:ext cx="847894" cy="90408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6200000">
            <a:off x="2559283" y="4203140"/>
            <a:ext cx="840423" cy="301365"/>
          </a:xfrm>
          <a:prstGeom prst="rect">
            <a:avLst/>
          </a:prstGeom>
          <a:noFill/>
        </p:spPr>
        <p:txBody>
          <a:bodyPr wrap="none" lIns="0" tIns="0" rIns="0" bIns="0" rtlCol="0">
            <a:spAutoFit/>
          </a:bodyPr>
          <a:lstStyle/>
          <a:p>
            <a:pPr>
              <a:lnSpc>
                <a:spcPct val="90000"/>
              </a:lnSpc>
              <a:spcBef>
                <a:spcPct val="20000"/>
              </a:spcBef>
              <a:buSzPct val="80000"/>
            </a:pPr>
            <a:r>
              <a:rPr lang="en-US" sz="2176" b="1" dirty="0">
                <a:solidFill>
                  <a:srgbClr val="292929">
                    <a:alpha val="99000"/>
                  </a:srgbClr>
                </a:solidFill>
              </a:rPr>
              <a:t>ROLES</a:t>
            </a:r>
          </a:p>
        </p:txBody>
      </p:sp>
      <p:cxnSp>
        <p:nvCxnSpPr>
          <p:cNvPr id="27" name="Straight Connector 26"/>
          <p:cNvCxnSpPr/>
          <p:nvPr/>
        </p:nvCxnSpPr>
        <p:spPr>
          <a:xfrm>
            <a:off x="3237207" y="4237049"/>
            <a:ext cx="847894" cy="110864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reeform 139"/>
          <p:cNvSpPr>
            <a:spLocks noEditPoints="1"/>
          </p:cNvSpPr>
          <p:nvPr/>
        </p:nvSpPr>
        <p:spPr bwMode="black">
          <a:xfrm>
            <a:off x="827003" y="2377065"/>
            <a:ext cx="1479623" cy="1005699"/>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solidFill>
                <a:srgbClr val="292929"/>
              </a:solidFill>
            </a:endParaRPr>
          </a:p>
        </p:txBody>
      </p:sp>
    </p:spTree>
    <p:extLst>
      <p:ext uri="{BB962C8B-B14F-4D97-AF65-F5344CB8AC3E}">
        <p14:creationId xmlns="" xmlns:p14="http://schemas.microsoft.com/office/powerpoint/2010/main" val="1750632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57684" y="1816306"/>
            <a:ext cx="8590324" cy="4470908"/>
            <a:chOff x="1953709" y="1335640"/>
            <a:chExt cx="6316988" cy="3287731"/>
          </a:xfrm>
        </p:grpSpPr>
        <p:sp>
          <p:nvSpPr>
            <p:cNvPr id="4" name="Rectangle 3"/>
            <p:cNvSpPr/>
            <p:nvPr>
              <p:custDataLst>
                <p:tags r:id="rId6"/>
              </p:custDataLst>
            </p:nvPr>
          </p:nvSpPr>
          <p:spPr bwMode="auto">
            <a:xfrm>
              <a:off x="1953709" y="1335640"/>
              <a:ext cx="6316988" cy="3287731"/>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t" anchorCtr="0" compatLnSpc="1">
              <a:prstTxWarp prst="textNoShape">
                <a:avLst/>
              </a:prstTxWarp>
            </a:bodyPr>
            <a:lstStyle/>
            <a:p>
              <a:pPr algn="ctr" defTabSz="932398" fontAlgn="base">
                <a:spcBef>
                  <a:spcPct val="0"/>
                </a:spcBef>
                <a:spcAft>
                  <a:spcPct val="0"/>
                </a:spcAft>
              </a:pPr>
              <a:r>
                <a:rPr lang="en-US" sz="3264" cap="all" dirty="0">
                  <a:ln>
                    <a:solidFill>
                      <a:srgbClr val="FFFFFF">
                        <a:alpha val="0"/>
                      </a:srgbClr>
                    </a:solidFill>
                  </a:ln>
                  <a:solidFill>
                    <a:srgbClr val="292929">
                      <a:alpha val="99000"/>
                    </a:srgbClr>
                  </a:solidFill>
                  <a:latin typeface="Segoe UI Light" pitchFamily="34" charset="0"/>
                </a:rPr>
                <a:t>Implicit Cloud Service</a:t>
              </a:r>
            </a:p>
          </p:txBody>
        </p:sp>
        <p:sp>
          <p:nvSpPr>
            <p:cNvPr id="9" name="Freeform 128"/>
            <p:cNvSpPr>
              <a:spLocks noChangeAspect="1"/>
            </p:cNvSpPr>
            <p:nvPr/>
          </p:nvSpPr>
          <p:spPr bwMode="black">
            <a:xfrm>
              <a:off x="2910918" y="1443506"/>
              <a:ext cx="427724" cy="23628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4347" tIns="62174" rIns="124347" bIns="62174" numCol="1" anchor="t" anchorCtr="0" compatLnSpc="1">
              <a:prstTxWarp prst="textNoShape">
                <a:avLst/>
              </a:prstTxWarp>
            </a:bodyPr>
            <a:lstStyle/>
            <a:p>
              <a:endParaRPr lang="en-US" sz="2448">
                <a:solidFill>
                  <a:srgbClr val="292929"/>
                </a:solidFill>
              </a:endParaRPr>
            </a:p>
          </p:txBody>
        </p:sp>
      </p:grpSp>
      <p:sp>
        <p:nvSpPr>
          <p:cNvPr id="3" name="Rectangle 2"/>
          <p:cNvSpPr/>
          <p:nvPr/>
        </p:nvSpPr>
        <p:spPr bwMode="auto">
          <a:xfrm>
            <a:off x="530466" y="1816305"/>
            <a:ext cx="2127220" cy="21272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Object 16" hidden="1"/>
          <p:cNvGraphicFramePr>
            <a:graphicFrameLocks noChangeAspect="1"/>
          </p:cNvGraphicFramePr>
          <p:nvPr>
            <p:custDataLst>
              <p:tags r:id="rId2"/>
            </p:custDataLst>
            <p:extLst/>
          </p:nvPr>
        </p:nvGraphicFramePr>
        <p:xfrm>
          <a:off x="883" y="2"/>
          <a:ext cx="161953" cy="161911"/>
        </p:xfrm>
        <a:graphic>
          <a:graphicData uri="http://schemas.openxmlformats.org/presentationml/2006/ole">
            <p:oleObj spid="_x0000_s5128" name="think-cell Slide" r:id="rId9" imgW="360" imgH="360" progId="">
              <p:embed/>
            </p:oleObj>
          </a:graphicData>
        </a:graphic>
      </p:graphicFrame>
      <p:sp>
        <p:nvSpPr>
          <p:cNvPr id="2" name="Title 1"/>
          <p:cNvSpPr>
            <a:spLocks noGrp="1"/>
          </p:cNvSpPr>
          <p:nvPr>
            <p:ph type="title"/>
            <p:custDataLst>
              <p:tags r:id="rId3"/>
            </p:custDataLst>
          </p:nvPr>
        </p:nvSpPr>
        <p:spPr>
          <a:xfrm>
            <a:off x="530466" y="233151"/>
            <a:ext cx="11373923" cy="1153586"/>
          </a:xfrm>
        </p:spPr>
        <p:txBody>
          <a:bodyPr/>
          <a:lstStyle/>
          <a:p>
            <a:r>
              <a:rPr lang="en-US" dirty="0" smtClean="0"/>
              <a:t>Virtual Machines</a:t>
            </a:r>
            <a:r>
              <a:rPr lang="en-US" dirty="0"/>
              <a:t/>
            </a:r>
            <a:br>
              <a:rPr lang="en-US" dirty="0"/>
            </a:br>
            <a:r>
              <a:rPr lang="en-US" sz="2720" dirty="0"/>
              <a:t>Virtual Machines are roles with exactly one instance </a:t>
            </a:r>
          </a:p>
        </p:txBody>
      </p:sp>
      <p:sp>
        <p:nvSpPr>
          <p:cNvPr id="6" name="Rectangle 5"/>
          <p:cNvSpPr/>
          <p:nvPr>
            <p:custDataLst>
              <p:tags r:id="rId4"/>
            </p:custDataLst>
          </p:nvPr>
        </p:nvSpPr>
        <p:spPr bwMode="auto">
          <a:xfrm>
            <a:off x="3098179" y="2432826"/>
            <a:ext cx="7632880" cy="3281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t" anchorCtr="0" compatLnSpc="1">
            <a:prstTxWarp prst="textNoShape">
              <a:avLst/>
            </a:prstTxWarp>
          </a:bodyPr>
          <a:lstStyle/>
          <a:p>
            <a:pPr algn="ctr" defTabSz="932398" fontAlgn="base">
              <a:spcBef>
                <a:spcPct val="0"/>
              </a:spcBef>
              <a:spcAft>
                <a:spcPct val="0"/>
              </a:spcAft>
            </a:pPr>
            <a:r>
              <a:rPr lang="en-US" sz="2448" cap="all" dirty="0">
                <a:ln>
                  <a:solidFill>
                    <a:srgbClr val="FFFFFF">
                      <a:alpha val="0"/>
                    </a:srgbClr>
                  </a:solidFill>
                </a:ln>
                <a:gradFill>
                  <a:gsLst>
                    <a:gs pos="0">
                      <a:srgbClr val="FFFFFF"/>
                    </a:gs>
                    <a:gs pos="100000">
                      <a:srgbClr val="FFFFFF"/>
                    </a:gs>
                  </a:gsLst>
                  <a:lin ang="5400000" scaled="0"/>
                </a:gradFill>
              </a:rPr>
              <a:t>Virtual Machine</a:t>
            </a:r>
          </a:p>
        </p:txBody>
      </p:sp>
      <p:sp>
        <p:nvSpPr>
          <p:cNvPr id="29" name="Rectangle 28"/>
          <p:cNvSpPr/>
          <p:nvPr>
            <p:custDataLst>
              <p:tags r:id="rId5"/>
            </p:custDataLst>
          </p:nvPr>
        </p:nvSpPr>
        <p:spPr bwMode="auto">
          <a:xfrm>
            <a:off x="3902508" y="3242070"/>
            <a:ext cx="6241744" cy="187153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4" tIns="46633" rIns="93264" bIns="46633" numCol="1" rtlCol="0" anchor="ctr" anchorCtr="0" compatLnSpc="1">
            <a:prstTxWarp prst="textNoShape">
              <a:avLst/>
            </a:prstTxWarp>
          </a:bodyPr>
          <a:lstStyle/>
          <a:p>
            <a:pPr algn="ctr" defTabSz="932398" fontAlgn="base">
              <a:spcBef>
                <a:spcPct val="0"/>
              </a:spcBef>
              <a:spcAft>
                <a:spcPct val="0"/>
              </a:spcAft>
            </a:pPr>
            <a:endParaRPr lang="en-US" sz="2312" baseline="-25000" dirty="0">
              <a:ln>
                <a:solidFill>
                  <a:srgbClr val="FFFFFF">
                    <a:alpha val="0"/>
                  </a:srgbClr>
                </a:solidFill>
              </a:ln>
              <a:solidFill>
                <a:srgbClr val="FF8A00">
                  <a:alpha val="99000"/>
                </a:srgbClr>
              </a:solidFill>
            </a:endParaRPr>
          </a:p>
        </p:txBody>
      </p:sp>
      <p:sp>
        <p:nvSpPr>
          <p:cNvPr id="7" name="Freeform 24"/>
          <p:cNvSpPr>
            <a:spLocks noEditPoints="1"/>
          </p:cNvSpPr>
          <p:nvPr/>
        </p:nvSpPr>
        <p:spPr bwMode="black">
          <a:xfrm>
            <a:off x="863978" y="2432825"/>
            <a:ext cx="1337328" cy="103295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solidFill>
                <a:srgbClr val="292929"/>
              </a:solidFill>
            </a:endParaRPr>
          </a:p>
        </p:txBody>
      </p:sp>
      <p:pic>
        <p:nvPicPr>
          <p:cNvPr id="11" name="Picture 108" descr="\\192.168.1.4\ppt\Microsoft Product Logos\White Logos\Win Server AD.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989637" y="3548215"/>
            <a:ext cx="2496979" cy="13206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27308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828362" y="5068711"/>
            <a:ext cx="2791163" cy="1393800"/>
          </a:xfrm>
          <a:prstGeom prst="roundRect">
            <a:avLst>
              <a:gd name="adj" fmla="val 0"/>
            </a:avLst>
          </a:prstGeom>
          <a:solidFill>
            <a:schemeClr val="accent2"/>
          </a:solidFill>
          <a:ln w="9525" cap="flat" cmpd="sng" algn="ctr">
            <a:noFill/>
            <a:prstDash val="solid"/>
          </a:ln>
          <a:effectLst/>
        </p:spPr>
        <p:txBody>
          <a:bodyPr lIns="77662" tIns="38831" rIns="77662" bIns="38831" rtlCol="0" anchor="t" anchorCtr="0"/>
          <a:lstStyle/>
          <a:p>
            <a:pPr marL="3238" defTabSz="932050">
              <a:lnSpc>
                <a:spcPct val="90000"/>
              </a:lnSpc>
              <a:spcAft>
                <a:spcPts val="918"/>
              </a:spcAft>
              <a:buSzPct val="80000"/>
            </a:pPr>
            <a:r>
              <a:rPr lang="en-US" sz="2040" spc="-85" dirty="0">
                <a:solidFill>
                  <a:srgbClr val="FFFFFF">
                    <a:alpha val="99000"/>
                  </a:srgbClr>
                </a:solidFill>
                <a:latin typeface="Segoe UI Light" pitchFamily="34" charset="0"/>
              </a:rPr>
              <a:t>Popular open source apps</a:t>
            </a:r>
          </a:p>
          <a:p>
            <a:pPr marL="3238" defTabSz="932050">
              <a:lnSpc>
                <a:spcPct val="90000"/>
              </a:lnSpc>
              <a:spcAft>
                <a:spcPts val="918"/>
              </a:spcAft>
              <a:buSzPct val="80000"/>
            </a:pPr>
            <a:r>
              <a:rPr lang="en-US" sz="1530" spc="-44" dirty="0">
                <a:solidFill>
                  <a:srgbClr val="000000">
                    <a:alpha val="99000"/>
                  </a:srgbClr>
                </a:solidFill>
              </a:rPr>
              <a:t>Launch a professional looking site with a few clicks using apps like </a:t>
            </a:r>
            <a:r>
              <a:rPr lang="en-US" sz="1530" spc="-44" dirty="0" err="1">
                <a:solidFill>
                  <a:srgbClr val="000000">
                    <a:alpha val="99000"/>
                  </a:srgbClr>
                </a:solidFill>
              </a:rPr>
              <a:t>WordPress</a:t>
            </a:r>
            <a:r>
              <a:rPr lang="en-US" sz="1530" spc="-44" dirty="0">
                <a:solidFill>
                  <a:srgbClr val="000000">
                    <a:alpha val="99000"/>
                  </a:srgbClr>
                </a:solidFill>
              </a:rPr>
              <a:t>, </a:t>
            </a:r>
            <a:r>
              <a:rPr lang="en-US" sz="1530" spc="-44" dirty="0" err="1">
                <a:solidFill>
                  <a:srgbClr val="000000">
                    <a:alpha val="99000"/>
                  </a:srgbClr>
                </a:solidFill>
              </a:rPr>
              <a:t>Joomla</a:t>
            </a:r>
            <a:r>
              <a:rPr lang="en-US" sz="1530" spc="-44" dirty="0">
                <a:solidFill>
                  <a:srgbClr val="000000">
                    <a:alpha val="99000"/>
                  </a:srgbClr>
                </a:solidFill>
              </a:rPr>
              <a:t>!, Drupal, </a:t>
            </a:r>
            <a:r>
              <a:rPr lang="en-US" sz="1530" spc="-44" dirty="0" err="1">
                <a:solidFill>
                  <a:srgbClr val="000000">
                    <a:alpha val="99000"/>
                  </a:srgbClr>
                </a:solidFill>
              </a:rPr>
              <a:t>DotNetNuke</a:t>
            </a:r>
            <a:r>
              <a:rPr lang="en-US" sz="1530" spc="-44" dirty="0">
                <a:solidFill>
                  <a:srgbClr val="000000">
                    <a:alpha val="99000"/>
                  </a:srgbClr>
                </a:solidFill>
              </a:rPr>
              <a:t> and </a:t>
            </a:r>
            <a:r>
              <a:rPr lang="en-US" sz="1530" spc="-44" dirty="0" err="1">
                <a:solidFill>
                  <a:srgbClr val="000000">
                    <a:alpha val="99000"/>
                  </a:srgbClr>
                </a:solidFill>
              </a:rPr>
              <a:t>Umbraco</a:t>
            </a:r>
            <a:endParaRPr lang="en-US" sz="1530" spc="-44" dirty="0">
              <a:solidFill>
                <a:srgbClr val="000000">
                  <a:alpha val="99000"/>
                </a:srgbClr>
              </a:solidFill>
            </a:endParaRPr>
          </a:p>
        </p:txBody>
      </p:sp>
      <p:sp>
        <p:nvSpPr>
          <p:cNvPr id="14" name="Rounded Rectangle 13"/>
          <p:cNvSpPr/>
          <p:nvPr/>
        </p:nvSpPr>
        <p:spPr bwMode="auto">
          <a:xfrm>
            <a:off x="828362" y="3601284"/>
            <a:ext cx="2791163" cy="1393800"/>
          </a:xfrm>
          <a:prstGeom prst="roundRect">
            <a:avLst>
              <a:gd name="adj" fmla="val 0"/>
            </a:avLst>
          </a:prstGeom>
          <a:solidFill>
            <a:schemeClr val="accent2"/>
          </a:solidFill>
          <a:ln w="9525" cap="flat" cmpd="sng" algn="ctr">
            <a:noFill/>
            <a:prstDash val="solid"/>
          </a:ln>
          <a:effectLst/>
        </p:spPr>
        <p:txBody>
          <a:bodyPr lIns="77662" tIns="38831" rIns="77662" bIns="38831" rtlCol="0" anchor="t" anchorCtr="0"/>
          <a:lstStyle/>
          <a:p>
            <a:pPr marL="3238" defTabSz="932050">
              <a:lnSpc>
                <a:spcPct val="90000"/>
              </a:lnSpc>
              <a:spcAft>
                <a:spcPts val="918"/>
              </a:spcAft>
              <a:buSzPct val="80000"/>
            </a:pPr>
            <a:r>
              <a:rPr lang="en-US" sz="2040" spc="-85" dirty="0">
                <a:solidFill>
                  <a:srgbClr val="FFFFFF">
                    <a:alpha val="99000"/>
                  </a:srgbClr>
                </a:solidFill>
                <a:latin typeface="Segoe UI Light" pitchFamily="34" charset="0"/>
              </a:rPr>
              <a:t>Continuous delivery</a:t>
            </a:r>
          </a:p>
          <a:p>
            <a:pPr marL="3238" defTabSz="932050">
              <a:lnSpc>
                <a:spcPct val="90000"/>
              </a:lnSpc>
              <a:spcAft>
                <a:spcPts val="918"/>
              </a:spcAft>
              <a:buSzPct val="80000"/>
            </a:pPr>
            <a:r>
              <a:rPr lang="en-US" sz="1530" spc="-44" dirty="0">
                <a:solidFill>
                  <a:srgbClr val="000000">
                    <a:alpha val="99000"/>
                  </a:srgbClr>
                </a:solidFill>
              </a:rPr>
              <a:t>Deploy  directly from your source code repository, using </a:t>
            </a:r>
            <a:r>
              <a:rPr lang="en-US" sz="1530" spc="-44" dirty="0" err="1">
                <a:solidFill>
                  <a:srgbClr val="000000">
                    <a:alpha val="99000"/>
                  </a:srgbClr>
                </a:solidFill>
              </a:rPr>
              <a:t>Git</a:t>
            </a:r>
            <a:r>
              <a:rPr lang="en-US" sz="1530" spc="-44" dirty="0">
                <a:solidFill>
                  <a:srgbClr val="000000">
                    <a:alpha val="99000"/>
                  </a:srgbClr>
                </a:solidFill>
              </a:rPr>
              <a:t> or Team Foundation Service.</a:t>
            </a:r>
          </a:p>
        </p:txBody>
      </p:sp>
      <p:sp>
        <p:nvSpPr>
          <p:cNvPr id="11" name="Rounded Rectangle 10"/>
          <p:cNvSpPr/>
          <p:nvPr/>
        </p:nvSpPr>
        <p:spPr bwMode="auto">
          <a:xfrm>
            <a:off x="828362" y="2139224"/>
            <a:ext cx="2791163" cy="1393800"/>
          </a:xfrm>
          <a:prstGeom prst="roundRect">
            <a:avLst>
              <a:gd name="adj" fmla="val 0"/>
            </a:avLst>
          </a:prstGeom>
          <a:solidFill>
            <a:schemeClr val="accent2"/>
          </a:solidFill>
          <a:ln w="9525" cap="flat" cmpd="sng" algn="ctr">
            <a:noFill/>
            <a:prstDash val="solid"/>
          </a:ln>
          <a:effectLst/>
        </p:spPr>
        <p:txBody>
          <a:bodyPr lIns="77662" tIns="38831" rIns="77662" bIns="38831" rtlCol="0" anchor="t" anchorCtr="0"/>
          <a:lstStyle/>
          <a:p>
            <a:pPr marL="3238" defTabSz="932050">
              <a:lnSpc>
                <a:spcPct val="90000"/>
              </a:lnSpc>
              <a:spcAft>
                <a:spcPts val="918"/>
              </a:spcAft>
              <a:buSzPct val="80000"/>
            </a:pPr>
            <a:r>
              <a:rPr lang="en-US" sz="2040" spc="-85" dirty="0">
                <a:solidFill>
                  <a:srgbClr val="FFFFFF">
                    <a:alpha val="99000"/>
                  </a:srgbClr>
                </a:solidFill>
                <a:latin typeface="Segoe UI Light" pitchFamily="34" charset="0"/>
              </a:rPr>
              <a:t>Modern web apps</a:t>
            </a:r>
          </a:p>
          <a:p>
            <a:pPr marL="3238" defTabSz="932050">
              <a:lnSpc>
                <a:spcPct val="90000"/>
              </a:lnSpc>
              <a:spcAft>
                <a:spcPts val="918"/>
              </a:spcAft>
              <a:buSzPct val="80000"/>
            </a:pPr>
            <a:r>
              <a:rPr lang="en-US" sz="1400" spc="-44" dirty="0">
                <a:solidFill>
                  <a:srgbClr val="000000">
                    <a:alpha val="99000"/>
                  </a:srgbClr>
                </a:soli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a:xfrm>
            <a:off x="927410" y="233202"/>
            <a:ext cx="8530442" cy="776911"/>
          </a:xfrm>
        </p:spPr>
        <p:txBody>
          <a:bodyPr/>
          <a:lstStyle/>
          <a:p>
            <a:r>
              <a:rPr lang="en-US" dirty="0" smtClean="0">
                <a:solidFill>
                  <a:srgbClr val="00B0F0">
                    <a:alpha val="99000"/>
                  </a:srgbClr>
                </a:solidFill>
              </a:rPr>
              <a:t>Compute Options on Azure</a:t>
            </a:r>
            <a:endParaRPr lang="en-US" dirty="0">
              <a:solidFill>
                <a:srgbClr val="00B0F0">
                  <a:alpha val="99000"/>
                </a:srgbClr>
              </a:solidFill>
            </a:endParaRPr>
          </a:p>
        </p:txBody>
      </p:sp>
      <p:sp>
        <p:nvSpPr>
          <p:cNvPr id="8" name="TextBox 7"/>
          <p:cNvSpPr txBox="1"/>
          <p:nvPr/>
        </p:nvSpPr>
        <p:spPr>
          <a:xfrm>
            <a:off x="793381" y="1498460"/>
            <a:ext cx="2826146" cy="398602"/>
          </a:xfrm>
          <a:prstGeom prst="rect">
            <a:avLst/>
          </a:prstGeom>
          <a:solidFill>
            <a:srgbClr val="BAD80A"/>
          </a:solidFill>
        </p:spPr>
        <p:txBody>
          <a:bodyPr wrap="square" lIns="77662" tIns="38831" rIns="77662" bIns="38831" rtlCol="0">
            <a:spAutoFit/>
          </a:bodyPr>
          <a:lstStyle/>
          <a:p>
            <a:pPr defTabSz="932195"/>
            <a:r>
              <a:rPr lang="en-US" sz="2040" b="1" spc="-85" dirty="0">
                <a:solidFill>
                  <a:srgbClr val="FFFFFF"/>
                </a:solidFill>
                <a:latin typeface="Segoe UI Light" pitchFamily="34" charset="0"/>
              </a:rPr>
              <a:t>Web Sites</a:t>
            </a:r>
          </a:p>
        </p:txBody>
      </p:sp>
      <p:sp>
        <p:nvSpPr>
          <p:cNvPr id="16" name="Rounded Rectangle 15"/>
          <p:cNvSpPr/>
          <p:nvPr/>
        </p:nvSpPr>
        <p:spPr bwMode="auto">
          <a:xfrm>
            <a:off x="3695871" y="3614618"/>
            <a:ext cx="3673859" cy="1393800"/>
          </a:xfrm>
          <a:prstGeom prst="roundRect">
            <a:avLst>
              <a:gd name="adj" fmla="val 0"/>
            </a:avLst>
          </a:prstGeom>
          <a:solidFill>
            <a:schemeClr val="accent1"/>
          </a:solidFill>
          <a:ln w="9525" cap="flat" cmpd="sng" algn="ctr">
            <a:noFill/>
            <a:prstDash val="solid"/>
          </a:ln>
          <a:effectLst/>
        </p:spPr>
        <p:txBody>
          <a:bodyPr lIns="77662" tIns="38831" rIns="77662" bIns="38831" rtlCol="0" anchor="t" anchorCtr="0"/>
          <a:lstStyle/>
          <a:p>
            <a:pPr marL="3238" defTabSz="932195">
              <a:spcAft>
                <a:spcPts val="918"/>
              </a:spcAft>
              <a:buSzPct val="80000"/>
            </a:pPr>
            <a:r>
              <a:rPr lang="en-US" sz="2040" spc="-85" dirty="0">
                <a:solidFill>
                  <a:srgbClr val="FFFFFF">
                    <a:alpha val="99000"/>
                  </a:srgbClr>
                </a:solidFill>
                <a:latin typeface="Segoe UI Light" pitchFamily="34" charset="0"/>
              </a:rPr>
              <a:t>Apps that require advanced </a:t>
            </a:r>
            <a:r>
              <a:rPr lang="en-US" sz="2040" spc="-85" dirty="0" smtClean="0">
                <a:solidFill>
                  <a:srgbClr val="FFFFFF">
                    <a:alpha val="99000"/>
                  </a:srgbClr>
                </a:solidFill>
                <a:latin typeface="Segoe UI Light" pitchFamily="34" charset="0"/>
              </a:rPr>
              <a:t>administration:</a:t>
            </a:r>
            <a:endParaRPr lang="en-US" sz="2040" spc="-85" dirty="0">
              <a:solidFill>
                <a:srgbClr val="FFFFFF">
                  <a:alpha val="99000"/>
                </a:srgbClr>
              </a:solidFill>
              <a:latin typeface="Segoe UI Light" pitchFamily="34" charset="0"/>
            </a:endParaRPr>
          </a:p>
          <a:p>
            <a:pPr marL="3238" defTabSz="932050">
              <a:lnSpc>
                <a:spcPct val="90000"/>
              </a:lnSpc>
              <a:spcAft>
                <a:spcPts val="918"/>
              </a:spcAft>
              <a:buSzPct val="80000"/>
            </a:pPr>
            <a:r>
              <a:rPr lang="en-US" sz="1530" spc="-44" dirty="0">
                <a:solidFill>
                  <a:srgbClr val="000000">
                    <a:alpha val="99000"/>
                  </a:srgbClr>
                </a:solidFill>
              </a:rPr>
              <a:t>Cloud-based applications that require admin access, remote desktop access or elevated permissions</a:t>
            </a:r>
          </a:p>
        </p:txBody>
      </p:sp>
      <p:sp>
        <p:nvSpPr>
          <p:cNvPr id="18" name="TextBox 17"/>
          <p:cNvSpPr txBox="1"/>
          <p:nvPr/>
        </p:nvSpPr>
        <p:spPr>
          <a:xfrm>
            <a:off x="3623204" y="1495840"/>
            <a:ext cx="3738033" cy="392353"/>
          </a:xfrm>
          <a:prstGeom prst="rect">
            <a:avLst/>
          </a:prstGeom>
          <a:solidFill>
            <a:srgbClr val="00B0F0"/>
          </a:solidFill>
        </p:spPr>
        <p:txBody>
          <a:bodyPr wrap="square" lIns="77662" tIns="38831" rIns="77662" bIns="38831" rtlCol="0">
            <a:spAutoFit/>
          </a:bodyPr>
          <a:lstStyle/>
          <a:p>
            <a:pPr defTabSz="932195"/>
            <a:r>
              <a:rPr lang="en-US" sz="2040" b="1" spc="-85" dirty="0">
                <a:solidFill>
                  <a:srgbClr val="FFFFFF"/>
                </a:solidFill>
                <a:latin typeface="Segoe UI Light" pitchFamily="34" charset="0"/>
              </a:rPr>
              <a:t>Cloud Services (Web/Worker Role)</a:t>
            </a:r>
          </a:p>
        </p:txBody>
      </p:sp>
      <p:sp>
        <p:nvSpPr>
          <p:cNvPr id="10" name="Rounded Rectangle 9"/>
          <p:cNvSpPr/>
          <p:nvPr/>
        </p:nvSpPr>
        <p:spPr bwMode="auto">
          <a:xfrm>
            <a:off x="3695871" y="2138384"/>
            <a:ext cx="3673859" cy="1393800"/>
          </a:xfrm>
          <a:prstGeom prst="roundRect">
            <a:avLst>
              <a:gd name="adj" fmla="val 0"/>
            </a:avLst>
          </a:prstGeom>
          <a:solidFill>
            <a:schemeClr val="accent1"/>
          </a:solidFill>
          <a:ln w="9525" cap="flat" cmpd="sng" algn="ctr">
            <a:noFill/>
            <a:prstDash val="solid"/>
          </a:ln>
          <a:effectLst/>
        </p:spPr>
        <p:txBody>
          <a:bodyPr lIns="77662" tIns="38831" rIns="77662" bIns="38831" rtlCol="0" anchor="t" anchorCtr="0"/>
          <a:lstStyle/>
          <a:p>
            <a:pPr marL="3238" defTabSz="932195">
              <a:spcAft>
                <a:spcPts val="918"/>
              </a:spcAft>
              <a:buSzPct val="80000"/>
            </a:pPr>
            <a:r>
              <a:rPr lang="en-US" sz="2040" spc="-85" dirty="0">
                <a:solidFill>
                  <a:srgbClr val="FFFFFF">
                    <a:alpha val="99000"/>
                  </a:srgbClr>
                </a:solidFill>
                <a:latin typeface="Segoe UI Light" pitchFamily="34" charset="0"/>
              </a:rPr>
              <a:t>Multi-tier Applications</a:t>
            </a:r>
            <a:r>
              <a:rPr lang="en-US" sz="2040" spc="-85" dirty="0">
                <a:solidFill>
                  <a:srgbClr val="000000">
                    <a:alpha val="99000"/>
                  </a:srgbClr>
                </a:solidFill>
                <a:latin typeface="Segoe UI Light" pitchFamily="34" charset="0"/>
              </a:rPr>
              <a:t>: </a:t>
            </a:r>
            <a:r>
              <a:rPr lang="en-US" sz="1530" spc="-44" dirty="0">
                <a:solidFill>
                  <a:srgbClr val="000000">
                    <a:alpha val="99000"/>
                  </a:srgbClr>
                </a:solidFill>
              </a:rPr>
              <a:t>Cloud-based applications that separate application logic into multiple tiers (i.e. multi tiered  app patterns  using both Web and Worker Roles</a:t>
            </a:r>
          </a:p>
        </p:txBody>
      </p:sp>
      <p:sp>
        <p:nvSpPr>
          <p:cNvPr id="12" name="Rounded Rectangle 11"/>
          <p:cNvSpPr/>
          <p:nvPr/>
        </p:nvSpPr>
        <p:spPr bwMode="auto">
          <a:xfrm>
            <a:off x="3695868" y="5082045"/>
            <a:ext cx="3673859" cy="1393800"/>
          </a:xfrm>
          <a:prstGeom prst="roundRect">
            <a:avLst>
              <a:gd name="adj" fmla="val 0"/>
            </a:avLst>
          </a:prstGeom>
          <a:solidFill>
            <a:schemeClr val="accent1"/>
          </a:solidFill>
          <a:ln w="9525" cap="flat" cmpd="sng" algn="ctr">
            <a:noFill/>
            <a:prstDash val="solid"/>
          </a:ln>
          <a:effectLst/>
        </p:spPr>
        <p:txBody>
          <a:bodyPr lIns="77662" tIns="38831" rIns="77662" bIns="38831" rtlCol="0" anchor="t" anchorCtr="0"/>
          <a:lstStyle/>
          <a:p>
            <a:pPr marL="3238" defTabSz="932195">
              <a:spcAft>
                <a:spcPts val="918"/>
              </a:spcAft>
              <a:buSzPct val="80000"/>
            </a:pPr>
            <a:r>
              <a:rPr lang="en-US" sz="2040" spc="-85" dirty="0">
                <a:solidFill>
                  <a:srgbClr val="FFFFFF">
                    <a:alpha val="99000"/>
                  </a:srgbClr>
                </a:solidFill>
                <a:latin typeface="Segoe UI Light" pitchFamily="34" charset="0"/>
              </a:rPr>
              <a:t>Apps that require advanced networking: </a:t>
            </a:r>
            <a:r>
              <a:rPr lang="en-US" sz="1428" spc="-44" dirty="0">
                <a:solidFill>
                  <a:srgbClr val="000000">
                    <a:alpha val="99000"/>
                  </a:srgbClr>
                </a:solidFill>
              </a:rPr>
              <a:t>Cloud-based applications that require network isolation for use with Windows Azure Connect or Windows Azure Virtual Network</a:t>
            </a:r>
          </a:p>
        </p:txBody>
      </p:sp>
      <p:sp>
        <p:nvSpPr>
          <p:cNvPr id="13" name="Rounded Rectangle 12"/>
          <p:cNvSpPr/>
          <p:nvPr/>
        </p:nvSpPr>
        <p:spPr bwMode="auto">
          <a:xfrm>
            <a:off x="7520642" y="3614618"/>
            <a:ext cx="3734179" cy="1393800"/>
          </a:xfrm>
          <a:prstGeom prst="roundRect">
            <a:avLst>
              <a:gd name="adj" fmla="val 0"/>
            </a:avLst>
          </a:prstGeom>
          <a:solidFill>
            <a:srgbClr val="FF8C00"/>
          </a:solidFill>
          <a:ln w="9525" cap="flat" cmpd="sng" algn="ctr">
            <a:noFill/>
            <a:prstDash val="solid"/>
          </a:ln>
          <a:effectLst/>
        </p:spPr>
        <p:txBody>
          <a:bodyPr lIns="77662" tIns="38831" rIns="77662" bIns="38831" rtlCol="0" anchor="t" anchorCtr="0"/>
          <a:lstStyle/>
          <a:p>
            <a:pPr marL="3238" defTabSz="932050">
              <a:lnSpc>
                <a:spcPct val="90000"/>
              </a:lnSpc>
              <a:spcAft>
                <a:spcPts val="918"/>
              </a:spcAft>
              <a:buSzPct val="80000"/>
            </a:pPr>
            <a:r>
              <a:rPr lang="en-US" sz="2040" b="1" spc="-85" dirty="0">
                <a:solidFill>
                  <a:srgbClr val="FFFFFF">
                    <a:alpha val="99000"/>
                  </a:srgbClr>
                </a:solidFill>
                <a:latin typeface="Segoe UI Light" pitchFamily="34" charset="0"/>
              </a:rPr>
              <a:t>Porting existing line of business apps</a:t>
            </a:r>
          </a:p>
          <a:p>
            <a:pPr marL="3238" defTabSz="932050">
              <a:lnSpc>
                <a:spcPct val="90000"/>
              </a:lnSpc>
              <a:spcAft>
                <a:spcPts val="918"/>
              </a:spcAft>
              <a:buSzPct val="80000"/>
            </a:pPr>
            <a:r>
              <a:rPr lang="en-US" sz="1530" spc="-44" dirty="0">
                <a:solidFill>
                  <a:srgbClr val="000000">
                    <a:alpha val="99000"/>
                  </a:srgbClr>
                </a:solidFill>
              </a:rPr>
              <a:t>Choose an image from the library or upload your own VHD. </a:t>
            </a:r>
            <a:endParaRPr lang="en-US" sz="1530" spc="-44" dirty="0" smtClean="0">
              <a:solidFill>
                <a:srgbClr val="000000">
                  <a:alpha val="99000"/>
                </a:srgbClr>
              </a:solidFill>
            </a:endParaRPr>
          </a:p>
          <a:p>
            <a:pPr marL="3238" defTabSz="932050">
              <a:lnSpc>
                <a:spcPct val="90000"/>
              </a:lnSpc>
              <a:spcAft>
                <a:spcPts val="918"/>
              </a:spcAft>
              <a:buSzPct val="80000"/>
            </a:pPr>
            <a:r>
              <a:rPr lang="en-US" sz="1530" b="1" spc="-44" dirty="0" err="1">
                <a:solidFill>
                  <a:srgbClr val="000000">
                    <a:alpha val="99000"/>
                  </a:srgbClr>
                </a:solidFill>
              </a:rPr>
              <a:t>Dev</a:t>
            </a:r>
            <a:r>
              <a:rPr lang="en-US" sz="1530" b="1" spc="-44" dirty="0">
                <a:solidFill>
                  <a:srgbClr val="000000">
                    <a:alpha val="99000"/>
                  </a:srgbClr>
                </a:solidFill>
              </a:rPr>
              <a:t>/Test : </a:t>
            </a:r>
            <a:r>
              <a:rPr lang="en-US" sz="1530" spc="-44" dirty="0">
                <a:solidFill>
                  <a:srgbClr val="000000">
                    <a:alpha val="99000"/>
                  </a:srgbClr>
                </a:solidFill>
              </a:rPr>
              <a:t>Run your enterprise </a:t>
            </a:r>
            <a:r>
              <a:rPr lang="en-US" sz="1530" spc="-44" dirty="0" err="1">
                <a:solidFill>
                  <a:srgbClr val="000000">
                    <a:alpha val="99000"/>
                  </a:srgbClr>
                </a:solidFill>
              </a:rPr>
              <a:t>dev</a:t>
            </a:r>
            <a:r>
              <a:rPr lang="en-US" sz="1530" spc="-44" dirty="0">
                <a:solidFill>
                  <a:srgbClr val="000000">
                    <a:alpha val="99000"/>
                  </a:srgbClr>
                </a:solidFill>
              </a:rPr>
              <a:t>/test </a:t>
            </a:r>
            <a:r>
              <a:rPr lang="en-US" sz="1530" spc="-44" dirty="0" smtClean="0">
                <a:solidFill>
                  <a:srgbClr val="000000">
                    <a:alpha val="99000"/>
                  </a:srgbClr>
                </a:solidFill>
              </a:rPr>
              <a:t>environments on Windows Azure</a:t>
            </a:r>
            <a:endParaRPr lang="en-US" sz="1530" spc="-44" dirty="0">
              <a:solidFill>
                <a:srgbClr val="000000">
                  <a:alpha val="99000"/>
                </a:srgbClr>
              </a:solidFill>
            </a:endParaRPr>
          </a:p>
          <a:p>
            <a:pPr marL="3238" defTabSz="932050">
              <a:lnSpc>
                <a:spcPct val="90000"/>
              </a:lnSpc>
              <a:spcAft>
                <a:spcPts val="918"/>
              </a:spcAft>
              <a:buSzPct val="80000"/>
            </a:pPr>
            <a:endParaRPr lang="en-US" sz="1530" spc="-44" dirty="0">
              <a:solidFill>
                <a:srgbClr val="000000">
                  <a:alpha val="99000"/>
                </a:srgbClr>
              </a:solidFill>
            </a:endParaRPr>
          </a:p>
        </p:txBody>
      </p:sp>
      <p:sp>
        <p:nvSpPr>
          <p:cNvPr id="17" name="Rounded Rectangle 16"/>
          <p:cNvSpPr/>
          <p:nvPr/>
        </p:nvSpPr>
        <p:spPr bwMode="auto">
          <a:xfrm>
            <a:off x="7520642" y="2066980"/>
            <a:ext cx="3734179" cy="1503727"/>
          </a:xfrm>
          <a:prstGeom prst="roundRect">
            <a:avLst>
              <a:gd name="adj" fmla="val 0"/>
            </a:avLst>
          </a:prstGeom>
          <a:solidFill>
            <a:srgbClr val="FF8C00"/>
          </a:solidFill>
          <a:ln w="9525" cap="flat" cmpd="sng" algn="ctr">
            <a:noFill/>
            <a:prstDash val="solid"/>
          </a:ln>
          <a:effectLst/>
        </p:spPr>
        <p:txBody>
          <a:bodyPr lIns="77662" tIns="38831" rIns="77662" bIns="38831" rtlCol="0" anchor="t" anchorCtr="0"/>
          <a:lstStyle/>
          <a:p>
            <a:pPr marL="3238" defTabSz="932195">
              <a:spcAft>
                <a:spcPts val="918"/>
              </a:spcAft>
              <a:buSzPct val="80000"/>
            </a:pPr>
            <a:r>
              <a:rPr lang="en-US" sz="2040" b="1" spc="-85" dirty="0">
                <a:solidFill>
                  <a:srgbClr val="FFFFFF">
                    <a:alpha val="99000"/>
                  </a:srgbClr>
                </a:solidFill>
                <a:latin typeface="Segoe UI Light" pitchFamily="34" charset="0"/>
              </a:rPr>
              <a:t>Enterprise server applications: </a:t>
            </a:r>
            <a:r>
              <a:rPr lang="en-US" sz="1530" spc="-44" dirty="0">
                <a:solidFill>
                  <a:srgbClr val="000000">
                    <a:alpha val="99000"/>
                  </a:srgbClr>
                </a:solidFill>
              </a:rPr>
              <a:t>Run your existing enterprise applications in the cloud, such as SQL Server, SharePoint Server or Active Directory</a:t>
            </a:r>
            <a:r>
              <a:rPr lang="en-US" sz="1530" spc="-44" dirty="0" smtClean="0">
                <a:solidFill>
                  <a:srgbClr val="000000">
                    <a:alpha val="99000"/>
                  </a:srgbClr>
                </a:solidFill>
              </a:rPr>
              <a:t>. </a:t>
            </a:r>
          </a:p>
        </p:txBody>
      </p:sp>
      <p:sp>
        <p:nvSpPr>
          <p:cNvPr id="19" name="Rounded Rectangle 18"/>
          <p:cNvSpPr/>
          <p:nvPr/>
        </p:nvSpPr>
        <p:spPr bwMode="auto">
          <a:xfrm>
            <a:off x="7520639" y="5082045"/>
            <a:ext cx="3734179" cy="1393800"/>
          </a:xfrm>
          <a:prstGeom prst="roundRect">
            <a:avLst>
              <a:gd name="adj" fmla="val 0"/>
            </a:avLst>
          </a:prstGeom>
          <a:solidFill>
            <a:srgbClr val="FF8C00"/>
          </a:solidFill>
          <a:ln w="9525" cap="flat" cmpd="sng" algn="ctr">
            <a:noFill/>
            <a:prstDash val="solid"/>
          </a:ln>
          <a:effectLst/>
        </p:spPr>
        <p:txBody>
          <a:bodyPr lIns="77662" tIns="38831" rIns="77662" bIns="38831" rtlCol="0" anchor="t" anchorCtr="0"/>
          <a:lstStyle/>
          <a:p>
            <a:pPr marL="3238" defTabSz="932195">
              <a:spcAft>
                <a:spcPts val="918"/>
              </a:spcAft>
              <a:buSzPct val="80000"/>
            </a:pPr>
            <a:r>
              <a:rPr lang="en-US" sz="2040" b="1" spc="-85" dirty="0">
                <a:solidFill>
                  <a:srgbClr val="FFFFFF">
                    <a:alpha val="99000"/>
                  </a:srgbClr>
                </a:solidFill>
                <a:latin typeface="Segoe UI Light" pitchFamily="34" charset="0"/>
              </a:rPr>
              <a:t>Windows or Linux operating system </a:t>
            </a:r>
            <a:r>
              <a:rPr lang="en-US" sz="1400" spc="-44" dirty="0" smtClean="0">
                <a:solidFill>
                  <a:srgbClr val="000000">
                    <a:alpha val="99000"/>
                  </a:srgbClr>
                </a:solidFill>
              </a:rPr>
              <a:t>Support </a:t>
            </a:r>
            <a:r>
              <a:rPr lang="en-US" sz="1400" spc="-44" dirty="0">
                <a:solidFill>
                  <a:srgbClr val="000000">
                    <a:alpha val="99000"/>
                  </a:srgbClr>
                </a:solidFill>
              </a:rPr>
              <a:t>for Windows Server, along with community and commercial versions of Linux. Connect virtual machines with cloud services to take full advantage of </a:t>
            </a:r>
            <a:r>
              <a:rPr lang="en-US" sz="1400" spc="-44" dirty="0" err="1">
                <a:solidFill>
                  <a:srgbClr val="000000">
                    <a:alpha val="99000"/>
                  </a:srgbClr>
                </a:solidFill>
              </a:rPr>
              <a:t>PaaS</a:t>
            </a:r>
            <a:r>
              <a:rPr lang="en-US" sz="1400" spc="-44" dirty="0">
                <a:solidFill>
                  <a:srgbClr val="000000">
                    <a:alpha val="99000"/>
                  </a:srgbClr>
                </a:solidFill>
              </a:rPr>
              <a:t> services.</a:t>
            </a:r>
          </a:p>
        </p:txBody>
      </p:sp>
      <p:sp>
        <p:nvSpPr>
          <p:cNvPr id="20" name="TextBox 19"/>
          <p:cNvSpPr txBox="1"/>
          <p:nvPr/>
        </p:nvSpPr>
        <p:spPr>
          <a:xfrm>
            <a:off x="7513637" y="1516062"/>
            <a:ext cx="3741181" cy="392353"/>
          </a:xfrm>
          <a:prstGeom prst="rect">
            <a:avLst/>
          </a:prstGeom>
          <a:solidFill>
            <a:srgbClr val="FF8C00"/>
          </a:solidFill>
        </p:spPr>
        <p:txBody>
          <a:bodyPr wrap="square" lIns="77662" tIns="38831" rIns="77662" bIns="38831" rtlCol="0">
            <a:spAutoFit/>
          </a:bodyPr>
          <a:lstStyle/>
          <a:p>
            <a:pPr defTabSz="932195"/>
            <a:r>
              <a:rPr lang="en-US" sz="2040" b="1" spc="-85" dirty="0" smtClean="0">
                <a:solidFill>
                  <a:srgbClr val="FFFFFF"/>
                </a:solidFill>
                <a:latin typeface="Segoe UI Light" pitchFamily="34" charset="0"/>
              </a:rPr>
              <a:t>Virtual </a:t>
            </a:r>
            <a:r>
              <a:rPr lang="en-US" sz="2040" b="1" spc="-85" dirty="0">
                <a:solidFill>
                  <a:srgbClr val="FFFFFF"/>
                </a:solidFill>
                <a:latin typeface="Segoe UI Light" pitchFamily="34" charset="0"/>
              </a:rPr>
              <a:t>Machines</a:t>
            </a:r>
          </a:p>
        </p:txBody>
      </p:sp>
      <p:sp>
        <p:nvSpPr>
          <p:cNvPr id="21" name="Rectangle 20"/>
          <p:cNvSpPr/>
          <p:nvPr/>
        </p:nvSpPr>
        <p:spPr bwMode="auto">
          <a:xfrm>
            <a:off x="3619548" y="1287462"/>
            <a:ext cx="7780289" cy="5475464"/>
          </a:xfrm>
          <a:prstGeom prst="rect">
            <a:avLst/>
          </a:prstGeom>
          <a:noFill/>
          <a:ln w="50800" cap="flat" cmpd="sng" algn="ctr">
            <a:solidFill>
              <a:srgbClr val="FF0000">
                <a:alpha val="78000"/>
              </a:srgbClr>
            </a:solidFill>
            <a:prstDash val="sysDash"/>
            <a:headEnd type="none" w="med" len="med"/>
            <a:tailEnd type="none" w="med" len="med"/>
          </a:ln>
          <a:effectLst/>
        </p:spPr>
        <p:txBody>
          <a:bodyPr vert="horz" wrap="square" lIns="93210" tIns="46607" rIns="93210" bIns="46607" numCol="1" rtlCol="0" anchor="ctr" anchorCtr="0" compatLnSpc="1">
            <a:prstTxWarp prst="textNoShape">
              <a:avLst/>
            </a:prstTxWarp>
          </a:bodyPr>
          <a:lstStyle/>
          <a:p>
            <a:pPr algn="ctr" defTabSz="931849" fontAlgn="base">
              <a:spcBef>
                <a:spcPct val="0"/>
              </a:spcBef>
              <a:spcAft>
                <a:spcPct val="0"/>
              </a:spcAft>
            </a:pPr>
            <a:endParaRPr lang="en-US" sz="2346" kern="0" dirty="0">
              <a:gradFill>
                <a:gsLst>
                  <a:gs pos="0">
                    <a:srgbClr val="FFFFFF"/>
                  </a:gs>
                  <a:gs pos="100000">
                    <a:srgbClr val="FFFFFF"/>
                  </a:gs>
                </a:gsLst>
                <a:lin ang="5400000" scaled="0"/>
              </a:gradFill>
            </a:endParaRPr>
          </a:p>
        </p:txBody>
      </p:sp>
    </p:spTree>
    <p:extLst>
      <p:ext uri="{BB962C8B-B14F-4D97-AF65-F5344CB8AC3E}">
        <p14:creationId xmlns="" xmlns:p14="http://schemas.microsoft.com/office/powerpoint/2010/main" val="435535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0" grpId="0" animBg="1"/>
      <p:bldP spid="12" grpId="0" animBg="1"/>
      <p:bldP spid="13" grpId="0" animBg="1"/>
      <p:bldP spid="17"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409" y="-7938"/>
            <a:ext cx="10209427" cy="1949316"/>
          </a:xfrm>
        </p:spPr>
        <p:txBody>
          <a:bodyPr/>
          <a:lstStyle/>
          <a:p>
            <a:r>
              <a:rPr lang="en-US" dirty="0" smtClean="0"/>
              <a:t>The Benefits of Cloud Services (Web/Worker Roles)</a:t>
            </a:r>
            <a:br>
              <a:rPr lang="en-US" dirty="0" smtClean="0"/>
            </a:br>
            <a:endParaRPr lang="en-US" sz="2856" dirty="0">
              <a:solidFill>
                <a:schemeClr val="accent1"/>
              </a:solidFill>
            </a:endParaRPr>
          </a:p>
        </p:txBody>
      </p:sp>
      <p:sp>
        <p:nvSpPr>
          <p:cNvPr id="4" name="Rectangle 3"/>
          <p:cNvSpPr/>
          <p:nvPr/>
        </p:nvSpPr>
        <p:spPr bwMode="auto">
          <a:xfrm>
            <a:off x="3076703" y="1683878"/>
            <a:ext cx="8015502" cy="4030168"/>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39" tIns="62139" rIns="62139" bIns="62139" numCol="1" spcCol="0" rtlCol="0" fromWordArt="0" anchor="ctr" anchorCtr="0" forceAA="0" compatLnSpc="1">
            <a:prstTxWarp prst="textNoShape">
              <a:avLst/>
            </a:prstTxWarp>
            <a:noAutofit/>
          </a:bodyPr>
          <a:lstStyle/>
          <a:p>
            <a:pPr algn="ctr" defTabSz="1242348"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2067891" y="1683882"/>
            <a:ext cx="1008830" cy="4030169"/>
            <a:chOff x="382901" y="1238257"/>
            <a:chExt cx="710286" cy="2128138"/>
          </a:xfrm>
        </p:grpSpPr>
        <p:sp>
          <p:nvSpPr>
            <p:cNvPr id="7" name="Rectangle 6"/>
            <p:cNvSpPr/>
            <p:nvPr/>
          </p:nvSpPr>
          <p:spPr bwMode="auto">
            <a:xfrm>
              <a:off x="382901" y="1238257"/>
              <a:ext cx="710286" cy="71028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1242348"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82901" y="1945823"/>
              <a:ext cx="710286" cy="71028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1242348"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2901" y="2656109"/>
              <a:ext cx="710286" cy="71028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1242348"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 Placeholder 3"/>
          <p:cNvSpPr txBox="1">
            <a:spLocks/>
          </p:cNvSpPr>
          <p:nvPr/>
        </p:nvSpPr>
        <p:spPr>
          <a:xfrm>
            <a:off x="3253898" y="3030615"/>
            <a:ext cx="7838307" cy="1264770"/>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lnSpc>
                <a:spcPct val="100000"/>
              </a:lnSpc>
            </a:pPr>
            <a:r>
              <a:rPr lang="en-US" sz="3774" dirty="0" smtClean="0">
                <a:solidFill>
                  <a:srgbClr val="00B050">
                    <a:alpha val="99000"/>
                  </a:srgbClr>
                </a:solidFill>
                <a:latin typeface="Segoe UI Light"/>
              </a:rPr>
              <a:t>Cheaper to run </a:t>
            </a:r>
            <a:endParaRPr lang="en-US" sz="3774" dirty="0">
              <a:solidFill>
                <a:srgbClr val="00B050">
                  <a:alpha val="99000"/>
                </a:srgbClr>
              </a:solidFill>
              <a:latin typeface="Segoe UI Light"/>
            </a:endParaRPr>
          </a:p>
          <a:p>
            <a:pPr marL="3237" lvl="1">
              <a:lnSpc>
                <a:spcPct val="100000"/>
              </a:lnSpc>
            </a:pPr>
            <a:r>
              <a:rPr lang="en-US" sz="2142" dirty="0" smtClean="0">
                <a:solidFill>
                  <a:srgbClr val="FFFFFF">
                    <a:lumMod val="65000"/>
                    <a:alpha val="99000"/>
                  </a:srgbClr>
                </a:solidFill>
              </a:rPr>
              <a:t>There’s </a:t>
            </a:r>
            <a:r>
              <a:rPr lang="en-US" sz="2142" dirty="0">
                <a:solidFill>
                  <a:srgbClr val="FFFFFF">
                    <a:lumMod val="65000"/>
                    <a:alpha val="99000"/>
                  </a:srgbClr>
                </a:solidFill>
              </a:rPr>
              <a:t>less admin and management work to do</a:t>
            </a:r>
          </a:p>
          <a:p>
            <a:pPr marL="3237" lvl="1">
              <a:lnSpc>
                <a:spcPct val="100000"/>
              </a:lnSpc>
            </a:pPr>
            <a:r>
              <a:rPr lang="en-US" sz="2142" dirty="0" smtClean="0">
                <a:solidFill>
                  <a:srgbClr val="FFFFFF">
                    <a:lumMod val="65000"/>
                    <a:alpha val="99000"/>
                  </a:srgbClr>
                </a:solidFill>
              </a:rPr>
              <a:t>Organizations </a:t>
            </a:r>
            <a:r>
              <a:rPr lang="en-US" sz="2142" dirty="0">
                <a:solidFill>
                  <a:srgbClr val="FFFFFF">
                    <a:lumMod val="65000"/>
                    <a:alpha val="99000"/>
                  </a:srgbClr>
                </a:solidFill>
              </a:rPr>
              <a:t>spend less supporting applications</a:t>
            </a:r>
          </a:p>
        </p:txBody>
      </p:sp>
      <p:sp>
        <p:nvSpPr>
          <p:cNvPr id="14" name="Text Placeholder 3"/>
          <p:cNvSpPr txBox="1">
            <a:spLocks/>
          </p:cNvSpPr>
          <p:nvPr/>
        </p:nvSpPr>
        <p:spPr>
          <a:xfrm>
            <a:off x="3253898" y="1733762"/>
            <a:ext cx="7838307" cy="1264770"/>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Aft>
                <a:spcPts val="0"/>
              </a:spcAft>
            </a:pPr>
            <a:r>
              <a:rPr lang="en-US" sz="3774" dirty="0" smtClean="0">
                <a:solidFill>
                  <a:srgbClr val="00B050">
                    <a:alpha val="99000"/>
                  </a:srgbClr>
                </a:solidFill>
                <a:latin typeface="Segoe UI Light"/>
              </a:rPr>
              <a:t>Faster App Development </a:t>
            </a:r>
            <a:endParaRPr lang="en-US" sz="3774" dirty="0">
              <a:solidFill>
                <a:srgbClr val="00B050">
                  <a:alpha val="99000"/>
                </a:srgbClr>
              </a:solidFill>
              <a:latin typeface="Segoe UI Light"/>
            </a:endParaRPr>
          </a:p>
          <a:p>
            <a:pPr marL="3237" lvl="1">
              <a:lnSpc>
                <a:spcPct val="100000"/>
              </a:lnSpc>
            </a:pPr>
            <a:r>
              <a:rPr lang="en-US" sz="2142" dirty="0" smtClean="0">
                <a:solidFill>
                  <a:srgbClr val="FFFFFF">
                    <a:lumMod val="65000"/>
                    <a:alpha val="99000"/>
                  </a:srgbClr>
                </a:solidFill>
              </a:rPr>
              <a:t>There’s </a:t>
            </a:r>
            <a:r>
              <a:rPr lang="en-US" sz="2142" dirty="0">
                <a:solidFill>
                  <a:srgbClr val="FFFFFF">
                    <a:lumMod val="65000"/>
                    <a:alpha val="99000"/>
                  </a:srgbClr>
                </a:solidFill>
              </a:rPr>
              <a:t>less work for developers to do</a:t>
            </a:r>
          </a:p>
          <a:p>
            <a:pPr marL="3237" lvl="1">
              <a:lnSpc>
                <a:spcPct val="100000"/>
              </a:lnSpc>
            </a:pPr>
            <a:r>
              <a:rPr lang="en-US" sz="2142" dirty="0" smtClean="0">
                <a:solidFill>
                  <a:srgbClr val="FFFFFF">
                    <a:lumMod val="65000"/>
                    <a:alpha val="99000"/>
                  </a:srgbClr>
                </a:solidFill>
              </a:rPr>
              <a:t>Applications </a:t>
            </a:r>
            <a:r>
              <a:rPr lang="en-US" sz="2142" dirty="0">
                <a:solidFill>
                  <a:srgbClr val="FFFFFF">
                    <a:lumMod val="65000"/>
                    <a:alpha val="99000"/>
                  </a:srgbClr>
                </a:solidFill>
              </a:rPr>
              <a:t>can go from idea to availability more quickly</a:t>
            </a:r>
          </a:p>
        </p:txBody>
      </p:sp>
      <p:sp>
        <p:nvSpPr>
          <p:cNvPr id="15" name="Freeform 125"/>
          <p:cNvSpPr>
            <a:spLocks noEditPoints="1"/>
          </p:cNvSpPr>
          <p:nvPr/>
        </p:nvSpPr>
        <p:spPr bwMode="black">
          <a:xfrm>
            <a:off x="2300949" y="1866994"/>
            <a:ext cx="514433" cy="944468"/>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4277" tIns="62139" rIns="124277" bIns="62139" numCol="1" anchor="t" anchorCtr="0" compatLnSpc="1">
            <a:prstTxWarp prst="textNoShape">
              <a:avLst/>
            </a:prstTxWarp>
          </a:bodyPr>
          <a:lstStyle/>
          <a:p>
            <a:pPr defTabSz="1242602"/>
            <a:endParaRPr lang="en-US" sz="2448">
              <a:solidFill>
                <a:srgbClr val="FFFFFF"/>
              </a:solidFill>
            </a:endParaRPr>
          </a:p>
        </p:txBody>
      </p:sp>
      <p:sp>
        <p:nvSpPr>
          <p:cNvPr id="16" name="Freeform 9"/>
          <p:cNvSpPr>
            <a:spLocks noChangeAspect="1"/>
          </p:cNvSpPr>
          <p:nvPr/>
        </p:nvSpPr>
        <p:spPr bwMode="black">
          <a:xfrm>
            <a:off x="2426973" y="3326886"/>
            <a:ext cx="348243" cy="80044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124277" tIns="62139" rIns="124277" bIns="62139" numCol="1" anchor="t" anchorCtr="0" compatLnSpc="1">
            <a:prstTxWarp prst="textNoShape">
              <a:avLst/>
            </a:prstTxWarp>
          </a:bodyPr>
          <a:lstStyle/>
          <a:p>
            <a:pPr defTabSz="1242602"/>
            <a:endParaRPr lang="en-US" sz="2448">
              <a:solidFill>
                <a:srgbClr val="FFFFFF"/>
              </a:solidFill>
            </a:endParaRPr>
          </a:p>
        </p:txBody>
      </p:sp>
      <p:sp>
        <p:nvSpPr>
          <p:cNvPr id="17" name="Freeform 164"/>
          <p:cNvSpPr>
            <a:spLocks noEditPoints="1"/>
          </p:cNvSpPr>
          <p:nvPr/>
        </p:nvSpPr>
        <p:spPr bwMode="black">
          <a:xfrm>
            <a:off x="2383037" y="4685053"/>
            <a:ext cx="406195" cy="75086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11863" tIns="55934" rIns="111863" bIns="55934" numCol="1" anchor="t" anchorCtr="0" compatLnSpc="1">
            <a:prstTxWarp prst="textNoShape">
              <a:avLst/>
            </a:prstTxWarp>
          </a:bodyPr>
          <a:lstStyle/>
          <a:p>
            <a:pPr defTabSz="1242602"/>
            <a:endParaRPr lang="en-US" sz="2142">
              <a:solidFill>
                <a:srgbClr val="FFFFFF"/>
              </a:solidFill>
            </a:endParaRPr>
          </a:p>
        </p:txBody>
      </p:sp>
      <p:sp>
        <p:nvSpPr>
          <p:cNvPr id="18" name="Text Placeholder 3"/>
          <p:cNvSpPr txBox="1">
            <a:spLocks/>
          </p:cNvSpPr>
          <p:nvPr/>
        </p:nvSpPr>
        <p:spPr>
          <a:xfrm>
            <a:off x="3253898" y="4357121"/>
            <a:ext cx="7838307" cy="1240083"/>
          </a:xfrm>
          <a:prstGeom prst="rect">
            <a:avLst/>
          </a:prstGeom>
        </p:spPr>
        <p:txBody>
          <a:bodyPr vert="horz" lIns="0" tIns="0" rIns="0" bIns="0" rtlCol="0">
            <a:spAutoFit/>
          </a:bodyPr>
          <a:lstStyle>
            <a:lvl1pPr marL="213142" marR="0" indent="-213142" algn="l" defTabSz="685835" rtl="0" eaLnBrk="1" fontAlgn="auto" latinLnBrk="0" hangingPunct="1">
              <a:lnSpc>
                <a:spcPct val="90000"/>
              </a:lnSpc>
              <a:spcBef>
                <a:spcPct val="20000"/>
              </a:spcBef>
              <a:spcAft>
                <a:spcPts val="0"/>
              </a:spcAft>
              <a:buClrTx/>
              <a:buSzPct val="90000"/>
              <a:buFont typeface="Wingdings" pitchFamily="2" charset="2"/>
              <a:buChar char=""/>
              <a:tabLst/>
              <a:defRPr sz="3000" kern="1200" spc="-53" baseline="0">
                <a:gradFill>
                  <a:gsLst>
                    <a:gs pos="1250">
                      <a:schemeClr val="tx1"/>
                    </a:gs>
                    <a:gs pos="100000">
                      <a:schemeClr val="tx1"/>
                    </a:gs>
                  </a:gsLst>
                  <a:lin ang="5400000" scaled="0"/>
                </a:gradFill>
                <a:latin typeface="+mj-lt"/>
                <a:ea typeface="+mn-ea"/>
                <a:cs typeface="+mn-cs"/>
              </a:defRPr>
            </a:lvl1pPr>
            <a:lvl2pPr marL="388180" marR="0" indent="-175039"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56073" marR="0" indent="-167894"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685862"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815653"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lnSpc>
                <a:spcPct val="100000"/>
              </a:lnSpc>
              <a:buFont typeface="Wingdings" pitchFamily="2" charset="2"/>
              <a:buNone/>
            </a:pPr>
            <a:r>
              <a:rPr lang="en-US" sz="3774" dirty="0" smtClean="0">
                <a:solidFill>
                  <a:srgbClr val="00B050"/>
                </a:solidFill>
                <a:latin typeface="Segoe UI Light"/>
              </a:rPr>
              <a:t>Lower </a:t>
            </a:r>
            <a:r>
              <a:rPr lang="en-US" sz="3774" dirty="0">
                <a:solidFill>
                  <a:srgbClr val="00B050"/>
                </a:solidFill>
                <a:latin typeface="Segoe UI Light"/>
              </a:rPr>
              <a:t>risk - The platform does </a:t>
            </a:r>
            <a:r>
              <a:rPr lang="en-US" sz="3774" dirty="0" smtClean="0">
                <a:solidFill>
                  <a:srgbClr val="00B050"/>
                </a:solidFill>
                <a:latin typeface="Segoe UI Light"/>
              </a:rPr>
              <a:t>more</a:t>
            </a:r>
            <a:r>
              <a:rPr lang="en-US" sz="2142" spc="-52" dirty="0" smtClean="0">
                <a:solidFill>
                  <a:srgbClr val="00B050"/>
                </a:solidFill>
              </a:rPr>
              <a:t>… </a:t>
            </a:r>
            <a:r>
              <a:rPr lang="en-US" sz="2142" spc="-52" dirty="0">
                <a:solidFill>
                  <a:srgbClr val="FFFFFF">
                    <a:lumMod val="65000"/>
                    <a:alpha val="99000"/>
                  </a:srgbClr>
                </a:solidFill>
              </a:rPr>
              <a:t>leaving fewer opportunities for </a:t>
            </a:r>
            <a:r>
              <a:rPr lang="en-US" sz="2142" spc="-52" dirty="0" smtClean="0">
                <a:solidFill>
                  <a:srgbClr val="FFFFFF">
                    <a:lumMod val="65000"/>
                    <a:alpha val="99000"/>
                  </a:srgbClr>
                </a:solidFill>
              </a:rPr>
              <a:t>error</a:t>
            </a:r>
          </a:p>
          <a:p>
            <a:pPr marL="3237" lvl="1" indent="0">
              <a:lnSpc>
                <a:spcPct val="100000"/>
              </a:lnSpc>
              <a:spcBef>
                <a:spcPts val="0"/>
              </a:spcBef>
              <a:buSzPct val="80000"/>
              <a:buFont typeface="Wingdings" pitchFamily="2" charset="2"/>
              <a:buNone/>
            </a:pPr>
            <a:r>
              <a:rPr lang="en-US" sz="2142" spc="-52" dirty="0" smtClean="0">
                <a:solidFill>
                  <a:srgbClr val="FFFFFF">
                    <a:lumMod val="65000"/>
                    <a:alpha val="99000"/>
                  </a:srgbClr>
                </a:solidFill>
              </a:rPr>
              <a:t>Creating and running applications gets more reliable</a:t>
            </a:r>
            <a:endParaRPr lang="en-US" sz="2142" spc="-52" dirty="0">
              <a:solidFill>
                <a:srgbClr val="FFFFFF">
                  <a:lumMod val="65000"/>
                  <a:alpha val="99000"/>
                </a:srgbClr>
              </a:solidFill>
            </a:endParaRPr>
          </a:p>
        </p:txBody>
      </p:sp>
    </p:spTree>
    <p:custDataLst>
      <p:tags r:id="rId1"/>
    </p:custDataLst>
    <p:extLst>
      <p:ext uri="{BB962C8B-B14F-4D97-AF65-F5344CB8AC3E}">
        <p14:creationId xmlns="" xmlns:p14="http://schemas.microsoft.com/office/powerpoint/2010/main" val="170755178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466" y="3214699"/>
            <a:ext cx="11373923" cy="904094"/>
          </a:xfrm>
        </p:spPr>
        <p:txBody>
          <a:bodyPr/>
          <a:lstStyle/>
          <a:p>
            <a:r>
              <a:rPr lang="en-US" sz="6528" dirty="0" smtClean="0">
                <a:solidFill>
                  <a:schemeClr val="bg1">
                    <a:alpha val="99000"/>
                  </a:schemeClr>
                </a:solidFill>
              </a:rPr>
              <a:t>Practical Tips for Availability &amp; Scale</a:t>
            </a:r>
            <a:endParaRPr lang="en-US" sz="6528" dirty="0">
              <a:solidFill>
                <a:schemeClr val="bg1">
                  <a:alpha val="99000"/>
                </a:schemeClr>
              </a:solidFill>
            </a:endParaRPr>
          </a:p>
        </p:txBody>
      </p:sp>
    </p:spTree>
    <p:extLst>
      <p:ext uri="{BB962C8B-B14F-4D97-AF65-F5344CB8AC3E}">
        <p14:creationId xmlns="" xmlns:p14="http://schemas.microsoft.com/office/powerpoint/2010/main" val="255890564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223" y="227949"/>
            <a:ext cx="9997013" cy="1243161"/>
          </a:xfrm>
        </p:spPr>
        <p:txBody>
          <a:bodyPr/>
          <a:lstStyle/>
          <a:p>
            <a:r>
              <a:rPr lang="en-US" sz="4488" dirty="0"/>
              <a:t>End to End Highly </a:t>
            </a:r>
            <a:r>
              <a:rPr lang="en-US" sz="4488" dirty="0" smtClean="0"/>
              <a:t>Available Cloud App</a:t>
            </a:r>
            <a:endParaRPr lang="en-US" sz="4488" dirty="0"/>
          </a:p>
        </p:txBody>
      </p:sp>
      <p:sp>
        <p:nvSpPr>
          <p:cNvPr id="8" name="Text Placeholder 7"/>
          <p:cNvSpPr>
            <a:spLocks noGrp="1"/>
          </p:cNvSpPr>
          <p:nvPr>
            <p:ph type="body" sz="quarter" idx="4294967295"/>
          </p:nvPr>
        </p:nvSpPr>
        <p:spPr>
          <a:xfrm>
            <a:off x="1575861" y="1020122"/>
            <a:ext cx="7995176" cy="508524"/>
          </a:xfrm>
          <a:prstGeom prst="rect">
            <a:avLst/>
          </a:prstGeom>
        </p:spPr>
        <p:txBody>
          <a:bodyPr/>
          <a:lstStyle/>
          <a:p>
            <a:r>
              <a:rPr lang="en-US" dirty="0"/>
              <a:t>Redundancy at every </a:t>
            </a:r>
            <a:r>
              <a:rPr lang="en-US" dirty="0" smtClean="0"/>
              <a:t>level</a:t>
            </a:r>
            <a:endParaRPr lang="en-US" dirty="0"/>
          </a:p>
        </p:txBody>
      </p:sp>
      <p:sp>
        <p:nvSpPr>
          <p:cNvPr id="27" name="Down Arrow 26"/>
          <p:cNvSpPr/>
          <p:nvPr/>
        </p:nvSpPr>
        <p:spPr bwMode="auto">
          <a:xfrm rot="16200000">
            <a:off x="3402223" y="3843635"/>
            <a:ext cx="340412" cy="686722"/>
          </a:xfrm>
          <a:prstGeom prst="downArrow">
            <a:avLst/>
          </a:prstGeom>
          <a:solidFill>
            <a:schemeClr val="bg1">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3139" tIns="46571" rIns="93139" bIns="46571" numCol="1" rtlCol="0" anchor="ctr" anchorCtr="0" compatLnSpc="1">
            <a:prstTxWarp prst="textNoShape">
              <a:avLst/>
            </a:prstTxWarp>
          </a:bodyPr>
          <a:lstStyle/>
          <a:p>
            <a:pPr algn="ctr" defTabSz="931116" fontAlgn="base">
              <a:spcBef>
                <a:spcPct val="0"/>
              </a:spcBef>
              <a:spcAft>
                <a:spcPct val="0"/>
              </a:spcAft>
            </a:pPr>
            <a:endParaRPr lang="en-US" sz="1224" dirty="0">
              <a:ln>
                <a:solidFill>
                  <a:srgbClr val="FFFFFF">
                    <a:alpha val="0"/>
                  </a:srgbClr>
                </a:solidFill>
              </a:ln>
              <a:solidFill>
                <a:srgbClr val="FFFFFF"/>
              </a:solidFill>
            </a:endParaRPr>
          </a:p>
        </p:txBody>
      </p:sp>
      <p:sp>
        <p:nvSpPr>
          <p:cNvPr id="44" name="Rectangle 43"/>
          <p:cNvSpPr/>
          <p:nvPr/>
        </p:nvSpPr>
        <p:spPr bwMode="auto">
          <a:xfrm>
            <a:off x="4549013" y="4540069"/>
            <a:ext cx="1374864" cy="15110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endParaRPr lang="en-US" sz="2040" dirty="0">
              <a:gradFill>
                <a:gsLst>
                  <a:gs pos="0">
                    <a:srgbClr val="292929">
                      <a:lumMod val="90000"/>
                      <a:lumOff val="10000"/>
                    </a:srgbClr>
                  </a:gs>
                  <a:gs pos="86000">
                    <a:srgbClr val="292929">
                      <a:lumMod val="90000"/>
                      <a:lumOff val="10000"/>
                    </a:srgbClr>
                  </a:gs>
                </a:gsLst>
                <a:lin ang="5400000" scaled="0"/>
              </a:gradFill>
            </a:endParaRPr>
          </a:p>
        </p:txBody>
      </p:sp>
      <p:sp>
        <p:nvSpPr>
          <p:cNvPr id="47" name="Rectangle 46"/>
          <p:cNvSpPr/>
          <p:nvPr/>
        </p:nvSpPr>
        <p:spPr bwMode="auto">
          <a:xfrm>
            <a:off x="4549013" y="2661702"/>
            <a:ext cx="1374864" cy="14831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endParaRPr lang="en-US" sz="2040" dirty="0">
              <a:gradFill>
                <a:gsLst>
                  <a:gs pos="0">
                    <a:srgbClr val="292929">
                      <a:lumMod val="90000"/>
                      <a:lumOff val="10000"/>
                    </a:srgbClr>
                  </a:gs>
                  <a:gs pos="86000">
                    <a:srgbClr val="292929">
                      <a:lumMod val="90000"/>
                      <a:lumOff val="10000"/>
                    </a:srgbClr>
                  </a:gs>
                </a:gsLst>
                <a:lin ang="5400000" scaled="0"/>
              </a:gradFill>
            </a:endParaRPr>
          </a:p>
        </p:txBody>
      </p:sp>
      <p:sp>
        <p:nvSpPr>
          <p:cNvPr id="51" name="TextBox 50"/>
          <p:cNvSpPr txBox="1"/>
          <p:nvPr/>
        </p:nvSpPr>
        <p:spPr>
          <a:xfrm>
            <a:off x="4016328" y="4100590"/>
            <a:ext cx="283705" cy="259298"/>
          </a:xfrm>
          <a:prstGeom prst="rect">
            <a:avLst/>
          </a:prstGeom>
          <a:noFill/>
        </p:spPr>
        <p:txBody>
          <a:bodyPr wrap="square" lIns="0" tIns="0" rIns="0" bIns="0" rtlCol="0">
            <a:spAutoFit/>
          </a:bodyPr>
          <a:lstStyle/>
          <a:p>
            <a:pPr defTabSz="1241731">
              <a:lnSpc>
                <a:spcPct val="90000"/>
              </a:lnSpc>
              <a:spcBef>
                <a:spcPct val="20000"/>
              </a:spcBef>
              <a:buSzPct val="80000"/>
            </a:pPr>
            <a:r>
              <a:rPr lang="en-US" sz="1836" dirty="0">
                <a:solidFill>
                  <a:srgbClr val="000000"/>
                </a:solidFill>
              </a:rPr>
              <a:t>LB</a:t>
            </a:r>
          </a:p>
        </p:txBody>
      </p:sp>
      <p:cxnSp>
        <p:nvCxnSpPr>
          <p:cNvPr id="53" name="Elbow Connector 15"/>
          <p:cNvCxnSpPr>
            <a:stCxn id="27" idx="2"/>
            <a:endCxn id="47" idx="1"/>
          </p:cNvCxnSpPr>
          <p:nvPr/>
        </p:nvCxnSpPr>
        <p:spPr>
          <a:xfrm flipV="1">
            <a:off x="3915797" y="3403281"/>
            <a:ext cx="633216" cy="783716"/>
          </a:xfrm>
          <a:prstGeom prst="straightConnector1">
            <a:avLst/>
          </a:pr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27" idx="2"/>
            <a:endCxn id="44" idx="1"/>
          </p:cNvCxnSpPr>
          <p:nvPr/>
        </p:nvCxnSpPr>
        <p:spPr>
          <a:xfrm>
            <a:off x="3915797" y="4187011"/>
            <a:ext cx="633216" cy="1108573"/>
          </a:xfrm>
          <a:prstGeom prst="straightConnector1">
            <a:avLst/>
          </a:pr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8007335" y="3659367"/>
            <a:ext cx="267434" cy="1341181"/>
          </a:xfrm>
          <a:prstGeom prst="up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3139" tIns="46571" rIns="93139" bIns="46571" numCol="1" rtlCol="0" anchor="ctr" anchorCtr="0" compatLnSpc="1">
            <a:prstTxWarp prst="textNoShape">
              <a:avLst/>
            </a:prstTxWarp>
          </a:bodyPr>
          <a:lstStyle/>
          <a:p>
            <a:pPr algn="ctr" defTabSz="931116" fontAlgn="base">
              <a:spcBef>
                <a:spcPct val="0"/>
              </a:spcBef>
              <a:spcAft>
                <a:spcPct val="0"/>
              </a:spcAft>
            </a:pPr>
            <a:endParaRPr lang="en-US" sz="1224" dirty="0">
              <a:ln>
                <a:solidFill>
                  <a:srgbClr val="FFFFFF">
                    <a:alpha val="0"/>
                  </a:srgbClr>
                </a:solidFill>
              </a:ln>
              <a:solidFill>
                <a:srgbClr val="FFFFFF"/>
              </a:solidFill>
            </a:endParaRPr>
          </a:p>
        </p:txBody>
      </p:sp>
      <p:sp>
        <p:nvSpPr>
          <p:cNvPr id="65" name="Rectangle 64"/>
          <p:cNvSpPr/>
          <p:nvPr/>
        </p:nvSpPr>
        <p:spPr bwMode="auto">
          <a:xfrm>
            <a:off x="7467159" y="2189387"/>
            <a:ext cx="1378616" cy="4308072"/>
          </a:xfrm>
          <a:prstGeom prst="rect">
            <a:avLst/>
          </a:prstGeom>
          <a:noFill/>
          <a:ln w="19050">
            <a:solidFill>
              <a:schemeClr val="accent5"/>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39" tIns="46571" rIns="93139" bIns="46571" numCol="1" rtlCol="0" anchor="ctr" anchorCtr="0" compatLnSpc="1">
            <a:prstTxWarp prst="textNoShape">
              <a:avLst/>
            </a:prstTxWarp>
          </a:bodyPr>
          <a:lstStyle/>
          <a:p>
            <a:pPr algn="ctr" defTabSz="931116"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66" name="Rectangle 65"/>
          <p:cNvSpPr/>
          <p:nvPr/>
        </p:nvSpPr>
        <p:spPr bwMode="auto">
          <a:xfrm>
            <a:off x="4549013" y="2661702"/>
            <a:ext cx="1374864" cy="3389376"/>
          </a:xfrm>
          <a:prstGeom prst="rect">
            <a:avLst/>
          </a:prstGeom>
          <a:noFill/>
          <a:ln w="19050">
            <a:solidFill>
              <a:schemeClr val="accent5"/>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39" tIns="46571" rIns="93139" bIns="46571" numCol="1" rtlCol="0" anchor="ctr" anchorCtr="0" compatLnSpc="1">
            <a:prstTxWarp prst="textNoShape">
              <a:avLst/>
            </a:prstTxWarp>
          </a:bodyPr>
          <a:lstStyle/>
          <a:p>
            <a:pPr algn="ctr" defTabSz="931116" fontAlgn="base">
              <a:spcBef>
                <a:spcPct val="0"/>
              </a:spcBef>
              <a:spcAft>
                <a:spcPct val="0"/>
              </a:spcAft>
            </a:pPr>
            <a:endParaRPr lang="en-US" sz="2346" dirty="0">
              <a:gradFill>
                <a:gsLst>
                  <a:gs pos="0">
                    <a:srgbClr val="FFFFFF"/>
                  </a:gs>
                  <a:gs pos="100000">
                    <a:srgbClr val="FFFFFF"/>
                  </a:gs>
                </a:gsLst>
                <a:lin ang="5400000" scaled="0"/>
              </a:gradFill>
            </a:endParaRPr>
          </a:p>
        </p:txBody>
      </p:sp>
      <p:grpSp>
        <p:nvGrpSpPr>
          <p:cNvPr id="10" name="Group 9"/>
          <p:cNvGrpSpPr/>
          <p:nvPr/>
        </p:nvGrpSpPr>
        <p:grpSpPr>
          <a:xfrm>
            <a:off x="1763412" y="3227072"/>
            <a:ext cx="1377059" cy="1835600"/>
            <a:chOff x="508000" y="2203271"/>
            <a:chExt cx="1799771" cy="1799771"/>
          </a:xfrm>
          <a:solidFill>
            <a:schemeClr val="accent5"/>
          </a:solidFill>
        </p:grpSpPr>
        <p:sp>
          <p:nvSpPr>
            <p:cNvPr id="9" name="Rectangle 8"/>
            <p:cNvSpPr/>
            <p:nvPr/>
          </p:nvSpPr>
          <p:spPr bwMode="auto">
            <a:xfrm>
              <a:off x="508000" y="2203271"/>
              <a:ext cx="1799771" cy="17997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b" anchorCtr="0" forceAA="0" compatLnSpc="1">
              <a:prstTxWarp prst="textNoShape">
                <a:avLst/>
              </a:prstTxWarp>
              <a:noAutofit/>
            </a:bodyPr>
            <a:lstStyle/>
            <a:p>
              <a:pPr defTabSz="931155" fontAlgn="base">
                <a:spcBef>
                  <a:spcPct val="0"/>
                </a:spcBef>
                <a:spcAft>
                  <a:spcPct val="0"/>
                </a:spcAft>
              </a:pPr>
              <a:r>
                <a:rPr lang="en-US" sz="1836" dirty="0">
                  <a:gradFill>
                    <a:gsLst>
                      <a:gs pos="0">
                        <a:srgbClr val="FFFFFF"/>
                      </a:gs>
                      <a:gs pos="100000">
                        <a:srgbClr val="FFFFFF"/>
                      </a:gs>
                    </a:gsLst>
                    <a:lin ang="5400000" scaled="0"/>
                  </a:gradFill>
                  <a:ea typeface="Segoe UI" pitchFamily="34" charset="0"/>
                  <a:cs typeface="Segoe UI" pitchFamily="34" charset="0"/>
                </a:rPr>
                <a:t>Internet</a:t>
              </a:r>
            </a:p>
          </p:txBody>
        </p:sp>
        <p:grpSp>
          <p:nvGrpSpPr>
            <p:cNvPr id="68" name="Group 67"/>
            <p:cNvGrpSpPr/>
            <p:nvPr/>
          </p:nvGrpSpPr>
          <p:grpSpPr>
            <a:xfrm>
              <a:off x="748459" y="2603641"/>
              <a:ext cx="1318853" cy="744211"/>
              <a:chOff x="7683468" y="2188241"/>
              <a:chExt cx="1543891" cy="871196"/>
            </a:xfrm>
            <a:grpFill/>
          </p:grpSpPr>
          <p:pic>
            <p:nvPicPr>
              <p:cNvPr id="70" name="Picture 2"/>
              <p:cNvPicPr>
                <a:picLocks noChangeAspect="1" noChangeArrowheads="1"/>
              </p:cNvPicPr>
              <p:nvPr/>
            </p:nvPicPr>
            <p:blipFill rotWithShape="1">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b="57994"/>
              <a:stretch/>
            </p:blipFill>
            <p:spPr bwMode="auto">
              <a:xfrm>
                <a:off x="7683468" y="2188241"/>
                <a:ext cx="1543891" cy="871196"/>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grpFill/>
              <a:ln>
                <a:noFill/>
              </a:ln>
            </p:spPr>
            <p:txBody>
              <a:bodyPr vert="horz" wrap="square" lIns="93260" tIns="46630" rIns="93260" bIns="46630" numCol="1" anchor="t" anchorCtr="0" compatLnSpc="1">
                <a:prstTxWarp prst="textNoShape">
                  <a:avLst/>
                </a:prstTxWarp>
              </a:bodyPr>
              <a:lstStyle/>
              <a:p>
                <a:pPr algn="ctr" defTabSz="1241731"/>
                <a:endParaRPr lang="en-US" sz="1836">
                  <a:solidFill>
                    <a:srgbClr val="292929"/>
                  </a:solidFill>
                </a:endParaRPr>
              </a:p>
            </p:txBody>
          </p:sp>
        </p:grpSp>
      </p:grpSp>
      <p:cxnSp>
        <p:nvCxnSpPr>
          <p:cNvPr id="5" name="Straight Arrow Connector 4"/>
          <p:cNvCxnSpPr>
            <a:stCxn id="66" idx="3"/>
            <a:endCxn id="65" idx="1"/>
          </p:cNvCxnSpPr>
          <p:nvPr/>
        </p:nvCxnSpPr>
        <p:spPr>
          <a:xfrm flipV="1">
            <a:off x="5923875" y="4343424"/>
            <a:ext cx="1543281" cy="12972"/>
          </a:xfrm>
          <a:prstGeom prst="straightConnector1">
            <a:avLst/>
          </a:prstGeom>
          <a:ln w="31750">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96267" y="2189391"/>
            <a:ext cx="1044842" cy="230524"/>
          </a:xfrm>
          <a:prstGeom prst="rect">
            <a:avLst/>
          </a:prstGeom>
          <a:noFill/>
        </p:spPr>
        <p:txBody>
          <a:bodyPr wrap="none" lIns="0" tIns="0" rIns="0" bIns="0" rtlCol="0">
            <a:spAutoFit/>
          </a:bodyPr>
          <a:lstStyle/>
          <a:p>
            <a:pPr defTabSz="932271">
              <a:lnSpc>
                <a:spcPct val="90000"/>
              </a:lnSpc>
              <a:spcBef>
                <a:spcPct val="20000"/>
              </a:spcBef>
              <a:buSzPct val="80000"/>
            </a:pPr>
            <a:r>
              <a:rPr lang="en-US" sz="1632" dirty="0">
                <a:solidFill>
                  <a:srgbClr val="FFFFFF">
                    <a:alpha val="99000"/>
                  </a:srgbClr>
                </a:solidFill>
              </a:rPr>
              <a:t>SQL-AVSET</a:t>
            </a:r>
          </a:p>
        </p:txBody>
      </p:sp>
      <p:sp>
        <p:nvSpPr>
          <p:cNvPr id="62" name="TextBox 61"/>
          <p:cNvSpPr txBox="1"/>
          <p:nvPr/>
        </p:nvSpPr>
        <p:spPr>
          <a:xfrm>
            <a:off x="6031022" y="2661707"/>
            <a:ext cx="1021113" cy="226024"/>
          </a:xfrm>
          <a:prstGeom prst="rect">
            <a:avLst/>
          </a:prstGeom>
          <a:noFill/>
        </p:spPr>
        <p:txBody>
          <a:bodyPr wrap="none" lIns="0" tIns="0" rIns="0" bIns="0" rtlCol="0">
            <a:spAutoFit/>
          </a:bodyPr>
          <a:lstStyle/>
          <a:p>
            <a:pPr defTabSz="932271">
              <a:lnSpc>
                <a:spcPct val="90000"/>
              </a:lnSpc>
              <a:spcBef>
                <a:spcPct val="20000"/>
              </a:spcBef>
              <a:buSzPct val="80000"/>
            </a:pPr>
            <a:r>
              <a:rPr lang="en-US" sz="1632" dirty="0" smtClean="0">
                <a:solidFill>
                  <a:srgbClr val="FFFFFF">
                    <a:alpha val="99000"/>
                  </a:srgbClr>
                </a:solidFill>
              </a:rPr>
              <a:t>2 Instances</a:t>
            </a:r>
            <a:endParaRPr lang="en-US" sz="1632" dirty="0">
              <a:solidFill>
                <a:srgbClr val="FFFFFF">
                  <a:alpha val="99000"/>
                </a:srgbClr>
              </a:solidFill>
            </a:endParaRPr>
          </a:p>
        </p:txBody>
      </p:sp>
      <p:sp>
        <p:nvSpPr>
          <p:cNvPr id="30" name="Freeform 62"/>
          <p:cNvSpPr>
            <a:spLocks noEditPoints="1"/>
          </p:cNvSpPr>
          <p:nvPr/>
        </p:nvSpPr>
        <p:spPr bwMode="black">
          <a:xfrm>
            <a:off x="5223657" y="3479804"/>
            <a:ext cx="279976" cy="37301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3870" tIns="41936" rIns="83870" bIns="41936" numCol="1" anchor="t" anchorCtr="0" compatLnSpc="1">
            <a:prstTxWarp prst="textNoShape">
              <a:avLst/>
            </a:prstTxWarp>
          </a:bodyPr>
          <a:lstStyle/>
          <a:p>
            <a:pPr defTabSz="932271"/>
            <a:endParaRPr lang="en-US" sz="1224">
              <a:solidFill>
                <a:srgbClr val="FFFFFF"/>
              </a:solidFill>
            </a:endParaRPr>
          </a:p>
        </p:txBody>
      </p:sp>
      <p:grpSp>
        <p:nvGrpSpPr>
          <p:cNvPr id="40" name="Group 39"/>
          <p:cNvGrpSpPr/>
          <p:nvPr/>
        </p:nvGrpSpPr>
        <p:grpSpPr>
          <a:xfrm>
            <a:off x="4623189" y="2788462"/>
            <a:ext cx="1235927" cy="1272582"/>
            <a:chOff x="2892056" y="3912024"/>
            <a:chExt cx="1424763" cy="1108902"/>
          </a:xfrm>
        </p:grpSpPr>
        <p:sp>
          <p:nvSpPr>
            <p:cNvPr id="41" name="Rectangle 40"/>
            <p:cNvSpPr/>
            <p:nvPr/>
          </p:nvSpPr>
          <p:spPr bwMode="auto">
            <a:xfrm>
              <a:off x="2892056" y="3912024"/>
              <a:ext cx="1424763" cy="10702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8" tIns="93225" rIns="93188" bIns="46594" numCol="1" spcCol="0" rtlCol="0" anchor="t" anchorCtr="0" compatLnSpc="1">
              <a:prstTxWarp prst="textNoShape">
                <a:avLst/>
              </a:prstTxWarp>
            </a:bodyPr>
            <a:lstStyle/>
            <a:p>
              <a:pPr algn="ctr" defTabSz="1241731">
                <a:lnSpc>
                  <a:spcPct val="90000"/>
                </a:lnSpc>
                <a:spcBef>
                  <a:spcPct val="20000"/>
                </a:spcBef>
                <a:buSzPct val="80000"/>
              </a:pPr>
              <a:r>
                <a:rPr lang="en-US" sz="1600" dirty="0">
                  <a:solidFill>
                    <a:srgbClr val="FFFFFF"/>
                  </a:solidFill>
                </a:rPr>
                <a:t>Web </a:t>
              </a:r>
              <a:r>
                <a:rPr lang="en-US" sz="1600" dirty="0" smtClean="0">
                  <a:solidFill>
                    <a:srgbClr val="FFFFFF"/>
                  </a:solidFill>
                </a:rPr>
                <a:t>Role</a:t>
              </a:r>
              <a:endParaRPr lang="en-US" sz="1600" dirty="0">
                <a:solidFill>
                  <a:srgbClr val="FFFFFF"/>
                </a:solidFill>
              </a:endParaRPr>
            </a:p>
            <a:p>
              <a:pPr algn="ctr" defTabSz="1241731">
                <a:lnSpc>
                  <a:spcPct val="90000"/>
                </a:lnSpc>
                <a:spcBef>
                  <a:spcPct val="20000"/>
                </a:spcBef>
                <a:buSzPct val="80000"/>
              </a:pPr>
              <a:endParaRPr lang="en-US" sz="2040" dirty="0">
                <a:solidFill>
                  <a:srgbClr val="FFFFFF"/>
                </a:solidFill>
              </a:endParaRPr>
            </a:p>
          </p:txBody>
        </p:sp>
        <p:grpSp>
          <p:nvGrpSpPr>
            <p:cNvPr id="42" name="Group 41"/>
            <p:cNvGrpSpPr/>
            <p:nvPr/>
          </p:nvGrpSpPr>
          <p:grpSpPr>
            <a:xfrm>
              <a:off x="3315595" y="4194360"/>
              <a:ext cx="686109" cy="826566"/>
              <a:chOff x="6416842" y="3516012"/>
              <a:chExt cx="1304729" cy="1572237"/>
            </a:xfrm>
          </p:grpSpPr>
          <p:pic>
            <p:nvPicPr>
              <p:cNvPr id="43"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2"/>
                <a:ext cx="1175709" cy="1572237"/>
              </a:xfrm>
              <a:prstGeom prst="rect">
                <a:avLst/>
              </a:prstGeom>
              <a:noFill/>
            </p:spPr>
          </p:pic>
          <p:sp>
            <p:nvSpPr>
              <p:cNvPr id="46"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271"/>
                <a:endParaRPr lang="en-US" sz="1224">
                  <a:solidFill>
                    <a:srgbClr val="FFFFFF"/>
                  </a:solidFill>
                </a:endParaRPr>
              </a:p>
            </p:txBody>
          </p:sp>
        </p:grpSp>
      </p:grpSp>
      <p:grpSp>
        <p:nvGrpSpPr>
          <p:cNvPr id="58" name="Group 57"/>
          <p:cNvGrpSpPr/>
          <p:nvPr/>
        </p:nvGrpSpPr>
        <p:grpSpPr>
          <a:xfrm>
            <a:off x="4605691" y="4701363"/>
            <a:ext cx="1235927" cy="1272582"/>
            <a:chOff x="2892056" y="3912024"/>
            <a:chExt cx="1424763" cy="1108902"/>
          </a:xfrm>
        </p:grpSpPr>
        <p:sp>
          <p:nvSpPr>
            <p:cNvPr id="59" name="Rectangle 58"/>
            <p:cNvSpPr/>
            <p:nvPr/>
          </p:nvSpPr>
          <p:spPr bwMode="auto">
            <a:xfrm>
              <a:off x="2892056" y="3912024"/>
              <a:ext cx="1424763" cy="10702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8" tIns="93225" rIns="93188" bIns="46594" numCol="1" spcCol="0" rtlCol="0" anchor="t" anchorCtr="0" compatLnSpc="1">
              <a:prstTxWarp prst="textNoShape">
                <a:avLst/>
              </a:prstTxWarp>
            </a:bodyPr>
            <a:lstStyle/>
            <a:p>
              <a:pPr algn="ctr" defTabSz="1241731">
                <a:lnSpc>
                  <a:spcPct val="90000"/>
                </a:lnSpc>
                <a:spcBef>
                  <a:spcPct val="20000"/>
                </a:spcBef>
                <a:buSzPct val="80000"/>
              </a:pPr>
              <a:r>
                <a:rPr lang="en-US" sz="1600" dirty="0">
                  <a:solidFill>
                    <a:srgbClr val="FFFFFF"/>
                  </a:solidFill>
                </a:rPr>
                <a:t>Web </a:t>
              </a:r>
              <a:r>
                <a:rPr lang="en-US" sz="1600" dirty="0" smtClean="0">
                  <a:solidFill>
                    <a:srgbClr val="FFFFFF"/>
                  </a:solidFill>
                </a:rPr>
                <a:t>Role</a:t>
              </a:r>
              <a:endParaRPr lang="en-US" sz="1600" dirty="0">
                <a:solidFill>
                  <a:srgbClr val="FFFFFF"/>
                </a:solidFill>
              </a:endParaRPr>
            </a:p>
            <a:p>
              <a:pPr algn="ctr" defTabSz="1241731">
                <a:lnSpc>
                  <a:spcPct val="90000"/>
                </a:lnSpc>
                <a:spcBef>
                  <a:spcPct val="20000"/>
                </a:spcBef>
                <a:buSzPct val="80000"/>
              </a:pPr>
              <a:endParaRPr lang="en-US" sz="2040" dirty="0">
                <a:solidFill>
                  <a:srgbClr val="FFFFFF"/>
                </a:solidFill>
              </a:endParaRPr>
            </a:p>
          </p:txBody>
        </p:sp>
        <p:grpSp>
          <p:nvGrpSpPr>
            <p:cNvPr id="63" name="Group 62"/>
            <p:cNvGrpSpPr/>
            <p:nvPr/>
          </p:nvGrpSpPr>
          <p:grpSpPr>
            <a:xfrm>
              <a:off x="3315595" y="4194360"/>
              <a:ext cx="686109" cy="826566"/>
              <a:chOff x="6416842" y="3516012"/>
              <a:chExt cx="1304729" cy="1572237"/>
            </a:xfrm>
          </p:grpSpPr>
          <p:pic>
            <p:nvPicPr>
              <p:cNvPr id="64"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2"/>
                <a:ext cx="1175709" cy="1572237"/>
              </a:xfrm>
              <a:prstGeom prst="rect">
                <a:avLst/>
              </a:prstGeom>
              <a:noFill/>
            </p:spPr>
          </p:pic>
          <p:sp>
            <p:nvSpPr>
              <p:cNvPr id="6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271"/>
                <a:endParaRPr lang="en-US" sz="1224">
                  <a:solidFill>
                    <a:srgbClr val="FFFFFF"/>
                  </a:solidFill>
                </a:endParaRPr>
              </a:p>
            </p:txBody>
          </p:sp>
        </p:grpSp>
      </p:grpSp>
      <p:sp>
        <p:nvSpPr>
          <p:cNvPr id="76" name="Rectangle 75"/>
          <p:cNvSpPr/>
          <p:nvPr/>
        </p:nvSpPr>
        <p:spPr bwMode="auto">
          <a:xfrm>
            <a:off x="7470912" y="2189382"/>
            <a:ext cx="1374864" cy="14831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endParaRPr lang="en-US" sz="2040" dirty="0">
              <a:gradFill>
                <a:gsLst>
                  <a:gs pos="0">
                    <a:srgbClr val="292929">
                      <a:lumMod val="90000"/>
                      <a:lumOff val="10000"/>
                    </a:srgbClr>
                  </a:gs>
                  <a:gs pos="86000">
                    <a:srgbClr val="292929">
                      <a:lumMod val="90000"/>
                      <a:lumOff val="10000"/>
                    </a:srgbClr>
                  </a:gs>
                </a:gsLst>
                <a:lin ang="5400000" scaled="0"/>
              </a:gradFill>
            </a:endParaRPr>
          </a:p>
        </p:txBody>
      </p:sp>
      <p:sp>
        <p:nvSpPr>
          <p:cNvPr id="77" name="Freeform 62"/>
          <p:cNvSpPr>
            <a:spLocks noEditPoints="1"/>
          </p:cNvSpPr>
          <p:nvPr/>
        </p:nvSpPr>
        <p:spPr bwMode="black">
          <a:xfrm>
            <a:off x="8120132" y="2861119"/>
            <a:ext cx="279976" cy="37301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3870" tIns="41936" rIns="83870" bIns="41936" numCol="1" anchor="t" anchorCtr="0" compatLnSpc="1">
            <a:prstTxWarp prst="textNoShape">
              <a:avLst/>
            </a:prstTxWarp>
          </a:bodyPr>
          <a:lstStyle/>
          <a:p>
            <a:pPr defTabSz="932271"/>
            <a:endParaRPr lang="en-US" sz="1224">
              <a:solidFill>
                <a:srgbClr val="FFFFFF"/>
              </a:solidFill>
            </a:endParaRPr>
          </a:p>
        </p:txBody>
      </p:sp>
      <p:sp>
        <p:nvSpPr>
          <p:cNvPr id="79" name="Rectangle 78"/>
          <p:cNvSpPr/>
          <p:nvPr/>
        </p:nvSpPr>
        <p:spPr bwMode="auto">
          <a:xfrm>
            <a:off x="7540383" y="2316841"/>
            <a:ext cx="1235927" cy="1228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r>
              <a:rPr lang="en-US" sz="1836" dirty="0">
                <a:solidFill>
                  <a:srgbClr val="FFFFFF"/>
                </a:solidFill>
              </a:rPr>
              <a:t>Database</a:t>
            </a:r>
          </a:p>
          <a:p>
            <a:pPr algn="ctr" defTabSz="1241731">
              <a:lnSpc>
                <a:spcPct val="90000"/>
              </a:lnSpc>
              <a:spcBef>
                <a:spcPct val="20000"/>
              </a:spcBef>
              <a:buSzPct val="80000"/>
            </a:pPr>
            <a:endParaRPr lang="en-US" sz="2040" dirty="0">
              <a:solidFill>
                <a:srgbClr val="FFFFFF"/>
              </a:solidFill>
            </a:endParaRPr>
          </a:p>
        </p:txBody>
      </p:sp>
      <p:sp>
        <p:nvSpPr>
          <p:cNvPr id="39" name="Freeform 38"/>
          <p:cNvSpPr>
            <a:spLocks noEditPoints="1"/>
          </p:cNvSpPr>
          <p:nvPr/>
        </p:nvSpPr>
        <p:spPr bwMode="auto">
          <a:xfrm flipH="1">
            <a:off x="7896237" y="2734520"/>
            <a:ext cx="507737" cy="767632"/>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9871" tIns="186293" rIns="69871" bIns="34937" rtlCol="0" anchor="ctr"/>
          <a:lstStyle/>
          <a:p>
            <a:pPr defTabSz="932271" fontAlgn="base">
              <a:lnSpc>
                <a:spcPct val="90000"/>
              </a:lnSpc>
              <a:spcBef>
                <a:spcPct val="0"/>
              </a:spcBef>
              <a:spcAft>
                <a:spcPct val="0"/>
              </a:spcAft>
              <a:buSzPct val="90000"/>
            </a:pPr>
            <a:endParaRPr lang="en-US" sz="1836" kern="0" dirty="0">
              <a:gradFill>
                <a:gsLst>
                  <a:gs pos="85000">
                    <a:srgbClr val="FFFFFF"/>
                  </a:gs>
                  <a:gs pos="0">
                    <a:srgbClr val="FFFFFF"/>
                  </a:gs>
                </a:gsLst>
                <a:lin ang="5400000" scaled="0"/>
              </a:gradFill>
              <a:ea typeface="Segoe UI" pitchFamily="34" charset="0"/>
              <a:cs typeface="Segoe UI" pitchFamily="34" charset="0"/>
            </a:endParaRPr>
          </a:p>
        </p:txBody>
      </p:sp>
      <p:sp>
        <p:nvSpPr>
          <p:cNvPr id="87" name="Rectangle 86"/>
          <p:cNvSpPr/>
          <p:nvPr/>
        </p:nvSpPr>
        <p:spPr bwMode="auto">
          <a:xfrm>
            <a:off x="7467152" y="5014295"/>
            <a:ext cx="1374864" cy="14831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endParaRPr lang="en-US" sz="2040" dirty="0">
              <a:gradFill>
                <a:gsLst>
                  <a:gs pos="0">
                    <a:srgbClr val="292929">
                      <a:lumMod val="90000"/>
                      <a:lumOff val="10000"/>
                    </a:srgbClr>
                  </a:gs>
                  <a:gs pos="86000">
                    <a:srgbClr val="292929">
                      <a:lumMod val="90000"/>
                      <a:lumOff val="10000"/>
                    </a:srgbClr>
                  </a:gs>
                </a:gsLst>
                <a:lin ang="5400000" scaled="0"/>
              </a:gradFill>
            </a:endParaRPr>
          </a:p>
        </p:txBody>
      </p:sp>
      <p:sp>
        <p:nvSpPr>
          <p:cNvPr id="88" name="Freeform 62"/>
          <p:cNvSpPr>
            <a:spLocks noEditPoints="1"/>
          </p:cNvSpPr>
          <p:nvPr/>
        </p:nvSpPr>
        <p:spPr bwMode="black">
          <a:xfrm>
            <a:off x="8116377" y="5686033"/>
            <a:ext cx="279976" cy="37301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3870" tIns="41936" rIns="83870" bIns="41936" numCol="1" anchor="t" anchorCtr="0" compatLnSpc="1">
            <a:prstTxWarp prst="textNoShape">
              <a:avLst/>
            </a:prstTxWarp>
          </a:bodyPr>
          <a:lstStyle/>
          <a:p>
            <a:pPr defTabSz="932271"/>
            <a:endParaRPr lang="en-US" sz="1224">
              <a:solidFill>
                <a:srgbClr val="FFFFFF"/>
              </a:solidFill>
            </a:endParaRPr>
          </a:p>
        </p:txBody>
      </p:sp>
      <p:sp>
        <p:nvSpPr>
          <p:cNvPr id="89" name="Rectangle 88"/>
          <p:cNvSpPr/>
          <p:nvPr/>
        </p:nvSpPr>
        <p:spPr bwMode="auto">
          <a:xfrm>
            <a:off x="7536631" y="5141753"/>
            <a:ext cx="1235927" cy="1228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06" tIns="93143" rIns="93106" bIns="46555" numCol="1" spcCol="0" rtlCol="0" anchor="t" anchorCtr="0" compatLnSpc="1">
            <a:prstTxWarp prst="textNoShape">
              <a:avLst/>
            </a:prstTxWarp>
          </a:bodyPr>
          <a:lstStyle/>
          <a:p>
            <a:pPr algn="ctr" defTabSz="1241731">
              <a:lnSpc>
                <a:spcPct val="90000"/>
              </a:lnSpc>
              <a:spcBef>
                <a:spcPct val="20000"/>
              </a:spcBef>
              <a:buSzPct val="80000"/>
            </a:pPr>
            <a:r>
              <a:rPr lang="en-US" sz="1836" dirty="0">
                <a:solidFill>
                  <a:srgbClr val="FFFFFF"/>
                </a:solidFill>
              </a:rPr>
              <a:t>Database</a:t>
            </a:r>
          </a:p>
          <a:p>
            <a:pPr algn="ctr" defTabSz="1241731">
              <a:lnSpc>
                <a:spcPct val="90000"/>
              </a:lnSpc>
              <a:spcBef>
                <a:spcPct val="20000"/>
              </a:spcBef>
              <a:buSzPct val="80000"/>
            </a:pPr>
            <a:endParaRPr lang="en-US" sz="2040" dirty="0">
              <a:solidFill>
                <a:srgbClr val="FFFFFF"/>
              </a:solidFill>
            </a:endParaRPr>
          </a:p>
        </p:txBody>
      </p:sp>
      <p:sp>
        <p:nvSpPr>
          <p:cNvPr id="90" name="Freeform 89"/>
          <p:cNvSpPr>
            <a:spLocks noEditPoints="1"/>
          </p:cNvSpPr>
          <p:nvPr/>
        </p:nvSpPr>
        <p:spPr bwMode="auto">
          <a:xfrm flipH="1">
            <a:off x="7892484" y="5559432"/>
            <a:ext cx="507737" cy="767632"/>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9871" tIns="186293" rIns="69871" bIns="34937" rtlCol="0" anchor="ctr"/>
          <a:lstStyle/>
          <a:p>
            <a:pPr defTabSz="932271" fontAlgn="base">
              <a:lnSpc>
                <a:spcPct val="90000"/>
              </a:lnSpc>
              <a:spcBef>
                <a:spcPct val="0"/>
              </a:spcBef>
              <a:spcAft>
                <a:spcPct val="0"/>
              </a:spcAft>
              <a:buSzPct val="90000"/>
            </a:pPr>
            <a:endParaRPr lang="en-US" sz="1836" kern="0" dirty="0">
              <a:gradFill>
                <a:gsLst>
                  <a:gs pos="85000">
                    <a:srgbClr val="FFFFFF"/>
                  </a:gs>
                  <a:gs pos="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13744474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237" y="2278062"/>
            <a:ext cx="11442465" cy="2359939"/>
          </a:xfrm>
        </p:spPr>
        <p:txBody>
          <a:bodyPr/>
          <a:lstStyle/>
          <a:p>
            <a:r>
              <a:rPr lang="en-US" dirty="0" smtClean="0"/>
              <a:t>Heineken – Scaling on Windows Azure </a:t>
            </a:r>
            <a:endParaRPr lang="en-US" dirty="0"/>
          </a:p>
        </p:txBody>
      </p:sp>
    </p:spTree>
    <p:extLst>
      <p:ext uri="{BB962C8B-B14F-4D97-AF65-F5344CB8AC3E}">
        <p14:creationId xmlns="" xmlns:p14="http://schemas.microsoft.com/office/powerpoint/2010/main" val="222147644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437" y="34395"/>
            <a:ext cx="11353800" cy="553998"/>
          </a:xfrm>
        </p:spPr>
        <p:txBody>
          <a:bodyPr/>
          <a:lstStyle/>
          <a:p>
            <a:r>
              <a:rPr lang="en-US" sz="4000" b="1" dirty="0" smtClean="0"/>
              <a:t>Summary :- Scaling for the Cloud </a:t>
            </a:r>
            <a:endParaRPr lang="en-US" sz="4000" b="1" dirty="0"/>
          </a:p>
        </p:txBody>
      </p:sp>
      <p:sp>
        <p:nvSpPr>
          <p:cNvPr id="3" name="Text Placeholder 2"/>
          <p:cNvSpPr>
            <a:spLocks noGrp="1"/>
          </p:cNvSpPr>
          <p:nvPr>
            <p:ph type="body" sz="quarter" idx="10"/>
          </p:nvPr>
        </p:nvSpPr>
        <p:spPr>
          <a:xfrm>
            <a:off x="960437" y="677862"/>
            <a:ext cx="11201400" cy="6851106"/>
          </a:xfrm>
        </p:spPr>
        <p:txBody>
          <a:bodyPr/>
          <a:lstStyle/>
          <a:p>
            <a:r>
              <a:rPr lang="en-US" sz="4000" dirty="0" smtClean="0"/>
              <a:t>Design for Scale</a:t>
            </a:r>
          </a:p>
          <a:p>
            <a:pPr lvl="1"/>
            <a:r>
              <a:rPr lang="en-US" sz="3200" dirty="0" smtClean="0"/>
              <a:t>Design based on for bursting patterns of your app. </a:t>
            </a:r>
          </a:p>
          <a:p>
            <a:r>
              <a:rPr lang="en-US" sz="4000" dirty="0" smtClean="0"/>
              <a:t>Design for Failure &amp; Fast Recovery</a:t>
            </a:r>
          </a:p>
          <a:p>
            <a:pPr lvl="1"/>
            <a:r>
              <a:rPr lang="en-US" sz="3200" dirty="0" smtClean="0"/>
              <a:t>Focus on availability, geo-distribution &amp; disaster recovery</a:t>
            </a:r>
          </a:p>
          <a:p>
            <a:pPr lvl="1"/>
            <a:r>
              <a:rPr lang="en-US" sz="3200" dirty="0" smtClean="0"/>
              <a:t>Plan for availability SLA </a:t>
            </a:r>
            <a:r>
              <a:rPr lang="en-US" sz="3200" dirty="0" err="1" smtClean="0"/>
              <a:t>vs</a:t>
            </a:r>
            <a:r>
              <a:rPr lang="en-US" sz="3200" dirty="0" smtClean="0"/>
              <a:t> Support Model</a:t>
            </a:r>
            <a:endParaRPr lang="en-US" sz="4000" dirty="0" smtClean="0"/>
          </a:p>
          <a:p>
            <a:r>
              <a:rPr lang="en-US" sz="4000" dirty="0" smtClean="0"/>
              <a:t>Decompose workload &amp; loosely coupled  </a:t>
            </a:r>
          </a:p>
          <a:p>
            <a:pPr lvl="1"/>
            <a:r>
              <a:rPr lang="en-US" sz="3200" dirty="0" smtClean="0"/>
              <a:t>Define SLA based on workloads</a:t>
            </a:r>
          </a:p>
          <a:p>
            <a:r>
              <a:rPr lang="en-US" sz="4000" dirty="0" smtClean="0"/>
              <a:t>Design for Interoperability</a:t>
            </a:r>
          </a:p>
          <a:p>
            <a:pPr lvl="1"/>
            <a:r>
              <a:rPr lang="en-US" sz="3200" dirty="0" smtClean="0"/>
              <a:t>Focus on hybrid, cross cloud patterns</a:t>
            </a:r>
          </a:p>
          <a:p>
            <a:r>
              <a:rPr lang="en-US" sz="4000" dirty="0" smtClean="0"/>
              <a:t>Design for Operations &amp; Management </a:t>
            </a:r>
          </a:p>
          <a:p>
            <a:endParaRPr lang="en-US" sz="2800" dirty="0" smtClean="0"/>
          </a:p>
          <a:p>
            <a:endParaRPr lang="en-US" sz="2400" dirty="0"/>
          </a:p>
        </p:txBody>
      </p:sp>
    </p:spTree>
    <p:extLst>
      <p:ext uri="{BB962C8B-B14F-4D97-AF65-F5344CB8AC3E}">
        <p14:creationId xmlns="" xmlns:p14="http://schemas.microsoft.com/office/powerpoint/2010/main" val="19232236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71" y="1516062"/>
            <a:ext cx="11885514" cy="4271939"/>
          </a:xfrm>
        </p:spPr>
        <p:txBody>
          <a:bodyPr/>
          <a:lstStyle/>
          <a:p>
            <a:r>
              <a:rPr lang="en-US" sz="3600" dirty="0"/>
              <a:t>3-547: Debugging and Troubleshooting Windows Azure Applications Using Visual Studio</a:t>
            </a:r>
          </a:p>
          <a:p>
            <a:pPr lvl="1"/>
            <a:r>
              <a:rPr lang="en-US" sz="3200" dirty="0"/>
              <a:t>Boris Scholl</a:t>
            </a:r>
          </a:p>
          <a:p>
            <a:pPr lvl="1"/>
            <a:r>
              <a:rPr lang="en-US" sz="3200" dirty="0"/>
              <a:t>Wednesday at 5:00PM</a:t>
            </a:r>
          </a:p>
          <a:p>
            <a:r>
              <a:rPr lang="en-US" sz="3600" dirty="0" smtClean="0"/>
              <a:t>3-556</a:t>
            </a:r>
            <a:r>
              <a:rPr lang="en-US" sz="3600" dirty="0"/>
              <a:t>: Building Your </a:t>
            </a:r>
            <a:r>
              <a:rPr lang="en-US" sz="3600" dirty="0" err="1"/>
              <a:t>Dev</a:t>
            </a:r>
            <a:r>
              <a:rPr lang="en-US" sz="3600" dirty="0"/>
              <a:t> and Test Sandbox with Windows Azure Infrastructure Service</a:t>
            </a:r>
          </a:p>
          <a:p>
            <a:pPr lvl="1"/>
            <a:r>
              <a:rPr lang="en-US" sz="3200" dirty="0"/>
              <a:t>Drew McDaniel</a:t>
            </a:r>
          </a:p>
          <a:p>
            <a:pPr lvl="1"/>
            <a:r>
              <a:rPr lang="en-US" sz="3200" dirty="0" smtClean="0"/>
              <a:t>Thursday </a:t>
            </a:r>
            <a:r>
              <a:rPr lang="en-US" sz="3200" dirty="0"/>
              <a:t>at </a:t>
            </a:r>
            <a:r>
              <a:rPr lang="en-US" sz="3200" dirty="0" smtClean="0"/>
              <a:t>2:00PM</a:t>
            </a:r>
            <a:endParaRPr lang="en-US" sz="3200" dirty="0"/>
          </a:p>
        </p:txBody>
      </p:sp>
      <p:sp>
        <p:nvSpPr>
          <p:cNvPr id="2" name="Title 1"/>
          <p:cNvSpPr>
            <a:spLocks noGrp="1"/>
          </p:cNvSpPr>
          <p:nvPr>
            <p:ph type="title"/>
          </p:nvPr>
        </p:nvSpPr>
        <p:spPr>
          <a:xfrm>
            <a:off x="529659" y="220662"/>
            <a:ext cx="11375537" cy="914096"/>
          </a:xfrm>
        </p:spPr>
        <p:txBody>
          <a:bodyPr/>
          <a:lstStyle/>
          <a:p>
            <a:r>
              <a:rPr lang="en-US" sz="6600" dirty="0" smtClean="0"/>
              <a:t>Related Sessions</a:t>
            </a:r>
            <a:endParaRPr lang="en-US" sz="6600" dirty="0"/>
          </a:p>
        </p:txBody>
      </p:sp>
    </p:spTree>
    <p:extLst>
      <p:ext uri="{BB962C8B-B14F-4D97-AF65-F5344CB8AC3E}">
        <p14:creationId xmlns="" xmlns:p14="http://schemas.microsoft.com/office/powerpoint/2010/main" val="49341971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60837" y="2049462"/>
            <a:ext cx="8062539" cy="3656386"/>
          </a:xfrm>
        </p:spPr>
        <p:txBody>
          <a:bodyPr/>
          <a:lstStyle/>
          <a:p>
            <a:r>
              <a:rPr lang="en-US" dirty="0" smtClean="0"/>
              <a:t>Maximize your Azure compute investments across</a:t>
            </a:r>
          </a:p>
          <a:p>
            <a:r>
              <a:rPr lang="en-US" dirty="0" smtClean="0"/>
              <a:t>Take advantage of MSDN offers</a:t>
            </a:r>
            <a:endParaRPr lang="en-US" dirty="0"/>
          </a:p>
          <a:p>
            <a:r>
              <a:rPr lang="en-US" dirty="0" smtClean="0"/>
              <a:t>Design for Scale &amp; High Availability </a:t>
            </a:r>
          </a:p>
          <a:p>
            <a:r>
              <a:rPr lang="en-US" dirty="0" smtClean="0"/>
              <a:t>Learn to connect Cloud Services &amp; Virtual Machines based on your app scenarios</a:t>
            </a:r>
          </a:p>
        </p:txBody>
      </p:sp>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Summary</a:t>
            </a:r>
            <a:endParaRPr lang="en-US" sz="4400" dirty="0">
              <a:solidFill>
                <a:srgbClr val="000000"/>
              </a:solidFill>
            </a:endParaRPr>
          </a:p>
        </p:txBody>
      </p:sp>
    </p:spTree>
    <p:extLst>
      <p:ext uri="{BB962C8B-B14F-4D97-AF65-F5344CB8AC3E}">
        <p14:creationId xmlns="" xmlns:p14="http://schemas.microsoft.com/office/powerpoint/2010/main" val="3166222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ectangle 5"/>
          <p:cNvSpPr/>
          <p:nvPr/>
        </p:nvSpPr>
        <p:spPr bwMode="auto">
          <a:xfrm>
            <a:off x="4759570" y="1735016"/>
            <a:ext cx="4736122" cy="473612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rot="5400000">
            <a:off x="7589748" y="3663852"/>
            <a:ext cx="4554072" cy="896294"/>
          </a:xfrm>
          <a:prstGeom prst="triangle">
            <a:avLst/>
          </a:prstGeom>
          <a:gradFill flip="none" rotWithShape="1">
            <a:gsLst>
              <a:gs pos="0">
                <a:schemeClr val="bg2"/>
              </a:gs>
              <a:gs pos="100000">
                <a:schemeClr val="bg2">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gradFill>
                  <a:gsLst>
                    <a:gs pos="42478">
                      <a:schemeClr val="bg1"/>
                    </a:gs>
                    <a:gs pos="83000">
                      <a:schemeClr val="bg1"/>
                    </a:gs>
                  </a:gsLst>
                  <a:lin ang="5400000" scaled="1"/>
                </a:gradFill>
              </a:rPr>
              <a:t>Evaluate this session</a:t>
            </a:r>
            <a:endParaRPr lang="en-US" dirty="0">
              <a:gradFill>
                <a:gsLst>
                  <a:gs pos="42478">
                    <a:schemeClr val="bg1"/>
                  </a:gs>
                  <a:gs pos="83000">
                    <a:schemeClr val="bg1"/>
                  </a:gs>
                </a:gsLst>
                <a:lin ang="5400000" scaled="1"/>
              </a:gradFill>
            </a:endParaRPr>
          </a:p>
        </p:txBody>
      </p:sp>
      <p:sp>
        <p:nvSpPr>
          <p:cNvPr id="3" name="Text Placeholder 2"/>
          <p:cNvSpPr>
            <a:spLocks noGrp="1"/>
          </p:cNvSpPr>
          <p:nvPr>
            <p:ph type="body" sz="quarter" idx="10"/>
          </p:nvPr>
        </p:nvSpPr>
        <p:spPr>
          <a:xfrm>
            <a:off x="274638" y="1834961"/>
            <a:ext cx="4445652" cy="4861113"/>
          </a:xfrm>
        </p:spPr>
        <p:txBody>
          <a:bodyPr/>
          <a:lstStyle/>
          <a:p>
            <a:r>
              <a:rPr lang="en-US" b="1" dirty="0">
                <a:gradFill>
                  <a:gsLst>
                    <a:gs pos="42478">
                      <a:schemeClr val="bg1"/>
                    </a:gs>
                    <a:gs pos="83000">
                      <a:schemeClr val="bg1"/>
                    </a:gs>
                  </a:gsLst>
                  <a:lin ang="5400000" scaled="1"/>
                </a:gradFill>
                <a:latin typeface="+mn-lt"/>
              </a:rPr>
              <a:t>Scan this QR code</a:t>
            </a:r>
            <a:r>
              <a:rPr lang="en-US" b="1" dirty="0">
                <a:gradFill>
                  <a:gsLst>
                    <a:gs pos="42478">
                      <a:schemeClr val="bg1"/>
                    </a:gs>
                    <a:gs pos="83000">
                      <a:schemeClr val="bg1"/>
                    </a:gs>
                  </a:gsLst>
                  <a:lin ang="5400000" scaled="1"/>
                </a:gradFill>
              </a:rPr>
              <a:t> </a:t>
            </a:r>
            <a:r>
              <a:rPr lang="en-US" dirty="0">
                <a:gradFill>
                  <a:gsLst>
                    <a:gs pos="42478">
                      <a:schemeClr val="bg1"/>
                    </a:gs>
                    <a:gs pos="83000">
                      <a:schemeClr val="bg1"/>
                    </a:gs>
                  </a:gsLst>
                  <a:lin ang="5400000" scaled="1"/>
                </a:gradFill>
              </a:rPr>
              <a:t>to </a:t>
            </a:r>
            <a:r>
              <a:rPr lang="en-US" dirty="0" err="1" smtClean="0">
                <a:gradFill>
                  <a:gsLst>
                    <a:gs pos="42478">
                      <a:schemeClr val="bg1"/>
                    </a:gs>
                    <a:gs pos="83000">
                      <a:schemeClr val="bg1"/>
                    </a:gs>
                  </a:gsLst>
                  <a:lin ang="5400000" scaled="1"/>
                </a:gradFill>
              </a:rPr>
              <a:t>ealuate</a:t>
            </a:r>
            <a:r>
              <a:rPr lang="en-US" dirty="0" smtClean="0">
                <a:gradFill>
                  <a:gsLst>
                    <a:gs pos="42478">
                      <a:schemeClr val="bg1"/>
                    </a:gs>
                    <a:gs pos="83000">
                      <a:schemeClr val="bg1"/>
                    </a:gs>
                  </a:gsLst>
                  <a:lin ang="5400000" scaled="1"/>
                </a:gradFill>
              </a:rPr>
              <a:t> </a:t>
            </a:r>
            <a:r>
              <a:rPr lang="en-US" dirty="0">
                <a:gradFill>
                  <a:gsLst>
                    <a:gs pos="42478">
                      <a:schemeClr val="bg1"/>
                    </a:gs>
                    <a:gs pos="83000">
                      <a:schemeClr val="bg1"/>
                    </a:gs>
                  </a:gsLst>
                  <a:lin ang="5400000" scaled="1"/>
                </a:gradFill>
              </a:rPr>
              <a:t>this session and be automatically entered in a </a:t>
            </a:r>
            <a:r>
              <a:rPr lang="en-US" dirty="0" smtClean="0">
                <a:gradFill>
                  <a:gsLst>
                    <a:gs pos="42478">
                      <a:schemeClr val="bg1"/>
                    </a:gs>
                    <a:gs pos="83000">
                      <a:schemeClr val="bg1"/>
                    </a:gs>
                  </a:gsLst>
                  <a:lin ang="5400000" scaled="1"/>
                </a:gradFill>
              </a:rPr>
              <a:t>drawing </a:t>
            </a:r>
            <a:r>
              <a:rPr lang="en-US" dirty="0">
                <a:gradFill>
                  <a:gsLst>
                    <a:gs pos="42478">
                      <a:schemeClr val="bg1"/>
                    </a:gs>
                    <a:gs pos="83000">
                      <a:schemeClr val="bg1"/>
                    </a:gs>
                  </a:gsLst>
                  <a:lin ang="5400000" scaled="1"/>
                </a:gradFill>
              </a:rPr>
              <a:t>to </a:t>
            </a:r>
            <a:r>
              <a:rPr lang="en-US" dirty="0" smtClean="0">
                <a:gradFill>
                  <a:gsLst>
                    <a:gs pos="42478">
                      <a:schemeClr val="bg1"/>
                    </a:gs>
                    <a:gs pos="83000">
                      <a:schemeClr val="bg1"/>
                    </a:gs>
                  </a:gsLst>
                  <a:lin ang="5400000" scaled="1"/>
                </a:gradFill>
              </a:rPr>
              <a:t>win </a:t>
            </a:r>
            <a:r>
              <a:rPr lang="en-US" dirty="0">
                <a:gradFill>
                  <a:gsLst>
                    <a:gs pos="42478">
                      <a:schemeClr val="bg1"/>
                    </a:gs>
                    <a:gs pos="83000">
                      <a:schemeClr val="bg1"/>
                    </a:gs>
                  </a:gsLst>
                  <a:lin ang="5400000" scaled="1"/>
                </a:gradFill>
              </a:rPr>
              <a:t>a </a:t>
            </a:r>
            <a:r>
              <a:rPr lang="en-US" dirty="0" smtClean="0">
                <a:gradFill>
                  <a:gsLst>
                    <a:gs pos="42478">
                      <a:schemeClr val="bg1"/>
                    </a:gs>
                    <a:gs pos="83000">
                      <a:schemeClr val="bg1"/>
                    </a:gs>
                  </a:gsLst>
                  <a:lin ang="5400000" scaled="1"/>
                </a:gradFill>
              </a:rPr>
              <a:t>prize!</a:t>
            </a:r>
            <a:endParaRPr lang="en-US" b="1" dirty="0">
              <a:gradFill>
                <a:gsLst>
                  <a:gs pos="42478">
                    <a:schemeClr val="bg1"/>
                  </a:gs>
                  <a:gs pos="83000">
                    <a:schemeClr val="bg1"/>
                  </a:gs>
                </a:gsLst>
                <a:lin ang="5400000" scaled="1"/>
              </a:gradFill>
            </a:endParaRPr>
          </a:p>
        </p:txBody>
      </p:sp>
      <p:pic>
        <p:nvPicPr>
          <p:cNvPr id="4" name="Picture 2"/>
          <p:cNvPicPr>
            <a:picLocks noChangeAspect="1" noChangeArrowheads="1"/>
          </p:cNvPicPr>
          <p:nvPr/>
        </p:nvPicPr>
        <p:blipFill>
          <a:blip r:embed="rId3">
            <a:extLst>
              <a:ext uri="{28A0092B-C50C-407E-A947-70E740481C1C}">
                <a14:useLocalDpi xmlns="" xmlns:a14="http://schemas.microsoft.com/office/drawing/2010/main" val="0"/>
              </a:ext>
            </a:extLst>
          </a:blip>
          <a:stretch>
            <a:fillRect/>
          </a:stretch>
        </p:blipFill>
        <p:spPr bwMode="auto">
          <a:xfrm>
            <a:off x="4841631" y="1817077"/>
            <a:ext cx="4572000" cy="4572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0" name="Group 9"/>
          <p:cNvGrpSpPr/>
          <p:nvPr/>
        </p:nvGrpSpPr>
        <p:grpSpPr>
          <a:xfrm>
            <a:off x="9943129" y="2179604"/>
            <a:ext cx="1915773" cy="4209429"/>
            <a:chOff x="9835555" y="1393220"/>
            <a:chExt cx="2076450" cy="4562475"/>
          </a:xfrm>
        </p:grpSpPr>
        <p:pic>
          <p:nvPicPr>
            <p:cNvPr id="9" name="Picture 8"/>
            <p:cNvPicPr>
              <a:picLocks noChangeAspect="1"/>
            </p:cNvPicPr>
            <p:nvPr/>
          </p:nvPicPr>
          <p:blipFill>
            <a:blip r:embed="rId4" cstate="email">
              <a:extLst>
                <a:ext uri="{28A0092B-C50C-407E-A947-70E740481C1C}">
                  <a14:useLocalDpi xmlns="" xmlns:a14="http://schemas.microsoft.com/office/drawing/2010/main"/>
                </a:ext>
              </a:extLst>
            </a:blip>
            <a:stretch>
              <a:fillRect/>
            </a:stretch>
          </p:blipFill>
          <p:spPr>
            <a:xfrm>
              <a:off x="9967237" y="1892483"/>
              <a:ext cx="1807824" cy="3237981"/>
            </a:xfrm>
            <a:prstGeom prst="rect">
              <a:avLst/>
            </a:prstGeom>
          </p:spPr>
        </p:pic>
        <p:pic>
          <p:nvPicPr>
            <p:cNvPr id="8" name="Picture 7"/>
            <p:cNvPicPr>
              <a:picLocks noChangeAspect="1"/>
            </p:cNvPicPr>
            <p:nvPr/>
          </p:nvPicPr>
          <p:blipFill>
            <a:blip r:embed="rId5" cstate="email">
              <a:extLst>
                <a:ext uri="{28A0092B-C50C-407E-A947-70E740481C1C}">
                  <a14:useLocalDpi xmlns="" xmlns:a14="http://schemas.microsoft.com/office/drawing/2010/main"/>
                </a:ext>
              </a:extLst>
            </a:blip>
            <a:stretch>
              <a:fillRect/>
            </a:stretch>
          </p:blipFill>
          <p:spPr>
            <a:xfrm>
              <a:off x="9835555" y="1393220"/>
              <a:ext cx="2076450" cy="4562475"/>
            </a:xfrm>
            <a:prstGeom prst="rect">
              <a:avLst/>
            </a:prstGeom>
          </p:spPr>
        </p:pic>
      </p:grpSp>
      <p:sp>
        <p:nvSpPr>
          <p:cNvPr id="5" name="Rectangle 4" hidden="1"/>
          <p:cNvSpPr/>
          <p:nvPr/>
        </p:nvSpPr>
        <p:spPr bwMode="auto">
          <a:xfrm>
            <a:off x="9218612" y="115512"/>
            <a:ext cx="2854754" cy="2185214"/>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rgbClr val="FFFFFF">
                    <a:alpha val="99000"/>
                  </a:srgbClr>
                </a:solidFill>
              </a:rPr>
              <a:t>Required Slide </a:t>
            </a:r>
            <a:endParaRPr lang="en-US" sz="2800" b="1" dirty="0" smtClean="0">
              <a:solidFill>
                <a:srgbClr val="FFFFFF">
                  <a:alpha val="99000"/>
                </a:srgbClr>
              </a:solidFill>
            </a:endParaRPr>
          </a:p>
          <a:p>
            <a:pPr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rgbClr val="FFFFFF">
                  <a:alpha val="99000"/>
                </a:srgbClr>
              </a:solidFill>
            </a:endParaRPr>
          </a:p>
          <a:p>
            <a:pPr defTabSz="932742"/>
            <a:r>
              <a:rPr lang="en-US" dirty="0">
                <a:solidFill>
                  <a:srgbClr val="FFFFFF">
                    <a:alpha val="99000"/>
                  </a:srgbClr>
                </a:solidFill>
              </a:rPr>
              <a:t>Your MS Tag will be inserted here during the final scrub. </a:t>
            </a:r>
          </a:p>
        </p:txBody>
      </p:sp>
    </p:spTree>
    <p:extLst>
      <p:ext uri="{BB962C8B-B14F-4D97-AF65-F5344CB8AC3E}">
        <p14:creationId xmlns="" xmlns:p14="http://schemas.microsoft.com/office/powerpoint/2010/main" val="32415711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8969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24287" y="825797"/>
            <a:ext cx="1991063" cy="834761"/>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r>
              <a:rPr lang="en-US" sz="2448" spc="-85" dirty="0">
                <a:solidFill>
                  <a:srgbClr val="FFFFFF">
                    <a:alpha val="99000"/>
                  </a:srgbClr>
                </a:solidFill>
                <a:latin typeface="Segoe UI Light" pitchFamily="34" charset="0"/>
              </a:rPr>
              <a:t>Cloud Services</a:t>
            </a:r>
          </a:p>
          <a:p>
            <a:pPr algn="ctr" defTabSz="932090">
              <a:lnSpc>
                <a:spcPct val="90000"/>
              </a:lnSpc>
              <a:spcAft>
                <a:spcPts val="918"/>
              </a:spcAft>
              <a:buSzPct val="80000"/>
            </a:pPr>
            <a:r>
              <a:rPr lang="en-US" sz="2448" spc="-85" dirty="0">
                <a:solidFill>
                  <a:srgbClr val="FFFFFF">
                    <a:alpha val="99000"/>
                  </a:srgbClr>
                </a:solidFill>
                <a:latin typeface="Segoe UI Light" pitchFamily="34" charset="0"/>
              </a:rPr>
              <a:t>Web Role</a:t>
            </a:r>
          </a:p>
        </p:txBody>
      </p:sp>
      <p:sp>
        <p:nvSpPr>
          <p:cNvPr id="136" name="Rectangle 135"/>
          <p:cNvSpPr/>
          <p:nvPr/>
        </p:nvSpPr>
        <p:spPr>
          <a:xfrm>
            <a:off x="8424290" y="1857491"/>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7" name="Rectangle 136"/>
          <p:cNvSpPr/>
          <p:nvPr/>
        </p:nvSpPr>
        <p:spPr>
          <a:xfrm>
            <a:off x="8424290" y="2169254"/>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8" name="Rectangle 137"/>
          <p:cNvSpPr/>
          <p:nvPr/>
        </p:nvSpPr>
        <p:spPr>
          <a:xfrm>
            <a:off x="8424290" y="2480992"/>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9" name="Rectangle 138"/>
          <p:cNvSpPr/>
          <p:nvPr/>
        </p:nvSpPr>
        <p:spPr>
          <a:xfrm>
            <a:off x="8424290" y="2792729"/>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0" name="Rectangle 139"/>
          <p:cNvSpPr/>
          <p:nvPr/>
        </p:nvSpPr>
        <p:spPr>
          <a:xfrm>
            <a:off x="8424290" y="3104466"/>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1" name="Rectangle 140"/>
          <p:cNvSpPr/>
          <p:nvPr/>
        </p:nvSpPr>
        <p:spPr>
          <a:xfrm>
            <a:off x="8424290" y="3416171"/>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2" name="Rectangle 141"/>
          <p:cNvSpPr/>
          <p:nvPr/>
        </p:nvSpPr>
        <p:spPr>
          <a:xfrm>
            <a:off x="8424290" y="3727917"/>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3" name="Rectangle 142"/>
          <p:cNvSpPr/>
          <p:nvPr/>
        </p:nvSpPr>
        <p:spPr>
          <a:xfrm>
            <a:off x="8424290" y="4039653"/>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4" name="Rectangle 143"/>
          <p:cNvSpPr/>
          <p:nvPr/>
        </p:nvSpPr>
        <p:spPr>
          <a:xfrm>
            <a:off x="8424290" y="4351417"/>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5" name="Rectangle 144"/>
          <p:cNvSpPr/>
          <p:nvPr/>
        </p:nvSpPr>
        <p:spPr>
          <a:xfrm>
            <a:off x="8424290" y="4663156"/>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6" name="Rectangle 145"/>
          <p:cNvSpPr/>
          <p:nvPr/>
        </p:nvSpPr>
        <p:spPr>
          <a:xfrm>
            <a:off x="8424290" y="4974894"/>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7" name="Rectangle 146"/>
          <p:cNvSpPr/>
          <p:nvPr/>
        </p:nvSpPr>
        <p:spPr>
          <a:xfrm>
            <a:off x="8424290" y="5286631"/>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8" name="Rectangle 147"/>
          <p:cNvSpPr/>
          <p:nvPr/>
        </p:nvSpPr>
        <p:spPr>
          <a:xfrm>
            <a:off x="8424290" y="5598368"/>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9" name="Rectangle 148"/>
          <p:cNvSpPr/>
          <p:nvPr/>
        </p:nvSpPr>
        <p:spPr>
          <a:xfrm>
            <a:off x="8424290" y="5910104"/>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2" name="Rectangle 121"/>
          <p:cNvSpPr/>
          <p:nvPr/>
        </p:nvSpPr>
        <p:spPr>
          <a:xfrm>
            <a:off x="6388256" y="1857491"/>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3" name="Rectangle 122"/>
          <p:cNvSpPr/>
          <p:nvPr/>
        </p:nvSpPr>
        <p:spPr>
          <a:xfrm>
            <a:off x="6388256" y="2169254"/>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4" name="Rectangle 123"/>
          <p:cNvSpPr/>
          <p:nvPr/>
        </p:nvSpPr>
        <p:spPr>
          <a:xfrm>
            <a:off x="6388256" y="2480992"/>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5" name="Rectangle 124"/>
          <p:cNvSpPr/>
          <p:nvPr/>
        </p:nvSpPr>
        <p:spPr>
          <a:xfrm>
            <a:off x="6388256" y="2792729"/>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6" name="Rectangle 125"/>
          <p:cNvSpPr/>
          <p:nvPr/>
        </p:nvSpPr>
        <p:spPr>
          <a:xfrm>
            <a:off x="6388256" y="3104466"/>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7" name="Rectangle 126"/>
          <p:cNvSpPr/>
          <p:nvPr/>
        </p:nvSpPr>
        <p:spPr>
          <a:xfrm>
            <a:off x="6388256" y="3416171"/>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8" name="Rectangle 127"/>
          <p:cNvSpPr/>
          <p:nvPr/>
        </p:nvSpPr>
        <p:spPr>
          <a:xfrm>
            <a:off x="6388256" y="3727917"/>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29" name="Rectangle 128"/>
          <p:cNvSpPr/>
          <p:nvPr/>
        </p:nvSpPr>
        <p:spPr>
          <a:xfrm>
            <a:off x="6388256" y="4039653"/>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0" name="Rectangle 129"/>
          <p:cNvSpPr/>
          <p:nvPr/>
        </p:nvSpPr>
        <p:spPr>
          <a:xfrm>
            <a:off x="6388256" y="4351417"/>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1" name="Rectangle 130"/>
          <p:cNvSpPr/>
          <p:nvPr/>
        </p:nvSpPr>
        <p:spPr>
          <a:xfrm>
            <a:off x="6388256" y="4663156"/>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2" name="Rectangle 131"/>
          <p:cNvSpPr/>
          <p:nvPr/>
        </p:nvSpPr>
        <p:spPr>
          <a:xfrm>
            <a:off x="6388256" y="4974894"/>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3" name="Rectangle 132"/>
          <p:cNvSpPr/>
          <p:nvPr/>
        </p:nvSpPr>
        <p:spPr>
          <a:xfrm>
            <a:off x="6388256" y="5286631"/>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4" name="Rectangle 133"/>
          <p:cNvSpPr/>
          <p:nvPr/>
        </p:nvSpPr>
        <p:spPr>
          <a:xfrm>
            <a:off x="6388256" y="5598368"/>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35" name="Rectangle 134"/>
          <p:cNvSpPr/>
          <p:nvPr/>
        </p:nvSpPr>
        <p:spPr>
          <a:xfrm>
            <a:off x="6388256" y="5910104"/>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14" name="Rectangle 13"/>
          <p:cNvSpPr/>
          <p:nvPr/>
        </p:nvSpPr>
        <p:spPr>
          <a:xfrm>
            <a:off x="6388256" y="824074"/>
            <a:ext cx="1971252" cy="834761"/>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r>
              <a:rPr lang="en-US" sz="2448" spc="-85" dirty="0">
                <a:solidFill>
                  <a:srgbClr val="FFFFFF">
                    <a:alpha val="99000"/>
                  </a:srgbClr>
                </a:solidFill>
                <a:latin typeface="Segoe UI Light" pitchFamily="34" charset="0"/>
              </a:rPr>
              <a:t>Web Sites</a:t>
            </a:r>
          </a:p>
        </p:txBody>
      </p:sp>
      <p:sp>
        <p:nvSpPr>
          <p:cNvPr id="2" name="TextBox 1"/>
          <p:cNvSpPr txBox="1"/>
          <p:nvPr/>
        </p:nvSpPr>
        <p:spPr>
          <a:xfrm>
            <a:off x="1175416" y="6725952"/>
            <a:ext cx="9248296" cy="317042"/>
          </a:xfrm>
          <a:prstGeom prst="rect">
            <a:avLst/>
          </a:prstGeom>
          <a:noFill/>
        </p:spPr>
        <p:txBody>
          <a:bodyPr wrap="square" lIns="0" tIns="0" rIns="0" bIns="0" rtlCol="0">
            <a:spAutoFit/>
          </a:bodyPr>
          <a:lstStyle/>
          <a:p>
            <a:pPr algn="r" defTabSz="932195">
              <a:lnSpc>
                <a:spcPct val="90000"/>
              </a:lnSpc>
              <a:spcBef>
                <a:spcPct val="20000"/>
              </a:spcBef>
              <a:buSzPct val="80000"/>
            </a:pPr>
            <a:r>
              <a:rPr lang="en-US" sz="1122" dirty="0">
                <a:solidFill>
                  <a:srgbClr val="292929">
                    <a:lumMod val="50000"/>
                    <a:lumOff val="50000"/>
                    <a:alpha val="99000"/>
                  </a:srgbClr>
                </a:solidFill>
              </a:rPr>
              <a:t>* Cloud Apps (Web or Worker roles) can integrate with </a:t>
            </a:r>
            <a:r>
              <a:rPr lang="en-US" sz="1122" dirty="0" err="1">
                <a:solidFill>
                  <a:srgbClr val="292929">
                    <a:lumMod val="50000"/>
                    <a:lumOff val="50000"/>
                    <a:alpha val="99000"/>
                  </a:srgbClr>
                </a:solidFill>
              </a:rPr>
              <a:t>ClearDB’s</a:t>
            </a:r>
            <a:r>
              <a:rPr lang="en-US" sz="1122" dirty="0">
                <a:solidFill>
                  <a:srgbClr val="292929">
                    <a:lumMod val="50000"/>
                    <a:lumOff val="50000"/>
                    <a:alpha val="99000"/>
                  </a:srgbClr>
                </a:solidFill>
              </a:rPr>
              <a:t> MySQL as a Service via connection string but not via seamless portal/provisioning workflow  </a:t>
            </a:r>
          </a:p>
        </p:txBody>
      </p:sp>
      <p:graphicFrame>
        <p:nvGraphicFramePr>
          <p:cNvPr id="13" name="Table 12"/>
          <p:cNvGraphicFramePr>
            <a:graphicFrameLocks noGrp="1"/>
          </p:cNvGraphicFramePr>
          <p:nvPr>
            <p:extLst/>
          </p:nvPr>
        </p:nvGraphicFramePr>
        <p:xfrm>
          <a:off x="1895151" y="1822226"/>
          <a:ext cx="4491703" cy="4802905"/>
        </p:xfrm>
        <a:graphic>
          <a:graphicData uri="http://schemas.openxmlformats.org/drawingml/2006/table">
            <a:tbl>
              <a:tblPr firstRow="1" bandRow="1">
                <a:tableStyleId>{5C22544A-7EE6-4342-B048-85BDC9FD1C3A}</a:tableStyleId>
              </a:tblPr>
              <a:tblGrid>
                <a:gridCol w="4491703"/>
              </a:tblGrid>
              <a:tr h="559562">
                <a:tc>
                  <a:txBody>
                    <a:bodyPr/>
                    <a:lstStyle/>
                    <a:p>
                      <a:pPr algn="r"/>
                      <a:r>
                        <a:rPr lang="en-US" sz="1500" b="0" dirty="0" smtClean="0">
                          <a:solidFill>
                            <a:schemeClr val="tx2">
                              <a:alpha val="99000"/>
                            </a:schemeClr>
                          </a:solidFill>
                        </a:rPr>
                        <a:t>Access to Azure services like Caching, Service Bus, Storage, SQL Azure</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Supports</a:t>
                      </a:r>
                      <a:r>
                        <a:rPr lang="en-US" sz="1500" b="0" baseline="0" dirty="0" smtClean="0">
                          <a:solidFill>
                            <a:schemeClr val="tx2">
                              <a:alpha val="99000"/>
                            </a:schemeClr>
                          </a:solidFill>
                        </a:rPr>
                        <a:t> ASP.NET, classic ASP, Node.js, PHP</a:t>
                      </a:r>
                      <a:endParaRPr lang="en-US" sz="1500" b="0" dirty="0">
                        <a:solidFill>
                          <a:schemeClr val="tx2">
                            <a:alpha val="99000"/>
                          </a:schemeClr>
                        </a:solidFill>
                      </a:endParaRPr>
                    </a:p>
                  </a:txBody>
                  <a:tcPr marL="69964" marR="69964" marT="46630" marB="4663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Shared content and configuration</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GIT,</a:t>
                      </a:r>
                      <a:r>
                        <a:rPr lang="en-US" sz="1500" b="0" baseline="0" dirty="0" smtClean="0">
                          <a:solidFill>
                            <a:schemeClr val="tx2">
                              <a:alpha val="99000"/>
                            </a:schemeClr>
                          </a:solidFill>
                        </a:rPr>
                        <a:t> FTP</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Near-instant deployment</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Integrated MySQL</a:t>
                      </a:r>
                      <a:r>
                        <a:rPr lang="en-US" sz="1500" b="0" baseline="0" dirty="0" smtClean="0">
                          <a:solidFill>
                            <a:schemeClr val="tx2">
                              <a:alpha val="99000"/>
                            </a:schemeClr>
                          </a:solidFill>
                        </a:rPr>
                        <a:t> as a service support</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Environments/Staging</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Network isolation</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Remote desktop access</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Elevated permissions</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Start-up tasks</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Unsupported</a:t>
                      </a:r>
                      <a:r>
                        <a:rPr lang="en-US" sz="1500" b="0" baseline="0" dirty="0" smtClean="0">
                          <a:solidFill>
                            <a:schemeClr val="tx2">
                              <a:alpha val="99000"/>
                            </a:schemeClr>
                          </a:solidFill>
                        </a:rPr>
                        <a:t> frameworks or libraries</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Service Model</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6411">
                <a:tc>
                  <a:txBody>
                    <a:bodyPr/>
                    <a:lstStyle/>
                    <a:p>
                      <a:pPr algn="r"/>
                      <a:r>
                        <a:rPr lang="en-US" sz="1500" b="0" dirty="0" smtClean="0">
                          <a:solidFill>
                            <a:schemeClr val="tx2">
                              <a:alpha val="99000"/>
                            </a:schemeClr>
                          </a:solidFill>
                        </a:rPr>
                        <a:t>Virtual Network</a:t>
                      </a:r>
                      <a:endParaRPr lang="en-US" sz="1500" b="0" dirty="0">
                        <a:solidFill>
                          <a:schemeClr val="tx2">
                            <a:alpha val="99000"/>
                          </a:schemeClr>
                        </a:solidFill>
                      </a:endParaRPr>
                    </a:p>
                  </a:txBody>
                  <a:tcPr marL="69964" marR="69964" marT="46630" marB="4663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19" name="TextBox 118"/>
          <p:cNvSpPr txBox="1"/>
          <p:nvPr/>
        </p:nvSpPr>
        <p:spPr>
          <a:xfrm>
            <a:off x="9570403" y="3410140"/>
            <a:ext cx="679646" cy="288137"/>
          </a:xfrm>
          <a:prstGeom prst="rect">
            <a:avLst/>
          </a:prstGeom>
          <a:noFill/>
        </p:spPr>
        <p:txBody>
          <a:bodyPr wrap="square" lIns="0" tIns="0" rIns="0" bIns="0" rtlCol="0">
            <a:spAutoFit/>
          </a:bodyPr>
          <a:lstStyle/>
          <a:p>
            <a:pPr defTabSz="932195">
              <a:lnSpc>
                <a:spcPct val="90000"/>
              </a:lnSpc>
              <a:spcBef>
                <a:spcPct val="20000"/>
              </a:spcBef>
              <a:buSzPct val="80000"/>
            </a:pPr>
            <a:r>
              <a:rPr lang="en-US" sz="2040" dirty="0">
                <a:solidFill>
                  <a:srgbClr val="FFFFFF">
                    <a:alpha val="57000"/>
                  </a:srgbClr>
                </a:solidFill>
              </a:rPr>
              <a:t>*</a:t>
            </a:r>
          </a:p>
        </p:txBody>
      </p:sp>
      <p:sp>
        <p:nvSpPr>
          <p:cNvPr id="120" name="Rectangle 119"/>
          <p:cNvSpPr/>
          <p:nvPr/>
        </p:nvSpPr>
        <p:spPr>
          <a:xfrm>
            <a:off x="1965031" y="825797"/>
            <a:ext cx="4349949" cy="834761"/>
          </a:xfrm>
          <a:prstGeom prst="rect">
            <a:avLst/>
          </a:prstGeom>
          <a:solidFill>
            <a:schemeClr val="tx1">
              <a:lumMod val="75000"/>
              <a:lumOff val="25000"/>
            </a:schemeClr>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r>
              <a:rPr lang="en-US" sz="2448" spc="-85" dirty="0">
                <a:solidFill>
                  <a:srgbClr val="FFFFFF">
                    <a:alpha val="99000"/>
                  </a:srgbClr>
                </a:solidFill>
                <a:latin typeface="Segoe UI Light" pitchFamily="34" charset="0"/>
              </a:rPr>
              <a:t>Capabilities</a:t>
            </a:r>
          </a:p>
        </p:txBody>
      </p:sp>
      <p:sp>
        <p:nvSpPr>
          <p:cNvPr id="121" name="Oval 120"/>
          <p:cNvSpPr/>
          <p:nvPr/>
        </p:nvSpPr>
        <p:spPr bwMode="auto">
          <a:xfrm>
            <a:off x="8231875" y="1038433"/>
            <a:ext cx="319324" cy="4256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46610" numCol="1" rtlCol="0" anchor="ctr" anchorCtr="0" compatLnSpc="1">
            <a:prstTxWarp prst="textNoShape">
              <a:avLst/>
            </a:prstTxWarp>
          </a:bodyPr>
          <a:lstStyle/>
          <a:p>
            <a:pPr algn="ctr" defTabSz="931925" fontAlgn="base">
              <a:spcBef>
                <a:spcPct val="0"/>
              </a:spcBef>
              <a:spcAft>
                <a:spcPct val="0"/>
              </a:spcAft>
            </a:pPr>
            <a:r>
              <a:rPr lang="en-US" sz="1632" b="1" dirty="0">
                <a:solidFill>
                  <a:srgbClr val="5F5F5F">
                    <a:alpha val="99000"/>
                  </a:srgbClr>
                </a:solidFill>
              </a:rPr>
              <a:t>vs.</a:t>
            </a:r>
          </a:p>
        </p:txBody>
      </p:sp>
      <p:sp>
        <p:nvSpPr>
          <p:cNvPr id="8" name="Freeform 5"/>
          <p:cNvSpPr>
            <a:spLocks noEditPoints="1"/>
          </p:cNvSpPr>
          <p:nvPr/>
        </p:nvSpPr>
        <p:spPr bwMode="auto">
          <a:xfrm>
            <a:off x="7254939" y="1884765"/>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0" name="Freeform 5"/>
          <p:cNvSpPr>
            <a:spLocks noEditPoints="1"/>
          </p:cNvSpPr>
          <p:nvPr/>
        </p:nvSpPr>
        <p:spPr bwMode="auto">
          <a:xfrm>
            <a:off x="7254939" y="2195193"/>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1" name="Freeform 5"/>
          <p:cNvSpPr>
            <a:spLocks noEditPoints="1"/>
          </p:cNvSpPr>
          <p:nvPr/>
        </p:nvSpPr>
        <p:spPr bwMode="auto">
          <a:xfrm>
            <a:off x="7254939" y="2504698"/>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2" name="Freeform 5"/>
          <p:cNvSpPr>
            <a:spLocks noEditPoints="1"/>
          </p:cNvSpPr>
          <p:nvPr/>
        </p:nvSpPr>
        <p:spPr bwMode="auto">
          <a:xfrm>
            <a:off x="7254939" y="2815794"/>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3" name="Freeform 5"/>
          <p:cNvSpPr>
            <a:spLocks noEditPoints="1"/>
          </p:cNvSpPr>
          <p:nvPr/>
        </p:nvSpPr>
        <p:spPr bwMode="auto">
          <a:xfrm>
            <a:off x="7254939" y="3131737"/>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4" name="Freeform 5"/>
          <p:cNvSpPr>
            <a:spLocks noEditPoints="1"/>
          </p:cNvSpPr>
          <p:nvPr/>
        </p:nvSpPr>
        <p:spPr bwMode="auto">
          <a:xfrm>
            <a:off x="7254939" y="3434678"/>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5" name="Freeform 5"/>
          <p:cNvSpPr>
            <a:spLocks noEditPoints="1"/>
          </p:cNvSpPr>
          <p:nvPr/>
        </p:nvSpPr>
        <p:spPr bwMode="auto">
          <a:xfrm>
            <a:off x="9388633" y="3755185"/>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6" name="Freeform 5"/>
          <p:cNvSpPr>
            <a:spLocks noEditPoints="1"/>
          </p:cNvSpPr>
          <p:nvPr/>
        </p:nvSpPr>
        <p:spPr bwMode="auto">
          <a:xfrm>
            <a:off x="9388633" y="4065597"/>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7" name="Freeform 5"/>
          <p:cNvSpPr>
            <a:spLocks noEditPoints="1"/>
          </p:cNvSpPr>
          <p:nvPr/>
        </p:nvSpPr>
        <p:spPr bwMode="auto">
          <a:xfrm>
            <a:off x="9388633" y="4375122"/>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8" name="Freeform 5"/>
          <p:cNvSpPr>
            <a:spLocks noEditPoints="1"/>
          </p:cNvSpPr>
          <p:nvPr/>
        </p:nvSpPr>
        <p:spPr bwMode="auto">
          <a:xfrm>
            <a:off x="9388633" y="4686219"/>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59" name="Freeform 5"/>
          <p:cNvSpPr>
            <a:spLocks noEditPoints="1"/>
          </p:cNvSpPr>
          <p:nvPr/>
        </p:nvSpPr>
        <p:spPr bwMode="auto">
          <a:xfrm>
            <a:off x="9388633" y="5002162"/>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0" name="Freeform 5"/>
          <p:cNvSpPr>
            <a:spLocks noEditPoints="1"/>
          </p:cNvSpPr>
          <p:nvPr/>
        </p:nvSpPr>
        <p:spPr bwMode="auto">
          <a:xfrm>
            <a:off x="9388633" y="5313968"/>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1" name="Freeform 5"/>
          <p:cNvSpPr>
            <a:spLocks noEditPoints="1"/>
          </p:cNvSpPr>
          <p:nvPr/>
        </p:nvSpPr>
        <p:spPr bwMode="auto">
          <a:xfrm>
            <a:off x="9388633" y="5625639"/>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2" name="Freeform 5"/>
          <p:cNvSpPr>
            <a:spLocks noEditPoints="1"/>
          </p:cNvSpPr>
          <p:nvPr/>
        </p:nvSpPr>
        <p:spPr bwMode="auto">
          <a:xfrm>
            <a:off x="9388633" y="5937445"/>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3" name="Freeform 5"/>
          <p:cNvSpPr>
            <a:spLocks noEditPoints="1"/>
          </p:cNvSpPr>
          <p:nvPr/>
        </p:nvSpPr>
        <p:spPr bwMode="auto">
          <a:xfrm>
            <a:off x="9388633" y="3438361"/>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alpha val="60000"/>
            </a:srgbClr>
          </a:solidFill>
          <a:ln>
            <a:noFill/>
          </a:ln>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4" name="Freeform 5"/>
          <p:cNvSpPr>
            <a:spLocks noEditPoints="1"/>
          </p:cNvSpPr>
          <p:nvPr/>
        </p:nvSpPr>
        <p:spPr bwMode="auto">
          <a:xfrm>
            <a:off x="9388633" y="1886087"/>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165" name="Freeform 5"/>
          <p:cNvSpPr>
            <a:spLocks noEditPoints="1"/>
          </p:cNvSpPr>
          <p:nvPr/>
        </p:nvSpPr>
        <p:spPr bwMode="auto">
          <a:xfrm>
            <a:off x="9388633" y="2196523"/>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54" name="Rectangle 53"/>
          <p:cNvSpPr/>
          <p:nvPr/>
        </p:nvSpPr>
        <p:spPr>
          <a:xfrm>
            <a:off x="6388256" y="6254114"/>
            <a:ext cx="1971252" cy="268928"/>
          </a:xfrm>
          <a:prstGeom prst="rect">
            <a:avLst/>
          </a:prstGeom>
          <a:solidFill>
            <a:schemeClr val="accent2"/>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55" name="Rectangle 54"/>
          <p:cNvSpPr/>
          <p:nvPr/>
        </p:nvSpPr>
        <p:spPr>
          <a:xfrm>
            <a:off x="8424290" y="6232788"/>
            <a:ext cx="1971252" cy="268928"/>
          </a:xfrm>
          <a:prstGeom prst="rect">
            <a:avLst/>
          </a:prstGeom>
          <a:solidFill>
            <a:schemeClr val="accent1"/>
          </a:solidFill>
          <a:ln w="9525" cap="flat" cmpd="sng" algn="ctr">
            <a:noFill/>
            <a:prstDash val="solid"/>
          </a:ln>
          <a:effectLst/>
        </p:spPr>
        <p:txBody>
          <a:bodyPr lIns="0" tIns="0" rIns="0" bIns="0" rtlCol="0" anchor="ctr" anchorCtr="0"/>
          <a:lstStyle/>
          <a:p>
            <a:pPr algn="ctr" defTabSz="932090">
              <a:lnSpc>
                <a:spcPct val="90000"/>
              </a:lnSpc>
              <a:spcAft>
                <a:spcPts val="918"/>
              </a:spcAft>
              <a:buSzPct val="80000"/>
            </a:pPr>
            <a:endParaRPr lang="en-US" sz="2448" spc="-85" dirty="0">
              <a:solidFill>
                <a:srgbClr val="FFFFFF">
                  <a:alpha val="99000"/>
                </a:srgbClr>
              </a:solidFill>
              <a:latin typeface="Segoe UI Light" pitchFamily="34" charset="0"/>
            </a:endParaRPr>
          </a:p>
        </p:txBody>
      </p:sp>
      <p:sp>
        <p:nvSpPr>
          <p:cNvPr id="56" name="Freeform 5"/>
          <p:cNvSpPr>
            <a:spLocks noEditPoints="1"/>
          </p:cNvSpPr>
          <p:nvPr/>
        </p:nvSpPr>
        <p:spPr bwMode="auto">
          <a:xfrm>
            <a:off x="9388633" y="6281384"/>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57" name="Freeform 5"/>
          <p:cNvSpPr>
            <a:spLocks noEditPoints="1"/>
          </p:cNvSpPr>
          <p:nvPr/>
        </p:nvSpPr>
        <p:spPr bwMode="auto">
          <a:xfrm>
            <a:off x="9388633" y="2531872"/>
            <a:ext cx="160820" cy="214371"/>
          </a:xfrm>
          <a:custGeom>
            <a:avLst/>
            <a:gdLst>
              <a:gd name="T0" fmla="*/ 1468 w 2936"/>
              <a:gd name="T1" fmla="*/ 0 h 2936"/>
              <a:gd name="T2" fmla="*/ 0 w 2936"/>
              <a:gd name="T3" fmla="*/ 1468 h 2936"/>
              <a:gd name="T4" fmla="*/ 1468 w 2936"/>
              <a:gd name="T5" fmla="*/ 2936 h 2936"/>
              <a:gd name="T6" fmla="*/ 2936 w 2936"/>
              <a:gd name="T7" fmla="*/ 1468 h 2936"/>
              <a:gd name="T8" fmla="*/ 1468 w 2936"/>
              <a:gd name="T9" fmla="*/ 0 h 2936"/>
              <a:gd name="T10" fmla="*/ 1351 w 2936"/>
              <a:gd name="T11" fmla="*/ 2158 h 2936"/>
              <a:gd name="T12" fmla="*/ 726 w 2936"/>
              <a:gd name="T13" fmla="*/ 1616 h 2936"/>
              <a:gd name="T14" fmla="*/ 925 w 2936"/>
              <a:gd name="T15" fmla="*/ 1387 h 2936"/>
              <a:gd name="T16" fmla="*/ 1323 w 2936"/>
              <a:gd name="T17" fmla="*/ 1730 h 2936"/>
              <a:gd name="T18" fmla="*/ 1948 w 2936"/>
              <a:gd name="T19" fmla="*/ 788 h 2936"/>
              <a:gd name="T20" fmla="*/ 2203 w 2936"/>
              <a:gd name="T21" fmla="*/ 959 h 2936"/>
              <a:gd name="T22" fmla="*/ 1351 w 2936"/>
              <a:gd name="T23" fmla="*/ 2158 h 2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6" h="2936">
                <a:moveTo>
                  <a:pt x="1468" y="0"/>
                </a:moveTo>
                <a:cubicBezTo>
                  <a:pt x="657" y="0"/>
                  <a:pt x="0" y="657"/>
                  <a:pt x="0" y="1468"/>
                </a:cubicBezTo>
                <a:cubicBezTo>
                  <a:pt x="0" y="2279"/>
                  <a:pt x="657" y="2936"/>
                  <a:pt x="1468" y="2936"/>
                </a:cubicBezTo>
                <a:cubicBezTo>
                  <a:pt x="2279" y="2936"/>
                  <a:pt x="2936" y="2279"/>
                  <a:pt x="2936" y="1468"/>
                </a:cubicBezTo>
                <a:cubicBezTo>
                  <a:pt x="2936" y="657"/>
                  <a:pt x="2279" y="0"/>
                  <a:pt x="1468" y="0"/>
                </a:cubicBezTo>
                <a:close/>
                <a:moveTo>
                  <a:pt x="1351" y="2158"/>
                </a:moveTo>
                <a:cubicBezTo>
                  <a:pt x="1351" y="2158"/>
                  <a:pt x="1351" y="2158"/>
                  <a:pt x="726" y="1616"/>
                </a:cubicBezTo>
                <a:cubicBezTo>
                  <a:pt x="726" y="1616"/>
                  <a:pt x="726" y="1616"/>
                  <a:pt x="925" y="1387"/>
                </a:cubicBezTo>
                <a:cubicBezTo>
                  <a:pt x="925" y="1387"/>
                  <a:pt x="925" y="1387"/>
                  <a:pt x="1323" y="1730"/>
                </a:cubicBezTo>
                <a:cubicBezTo>
                  <a:pt x="1323" y="1730"/>
                  <a:pt x="1323" y="1730"/>
                  <a:pt x="1948" y="788"/>
                </a:cubicBezTo>
                <a:cubicBezTo>
                  <a:pt x="2203" y="959"/>
                  <a:pt x="2203" y="959"/>
                  <a:pt x="2203" y="959"/>
                </a:cubicBezTo>
                <a:cubicBezTo>
                  <a:pt x="2203" y="959"/>
                  <a:pt x="2203" y="959"/>
                  <a:pt x="1351" y="2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23" tIns="46614" rIns="93223" bIns="46614" numCol="1" anchor="t" anchorCtr="0" compatLnSpc="1">
            <a:prstTxWarp prst="textNoShape">
              <a:avLst/>
            </a:prstTxWarp>
          </a:bodyPr>
          <a:lstStyle/>
          <a:p>
            <a:pPr defTabSz="932195"/>
            <a:endParaRPr lang="en-US" sz="1938">
              <a:solidFill>
                <a:srgbClr val="292929"/>
              </a:solidFill>
            </a:endParaRPr>
          </a:p>
        </p:txBody>
      </p:sp>
      <p:sp>
        <p:nvSpPr>
          <p:cNvPr id="58" name="Title 3"/>
          <p:cNvSpPr txBox="1">
            <a:spLocks/>
          </p:cNvSpPr>
          <p:nvPr/>
        </p:nvSpPr>
        <p:spPr>
          <a:xfrm>
            <a:off x="1952410" y="-27929"/>
            <a:ext cx="8530442" cy="776911"/>
          </a:xfrm>
          <a:prstGeom prst="rect">
            <a:avLst/>
          </a:prstGeom>
        </p:spPr>
        <p:txBody>
          <a:bodyPr/>
          <a:lstStyle>
            <a:lvl1pPr algn="l" defTabSz="914006"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sz="4400">
                <a:solidFill>
                  <a:srgbClr val="00B0F0">
                    <a:alpha val="99000"/>
                  </a:srgbClr>
                </a:solidFill>
              </a:rPr>
              <a:t>Running Web(Compute) Workloads</a:t>
            </a:r>
          </a:p>
        </p:txBody>
      </p:sp>
    </p:spTree>
    <p:extLst>
      <p:ext uri="{BB962C8B-B14F-4D97-AF65-F5344CB8AC3E}">
        <p14:creationId xmlns="" xmlns:p14="http://schemas.microsoft.com/office/powerpoint/2010/main" val="565503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31428" name="Picture 4"/>
          <p:cNvPicPr>
            <a:picLocks noChangeAspect="1" noChangeArrowheads="1"/>
          </p:cNvPicPr>
          <p:nvPr/>
        </p:nvPicPr>
        <p:blipFill>
          <a:blip r:embed="rId2"/>
          <a:srcRect/>
          <a:stretch>
            <a:fillRect/>
          </a:stretch>
        </p:blipFill>
        <p:spPr bwMode="auto">
          <a:xfrm>
            <a:off x="1417637" y="1211262"/>
            <a:ext cx="9094788" cy="55435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32450" name="Picture 2"/>
          <p:cNvPicPr>
            <a:picLocks noChangeAspect="1" noChangeArrowheads="1"/>
          </p:cNvPicPr>
          <p:nvPr/>
        </p:nvPicPr>
        <p:blipFill>
          <a:blip r:embed="rId2"/>
          <a:srcRect/>
          <a:stretch>
            <a:fillRect/>
          </a:stretch>
        </p:blipFill>
        <p:spPr bwMode="auto">
          <a:xfrm>
            <a:off x="1265237" y="982662"/>
            <a:ext cx="9094788" cy="55435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33474" name="Picture 2"/>
          <p:cNvPicPr>
            <a:picLocks noChangeAspect="1" noChangeArrowheads="1"/>
          </p:cNvPicPr>
          <p:nvPr/>
        </p:nvPicPr>
        <p:blipFill>
          <a:blip r:embed="rId2"/>
          <a:srcRect/>
          <a:stretch>
            <a:fillRect/>
          </a:stretch>
        </p:blipFill>
        <p:spPr bwMode="auto">
          <a:xfrm>
            <a:off x="579437" y="1135062"/>
            <a:ext cx="11171237" cy="533266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35522" name="Picture 2"/>
          <p:cNvPicPr>
            <a:picLocks noChangeAspect="1" noChangeArrowheads="1"/>
          </p:cNvPicPr>
          <p:nvPr/>
        </p:nvPicPr>
        <p:blipFill>
          <a:blip r:embed="rId2"/>
          <a:srcRect/>
          <a:stretch>
            <a:fillRect/>
          </a:stretch>
        </p:blipFill>
        <p:spPr bwMode="auto">
          <a:xfrm>
            <a:off x="2865437" y="1108075"/>
            <a:ext cx="6503988" cy="5886450"/>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INVLD|0|.4|3.4|.5|2.5|0|0|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8.xml><?xml version="1.0" encoding="utf-8"?>
<p:tagLst xmlns:a="http://schemas.openxmlformats.org/drawingml/2006/main" xmlns:r="http://schemas.openxmlformats.org/officeDocument/2006/relationships" xmlns:p="http://schemas.openxmlformats.org/presentationml/2006/main">
  <p:tag name="TIMING" val="|.8|20.6|11.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heme/_rels/theme10.xml.rels><?xml version="1.0" encoding="UTF-8" standalone="yes"?>
<Relationships xmlns="http://schemas.openxmlformats.org/package/2006/relationships"><Relationship Id="rId1" Type="http://schemas.openxmlformats.org/officeDocument/2006/relationships/image" Target="../media/image7.png"/></Relationships>
</file>

<file path=ppt/theme/_rels/theme11.xml.rels><?xml version="1.0" encoding="UTF-8" standalone="yes"?>
<Relationships xmlns="http://schemas.openxmlformats.org/package/2006/relationships"><Relationship Id="rId1" Type="http://schemas.openxmlformats.org/officeDocument/2006/relationships/image" Target="../media/image7.png"/></Relationships>
</file>

<file path=ppt/theme/_rels/theme9.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 xmlns:thm15="http://schemas.microsoft.com/office/thememl/2012/main" name="Build_Template_16x9 - Rev 03 [Read-Only]" id="{3715F126-5FAF-444E-A931-07015B778CCF}" vid="{9C2C21D9-DFED-4637-943F-3FAAACE59A3C}"/>
    </a:ext>
  </a:extLst>
</a:theme>
</file>

<file path=ppt/theme/theme10.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2302A908-23B1-4A21-ADFD-8079F9A36E3A}"/>
    </a:ext>
  </a:extLst>
</a:theme>
</file>

<file path=ppt/theme/theme11.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8C830BC0-2213-4ECB-9654-585A2A625FEB}"/>
    </a:ext>
  </a:extLst>
</a:theme>
</file>

<file path=ppt/theme/theme12.xml><?xml version="1.0" encoding="utf-8"?>
<a:theme xmlns:a="http://schemas.openxmlformats.org/drawingml/2006/main" name="1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Build_2013_Template_16x9" id="{F0E36718-832C-4AEA-8417-41A66B189204}" vid="{406DC43E-3286-418B-B3CF-9AE2AA3691B2}"/>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 xmlns:thm15="http://schemas.microsoft.com/office/thememl/2012/main" name="Build_Template_16x9 - Rev 03 [Read-Only]" id="{3715F126-5FAF-444E-A931-07015B778CCF}" vid="{9C2C21D9-DFED-4637-943F-3FAAACE59A3C}"/>
    </a:ext>
  </a:extLst>
</a:theme>
</file>

<file path=ppt/theme/theme3.xml><?xml version="1.0" encoding="utf-8"?>
<a:theme xmlns:a="http://schemas.openxmlformats.org/drawingml/2006/main" name="2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 xmlns:thm15="http://schemas.microsoft.com/office/thememl/2012/main" name="Build_Template_16x9 - Rev 03 [Read-Only]" id="{3715F126-5FAF-444E-A931-07015B778CCF}" vid="{9C2C21D9-DFED-4637-943F-3FAAACE59A3C}"/>
    </a:ext>
  </a:extLst>
</a:theme>
</file>

<file path=ppt/theme/theme4.xml><?xml version="1.0" encoding="utf-8"?>
<a:theme xmlns:a="http://schemas.openxmlformats.org/drawingml/2006/main" name="3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 xmlns:thm15="http://schemas.microsoft.com/office/thememl/2012/main" name="Build_Template_16x9 - Rev 03 [Read-Only]" id="{3715F126-5FAF-444E-A931-07015B778CCF}" vid="{9C2C21D9-DFED-4637-943F-3FAAACE59A3C}"/>
    </a:ext>
  </a:extLst>
</a:theme>
</file>

<file path=ppt/theme/theme5.xml><?xml version="1.0" encoding="utf-8"?>
<a:theme xmlns:a="http://schemas.openxmlformats.org/drawingml/2006/main" name="4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2A6BF0A9-11F1-48AB-8237-07397F102B76}"/>
    </a:ext>
  </a:extLst>
</a:theme>
</file>

<file path=ppt/theme/theme6.xml><?xml version="1.0" encoding="utf-8"?>
<a:theme xmlns:a="http://schemas.openxmlformats.org/drawingml/2006/main" name="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C6A4D080-800F-45A8-9843-E1B8EAA4BF6E}"/>
    </a:ext>
  </a:extLst>
</a:theme>
</file>

<file path=ppt/theme/theme7.xml><?xml version="1.0" encoding="utf-8"?>
<a:theme xmlns:a="http://schemas.openxmlformats.org/drawingml/2006/main" name="KEEP 3-30070_Windows_Server_Management_Marketing_Template_16x9">
  <a:themeElements>
    <a:clrScheme name="Custom 6">
      <a:dk1>
        <a:srgbClr val="505050"/>
      </a:dk1>
      <a:lt1>
        <a:srgbClr val="EFEFEF"/>
      </a:lt1>
      <a:dk2>
        <a:srgbClr val="00188F"/>
      </a:dk2>
      <a:lt2>
        <a:srgbClr val="969696"/>
      </a:lt2>
      <a:accent1>
        <a:srgbClr val="00188F"/>
      </a:accent1>
      <a:accent2>
        <a:srgbClr val="00BCF2"/>
      </a:accent2>
      <a:accent3>
        <a:srgbClr val="6DC2E9"/>
      </a:accent3>
      <a:accent4>
        <a:srgbClr val="002050"/>
      </a:accent4>
      <a:accent5>
        <a:srgbClr val="4668C5"/>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01FD4ACD-0557-408F-B716-57849AB91987}"/>
    </a:ext>
  </a:extLst>
</a:theme>
</file>

<file path=ppt/theme/theme8.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 xmlns:thm15="http://schemas.microsoft.com/office/thememl/2012/main" name="VijayR_Build_2013" id="{EA010AD5-E129-4259-A74D-1C77F1AE3523}" vid="{D45E1A07-8B4C-498D-920B-CAB2F0DA0CA9}"/>
    </a:ext>
  </a:extLst>
</a:theme>
</file>

<file path=ppt/theme/theme9.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VijayR_Build_2013" id="{EA010AD5-E129-4259-A74D-1C77F1AE3523}" vid="{A94F2F01-85D0-4C29-855A-0361406045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0E13FC0C2934E14484E212E125370C1C001EDF5B0CDBFEE04BABB3291B8AB43AE4" ma:contentTypeVersion="47" ma:contentTypeDescription="" ma:contentTypeScope="" ma:versionID="be924ed624d36180b7570185fac49eb2">
  <xsd:schema xmlns:xsd="http://www.w3.org/2001/XMLSchema" xmlns:xs="http://www.w3.org/2001/XMLSchema" xmlns:p="http://schemas.microsoft.com/office/2006/metadata/properties" xmlns:ns1="http://schemas.microsoft.com/sharepoint/v3" xmlns:ns2="ffda682f-c233-440f-ae5c-cc70b7af3c29" xmlns:ns3="230e9df3-be65-4c73-a93b-d1236ebd677e" xmlns:ns4="FFDA682F-C233-440F-AE5C-CC70B7AF3C29" targetNamespace="http://schemas.microsoft.com/office/2006/metadata/properties" ma:root="true" ma:fieldsID="68712e837e432cd1b7f8eaaf639cc818" ns1:_="" ns2:_="" ns3:_="" ns4:_="">
    <xsd:import namespace="http://schemas.microsoft.com/sharepoint/v3"/>
    <xsd:import namespace="ffda682f-c233-440f-ae5c-cc70b7af3c29"/>
    <xsd:import namespace="230e9df3-be65-4c73-a93b-d1236ebd677e"/>
    <xsd:import namespace="FFDA682F-C233-440F-AE5C-CC70B7AF3C29"/>
    <xsd:element name="properties">
      <xsd:complexType>
        <xsd:sequence>
          <xsd:element name="documentManagement">
            <xsd:complexType>
              <xsd:all>
                <xsd:element ref="ns2:c3c687fadeb54a6eb55eff253960dfb0" minOccurs="0"/>
                <xsd:element ref="ns3:TaxCatchAll" minOccurs="0"/>
                <xsd:element ref="ns3:TaxCatchAllLabel" minOccurs="0"/>
                <xsd:element ref="ns2:pa5d4577c25f482885598ec921f9a2a7" minOccurs="0"/>
                <xsd:element ref="ns2:d024865c22f74dfd987ba18ae53a02cb" minOccurs="0"/>
                <xsd:element ref="ns4:Event_x005f_x0020_Start_x005f_x0020_Date" minOccurs="0"/>
                <xsd:element ref="ns4:Event_x005f_x0020_End_x005f_x0020_Date" minOccurs="0"/>
                <xsd:element ref="ns4:Presentation_x005f_x0020_Date" minOccurs="0"/>
                <xsd:element ref="ns4:MS_x005f_x0020_Speaker" minOccurs="0"/>
                <xsd:element ref="ns4:External_x005f_x0020_Speaker" minOccurs="0"/>
                <xsd:element ref="ns1:Audience" minOccurs="0"/>
                <xsd:element ref="ns2:bafaaec354a049cf985a2e9cb6b9ae42" minOccurs="0"/>
                <xsd:element ref="ns2:e2f3afa1176b423b9a26014d7607bb74" minOccurs="0"/>
                <xsd:element ref="ns4:Session_x005f_x0020_Code" minOccurs="0"/>
                <xsd:element ref="ns4:MS_x005f_x0020_Content_x005f_x0020_Owner" minOccurs="0"/>
                <xsd:element ref="ns2:d74da4b6521649b2a1f3107422732558" minOccurs="0"/>
                <xsd:element ref="ns2:m1d4cc0042f74f6a97d9a7fbccdb31f0"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21" nillable="true" ma:displayName="Audience_hidden" ma:description="Target Audiences is a site column created by the Publishing feature. It is used to specify audiences to which this page will be targeted." ma:internalName="Audience" ma:readOnly="false">
      <xsd:simpleType>
        <xsd:restriction base="dms:Unknown"/>
      </xsd:simpleType>
    </xsd:element>
    <xsd:element name="AverageRating" ma:index="35" nillable="true" ma:displayName="Rating (0-5)" ma:decimals="2" ma:description="Average value of all the ratings that have been submitted" ma:internalName="AverageRating" ma:readOnly="true">
      <xsd:simpleType>
        <xsd:restriction base="dms:Number"/>
      </xsd:simpleType>
    </xsd:element>
    <xsd:element name="RatingCount" ma:index="36" nillable="true" ma:displayName="Number of Ratings" ma:decimals="0" ma:description="Number of ratings submitted" ma:internalName="RatingCount" ma:readOnly="true">
      <xsd:simpleType>
        <xsd:restriction base="dms:Number"/>
      </xsd:simpleType>
    </xsd:element>
    <xsd:element name="RatedBy" ma:index="3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8" nillable="true" ma:displayName="User ratings" ma:description="User ratings for the item" ma:hidden="true" ma:internalName="Ratings">
      <xsd:simpleType>
        <xsd:restriction base="dms:Note"/>
      </xsd:simpleType>
    </xsd:element>
    <xsd:element name="LikesCount" ma:index="39" nillable="true" ma:displayName="Number of Likes" ma:internalName="LikesCount">
      <xsd:simpleType>
        <xsd:restriction base="dms:Unknown"/>
      </xsd:simpleType>
    </xsd:element>
    <xsd:element name="LikedBy" ma:index="4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c3c687fadeb54a6eb55eff253960dfb0" ma:index="8" nillable="true" ma:taxonomy="true" ma:internalName="c3c687fadeb54a6eb55eff253960dfb0" ma:taxonomyFieldName="Event_x0020_Name" ma:displayName="Event Name" ma:readOnly="false" ma:default="" ma:fieldId="{c3c687fa-deb5-4a6e-b55e-ff253960dfb0}"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a5d4577c25f482885598ec921f9a2a7" ma:index="12" nillable="true" ma:taxonomy="true" ma:internalName="pa5d4577c25f482885598ec921f9a2a7" ma:taxonomyFieldName="Event_x0020_Location" ma:displayName="Event Location" ma:readOnly="false" ma:default="" ma:fieldId="{9a5d4577-c25f-4828-8559-8ec921f9a2a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024865c22f74dfd987ba18ae53a02cb" ma:index="14" nillable="true" ma:taxonomy="true" ma:internalName="d024865c22f74dfd987ba18ae53a02cb" ma:taxonomyFieldName="Event_x0020_Venue" ma:displayName="Event Venue" ma:readOnly="false" ma:default="" ma:fieldId="{d024865c-22f7-4dfd-987b-a18ae53a02cb}"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bafaaec354a049cf985a2e9cb6b9ae42" ma:index="22" nillable="true" ma:taxonomy="true" ma:internalName="bafaaec354a049cf985a2e9cb6b9ae42" ma:taxonomyFieldName="Product" ma:displayName="Product" ma:readOnly="false" ma:default="" ma:fieldId="{bafaaec3-54a0-49cf-985a-2e9cb6b9ae4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2f3afa1176b423b9a26014d7607bb74" ma:index="24" nillable="true" ma:taxonomy="true" ma:internalName="e2f3afa1176b423b9a26014d7607bb74" ma:taxonomyFieldName="Campaign" ma:displayName="Campaign" ma:readOnly="false" ma:default="" ma:fieldId="{e2f3afa1-176b-423b-9a26-014d7607bb74}"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d74da4b6521649b2a1f3107422732558" ma:index="28" nillable="true" ma:taxonomy="true" ma:internalName="d74da4b6521649b2a1f3107422732558" ma:taxonomyFieldName="Track_2" ma:displayName="Track" ma:default="" ma:fieldId="{d74da4b6-5216-49b2-a1f3-107422732558}"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m1d4cc0042f74f6a97d9a7fbccdb31f0" ma:index="30" nillable="true" ma:taxonomy="true" ma:internalName="m1d4cc0042f74f6a97d9a7fbccdb31f0" ma:taxonomyFieldName="Audience1" ma:displayName="Audience" ma:default="" ma:fieldId="{61d4cc00-42f7-4f6a-97d9-a7fbccdb31f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4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KeywordTaxHTField" ma:index="34"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vent_x005f_x0020_Start_x005f_x0020_Date" ma:index="16" nillable="true" ma:displayName="Event Start Date" ma:format="DateOnly" ma:internalName="Event_x0020_Start_x0020_Date" ma:readOnly="false">
      <xsd:simpleType>
        <xsd:restriction base="dms:DateTime"/>
      </xsd:simpleType>
    </xsd:element>
    <xsd:element name="Event_x005f_x0020_End_x005f_x0020_Date" ma:index="17" nillable="true" ma:displayName="Event End Date" ma:format="DateOnly" ma:internalName="Event_x0020_End_x0020_Date" ma:readOnly="false">
      <xsd:simpleType>
        <xsd:restriction base="dms:DateTime"/>
      </xsd:simpleType>
    </xsd:element>
    <xsd:element name="Presentation_x005f_x0020_Date" ma:index="18" nillable="true" ma:displayName="Presentation Date" ma:format="DateOnly" ma:internalName="Presentation_x0020_Date" ma:readOnly="false">
      <xsd:simpleType>
        <xsd:restriction base="dms:DateTime"/>
      </xsd:simpleType>
    </xsd:element>
    <xsd:element name="MS_x005f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5f_x0020_Speaker" ma:index="20" nillable="true" ma:displayName="External Speaker" ma:internalName="External_x0020_Speaker" ma:readOnly="false">
      <xsd:simpleType>
        <xsd:restriction base="dms:Text"/>
      </xsd:simpleType>
    </xsd:element>
    <xsd:element name="Session_x005f_x0020_Code" ma:index="26" nillable="true" ma:displayName="Session Code" ma:internalName="Session_x0020_Code" ma:readOnly="false">
      <xsd:simpleType>
        <xsd:restriction base="dms:Text"/>
      </xsd:simpleType>
    </xsd:element>
    <xsd:element name="MS_x005f_x0020_Content_x005f_x0020_Owner" ma:index="27" nillable="true" ma:displayName="MS Content Owner" ma:list="UserInfo" ma:SharePointGroup="0" ma:internalName="MS_x0020_Cont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4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TaxCatchAll xmlns="230e9df3-be65-4c73-a93b-d1236ebd677e">
      <Value>143</Value>
      <Value>142</Value>
    </TaxCatchAll>
    <pa5d4577c25f482885598ec921f9a2a7 xmlns="ffda682f-c233-440f-ae5c-cc70b7af3c29">
      <Terms xmlns="http://schemas.microsoft.com/office/infopath/2007/PartnerControls">
        <TermInfo>
          <TermName>San Francisco</TermName>
          <TermId>84dfcb53-432b-499d-8965-93d483d36b4a</TermId>
        </TermInfo>
      </Terms>
    </pa5d4577c25f482885598ec921f9a2a7>
    <c3c687fadeb54a6eb55eff253960dfb0 xmlns="ffda682f-c233-440f-ae5c-cc70b7af3c29">
      <Terms xmlns="http://schemas.microsoft.com/office/infopath/2007/PartnerControls">
        <TermInfo>
          <TermName>BUILD</TermName>
          <TermId>58542b36-5bf5-46a6-a53f-a41fb7a73785</TermId>
        </TermInfo>
      </Terms>
    </c3c687fadeb54a6eb55eff253960dfb0>
    <Event_x005f_x0020_End_x005f_x0020_Date xmlns="FFDA682F-C233-440F-AE5C-CC70B7AF3C29">2013-06-28T20:00:00+00:00</Event_x005f_x0020_End_x005f_x0020_Date>
    <Event_x005f_x0020_Start_x005f_x0020_Date xmlns="FFDA682F-C233-440F-AE5C-CC70B7AF3C29">2013-06-26T20:00:00+00:00</Event_x005f_x0020_Start_x005f_x0020_Date>
    <MS_x005f_x0020_Speaker xmlns="FFDA682F-C233-440F-AE5C-CC70B7AF3C29">
      <UserInfo>
        <DisplayName/>
        <AccountId xsi:nil="true"/>
        <AccountType/>
      </UserInfo>
    </MS_x005f_x0020_Speaker>
    <External_x005f_x0020_Speaker xmlns="FFDA682F-C233-440F-AE5C-CC70B7AF3C29"> Vijay Rajagopalan</External_x005f_x0020_Speaker>
    <Session_x005f_x0020_Code xmlns="FFDA682F-C233-440F-AE5C-CC70B7AF3C29">3-530</Session_x005f_x0020_Code>
    <Presentation_x005f_x0020_Date xmlns="FFDA682F-C233-440F-AE5C-CC70B7AF3C29">2013-06-26T20:00:00+00:00</Presentation_x005f_x0020_Date>
    <MS_x005f_x0020_Content_x005f_x0020_Owner xmlns="FFDA682F-C233-440F-AE5C-CC70B7AF3C29">
      <UserInfo>
        <DisplayName/>
        <AccountId xsi:nil="true"/>
        <AccountType/>
      </UserInfo>
    </MS_x005f_x0020_Content_x005f_x0020_Owner>
    <Audience xmlns="http://schemas.microsoft.com/sharepoint/v3" xsi:nil="true"/>
    <d74da4b6521649b2a1f3107422732558 xmlns="ffda682f-c233-440f-ae5c-cc70b7af3c29">
      <Terms xmlns="http://schemas.microsoft.com/office/infopath/2007/PartnerControls"/>
    </d74da4b6521649b2a1f3107422732558>
    <d024865c22f74dfd987ba18ae53a02cb xmlns="ffda682f-c233-440f-ae5c-cc70b7af3c29">
      <Terms xmlns="http://schemas.microsoft.com/office/infopath/2007/PartnerControls"/>
    </d024865c22f74dfd987ba18ae53a02cb>
    <bafaaec354a049cf985a2e9cb6b9ae42 xmlns="ffda682f-c233-440f-ae5c-cc70b7af3c29">
      <Terms xmlns="http://schemas.microsoft.com/office/infopath/2007/PartnerControls"/>
    </bafaaec354a049cf985a2e9cb6b9ae42>
    <e2f3afa1176b423b9a26014d7607bb74 xmlns="ffda682f-c233-440f-ae5c-cc70b7af3c29">
      <Terms xmlns="http://schemas.microsoft.com/office/infopath/2007/PartnerControls"/>
    </e2f3afa1176b423b9a26014d7607bb74>
    <m1d4cc0042f74f6a97d9a7fbccdb31f0 xmlns="ffda682f-c233-440f-ae5c-cc70b7af3c29">
      <Terms xmlns="http://schemas.microsoft.com/office/infopath/2007/PartnerControls"/>
    </m1d4cc0042f74f6a97d9a7fbccdb31f0>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D08385B-CAB2-4A41-8DE5-FE9AE333D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FFDA682F-C233-440F-AE5C-CC70B7AF3C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ffda682f-c233-440f-ae5c-cc70b7af3c29"/>
    <ds:schemaRef ds:uri="FFDA682F-C233-440F-AE5C-CC70B7AF3C2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Build_Template_16x9 - Rev 03</Template>
  <TotalTime>270</TotalTime>
  <Words>1973</Words>
  <Application>Microsoft Office PowerPoint</Application>
  <PresentationFormat>Custom</PresentationFormat>
  <Paragraphs>330</Paragraphs>
  <Slides>48</Slides>
  <Notes>18</Notes>
  <HiddenSlides>0</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48</vt:i4>
      </vt:variant>
    </vt:vector>
  </HeadingPairs>
  <TitlesOfParts>
    <vt:vector size="61" baseType="lpstr">
      <vt:lpstr>Build_Template_16x9 - Rev 03</vt:lpstr>
      <vt:lpstr>1_Build_Template_16x9 - Rev 03</vt:lpstr>
      <vt:lpstr>2_Build_Template_16x9 - Rev 03</vt:lpstr>
      <vt:lpstr>3_Build_Template_16x9 - Rev 03</vt:lpstr>
      <vt:lpstr>4_Build_Template_16x9 - Rev 03</vt:lpstr>
      <vt:lpstr>5-30426_BUILD_2013_Template_White</vt:lpstr>
      <vt:lpstr>KEEP 3-30070_Windows_Server_Management_Marketing_Template_16x9</vt:lpstr>
      <vt:lpstr>1_Metro_Template_Light_16x9</vt:lpstr>
      <vt:lpstr>MS1444_Windows Azure Template 16x9_r08</vt:lpstr>
      <vt:lpstr>1_MS1444_Windows Azure Template 16x9_r08a</vt:lpstr>
      <vt:lpstr>2_MS1444_Windows Azure Template 16x9_r08a</vt:lpstr>
      <vt:lpstr>1_5-30426_BUILD_2013_Template_D.Blue</vt:lpstr>
      <vt:lpstr>think-cell Slide</vt:lpstr>
      <vt:lpstr>Deploy Azure cloud service</vt:lpstr>
      <vt:lpstr>Slide 2</vt:lpstr>
      <vt:lpstr>Slide 3</vt:lpstr>
      <vt:lpstr>Compute Options on Azure</vt:lpstr>
      <vt:lpstr>Slide 5</vt:lpstr>
      <vt:lpstr>Setup project</vt:lpstr>
      <vt:lpstr>Setup project</vt:lpstr>
      <vt:lpstr>Setup project</vt:lpstr>
      <vt:lpstr>Setup project</vt:lpstr>
      <vt:lpstr>Slide 10</vt:lpstr>
      <vt:lpstr>Project structure</vt:lpstr>
      <vt:lpstr>Azure cloud service project (PageFeedback.Azure)</vt:lpstr>
      <vt:lpstr>Web Role Project</vt:lpstr>
      <vt:lpstr>Worker Role Project</vt:lpstr>
      <vt:lpstr>RoleEntryPoint.cs</vt:lpstr>
      <vt:lpstr>Run Azure cloud project in Emulator</vt:lpstr>
      <vt:lpstr>Setup project</vt:lpstr>
      <vt:lpstr>Setup project</vt:lpstr>
      <vt:lpstr>Setup project</vt:lpstr>
      <vt:lpstr>Setup project</vt:lpstr>
      <vt:lpstr>Setup project</vt:lpstr>
      <vt:lpstr>Setup project</vt:lpstr>
      <vt:lpstr>Setup project</vt:lpstr>
      <vt:lpstr>Setup project</vt:lpstr>
      <vt:lpstr>Setup project</vt:lpstr>
      <vt:lpstr>Install Azure PowerShell</vt:lpstr>
      <vt:lpstr>Setup project</vt:lpstr>
      <vt:lpstr>Setup project</vt:lpstr>
      <vt:lpstr>Slide 29</vt:lpstr>
      <vt:lpstr>Windows Azure Cloud Services Characteristics</vt:lpstr>
      <vt:lpstr>Modeling Cloud Applications</vt:lpstr>
      <vt:lpstr>Deploying a .NET App to Windows Azure The 10,000 foot view</vt:lpstr>
      <vt:lpstr>Windows Azure SDK for .NET–April 2013 (2.0)</vt:lpstr>
      <vt:lpstr>Slide 34</vt:lpstr>
      <vt:lpstr>focus on apps,  not infrastructure</vt:lpstr>
      <vt:lpstr>Slide 36</vt:lpstr>
      <vt:lpstr>Virtual Machines and Cloud Services</vt:lpstr>
      <vt:lpstr>Cloud Services, Roles and Instances Cloud Service is a management, configuration, security, networking and service model boundary</vt:lpstr>
      <vt:lpstr>Virtual Machines Virtual Machines are roles with exactly one instance </vt:lpstr>
      <vt:lpstr>The Benefits of Cloud Services (Web/Worker Roles) </vt:lpstr>
      <vt:lpstr>Practical Tips for Availability &amp; Scale</vt:lpstr>
      <vt:lpstr>End to End Highly Available Cloud App</vt:lpstr>
      <vt:lpstr>Slide 43</vt:lpstr>
      <vt:lpstr>Summary :- Scaling for the Cloud </vt:lpstr>
      <vt:lpstr>Related Sessions</vt:lpstr>
      <vt:lpstr>Slide 46</vt:lpstr>
      <vt:lpstr>Evaluate this session</vt:lpstr>
      <vt:lpstr>Slide 48</vt:lpstr>
    </vt:vector>
  </TitlesOfParts>
  <Manager>Ron Sasaki</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Scalable &amp; Tiered applications using Windows Azure Cloud Services &amp; Virtual Machines</dc:title>
  <dc:subject>Build 2013</dc:subject>
  <dc:creator>Vijay Rajagopalan</dc:creator>
  <cp:keywords>Build 2013</cp:keywords>
  <dc:description>Template: Mitchell Derrey, Silver Fox Productions Formatting: Brett Perry, Silver Fox Productions Date: June 25 - June 28, 2013 Location: MSCC, Redmond, WA Audience Type: Internal</dc:description>
  <cp:lastModifiedBy>amm</cp:lastModifiedBy>
  <cp:revision>46</cp:revision>
  <dcterms:created xsi:type="dcterms:W3CDTF">2013-03-29T21:32:40Z</dcterms:created>
  <dcterms:modified xsi:type="dcterms:W3CDTF">2015-03-09T16:45:44Z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0x0101000E13FC0C2934E14484E212E125370C1C001EDF5B0CDBFEE04BABB3291B8AB43AE4</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143;#San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y fmtid="{D5CDD505-2E9C-101B-9397-08002B2CF9AE}" pid="10" name="FileLeafRef">
    <vt:lpwstr>3-530_Rajagopalan.pptx</vt:lpwstr>
  </property>
  <property fmtid="{D5CDD505-2E9C-101B-9397-08002B2CF9AE}" pid="11" name="Event Name">
    <vt:lpwstr>142;#BUILD|58542b36-5bf5-46a6-a53f-a41fb7a73785</vt:lpwstr>
  </property>
  <property fmtid="{D5CDD505-2E9C-101B-9397-08002B2CF9AE}" pid="12" name="Audience1">
    <vt:lpwstr/>
  </property>
  <property fmtid="{D5CDD505-2E9C-101B-9397-08002B2CF9AE}" pid="13" name="Track_2">
    <vt:lpwstr/>
  </property>
</Properties>
</file>