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s/slide33.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32.xml" ContentType="application/vnd.openxmlformats-officedocument.presentationml.slideLayout+xml"/>
  <Override PartName="/ppt/slideLayouts/slideLayout15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Default Extension="wdp" ContentType="image/vnd.ms-photo"/>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Layouts/slideLayout1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commentAuthors.xml" ContentType="application/vnd.openxmlformats-officedocument.presentationml.commentAuthors+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theme/theme12.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330" r:id="rId5"/>
    <p:sldMasterId id="2147484345" r:id="rId6"/>
    <p:sldMasterId id="2147484364" r:id="rId7"/>
    <p:sldMasterId id="2147484379" r:id="rId8"/>
    <p:sldMasterId id="2147484398" r:id="rId9"/>
    <p:sldMasterId id="2147484416" r:id="rId10"/>
    <p:sldMasterId id="2147484444" r:id="rId11"/>
    <p:sldMasterId id="2147484456" r:id="rId12"/>
    <p:sldMasterId id="2147484474" r:id="rId13"/>
    <p:sldMasterId id="2147484487" r:id="rId14"/>
    <p:sldMasterId id="2147484501" r:id="rId15"/>
  </p:sldMasterIdLst>
  <p:notesMasterIdLst>
    <p:notesMasterId r:id="rId51"/>
  </p:notesMasterIdLst>
  <p:handoutMasterIdLst>
    <p:handoutMasterId r:id="rId52"/>
  </p:handoutMasterIdLst>
  <p:sldIdLst>
    <p:sldId id="1117" r:id="rId16"/>
    <p:sldId id="1118" r:id="rId17"/>
    <p:sldId id="1185" r:id="rId18"/>
    <p:sldId id="1186" r:id="rId19"/>
    <p:sldId id="1188" r:id="rId20"/>
    <p:sldId id="1192" r:id="rId21"/>
    <p:sldId id="1191" r:id="rId22"/>
    <p:sldId id="1193" r:id="rId23"/>
    <p:sldId id="1189" r:id="rId24"/>
    <p:sldId id="1190" r:id="rId25"/>
    <p:sldId id="1161" r:id="rId26"/>
    <p:sldId id="1162" r:id="rId27"/>
    <p:sldId id="1164" r:id="rId28"/>
    <p:sldId id="1165" r:id="rId29"/>
    <p:sldId id="1168" r:id="rId30"/>
    <p:sldId id="1171" r:id="rId31"/>
    <p:sldId id="1170" r:id="rId32"/>
    <p:sldId id="1173" r:id="rId33"/>
    <p:sldId id="1172" r:id="rId34"/>
    <p:sldId id="1194" r:id="rId35"/>
    <p:sldId id="1175" r:id="rId36"/>
    <p:sldId id="1176" r:id="rId37"/>
    <p:sldId id="1178" r:id="rId38"/>
    <p:sldId id="1174" r:id="rId39"/>
    <p:sldId id="1179" r:id="rId40"/>
    <p:sldId id="1181" r:id="rId41"/>
    <p:sldId id="1182" r:id="rId42"/>
    <p:sldId id="1180" r:id="rId43"/>
    <p:sldId id="1196" r:id="rId44"/>
    <p:sldId id="1184" r:id="rId45"/>
    <p:sldId id="1177" r:id="rId46"/>
    <p:sldId id="1163" r:id="rId47"/>
    <p:sldId id="1183" r:id="rId48"/>
    <p:sldId id="1157" r:id="rId49"/>
    <p:sldId id="1195" r:id="rId50"/>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How to use this template" id="{E60AC486-1BAF-498A-9A57-7A5A1B7BADB5}">
          <p14:sldIdLst>
            <p14:sldId id="1158"/>
            <p14:sldId id="1117"/>
            <p14:sldId id="1118"/>
            <p14:sldId id="1119"/>
            <p14:sldId id="1120"/>
            <p14:sldId id="1121"/>
            <p14:sldId id="1122"/>
            <p14:sldId id="1123"/>
            <p14:sldId id="1124"/>
            <p14:sldId id="1125"/>
            <p14:sldId id="1126"/>
            <p14:sldId id="1127"/>
            <p14:sldId id="1128"/>
            <p14:sldId id="1129"/>
            <p14:sldId id="1130"/>
            <p14:sldId id="1131"/>
            <p14:sldId id="1132"/>
            <p14:sldId id="1133"/>
            <p14:sldId id="1134"/>
            <p14:sldId id="1135"/>
            <p14:sldId id="1136"/>
            <p14:sldId id="1137"/>
            <p14:sldId id="1138"/>
            <p14:sldId id="1139"/>
            <p14:sldId id="1140"/>
            <p14:sldId id="1141"/>
            <p14:sldId id="1142"/>
            <p14:sldId id="1143"/>
            <p14:sldId id="1144"/>
            <p14:sldId id="1145"/>
            <p14:sldId id="1146"/>
            <p14:sldId id="1147"/>
            <p14:sldId id="1148"/>
            <p14:sldId id="1149"/>
            <p14:sldId id="1150"/>
            <p14:sldId id="1151"/>
            <p14:sldId id="1152"/>
            <p14:sldId id="1153"/>
            <p14:sldId id="1154"/>
            <p14:sldId id="1155"/>
            <p14:sldId id="1156"/>
            <p14:sldId id="1157"/>
            <p14:sldId id="1159"/>
            <p14:sldId id="1110"/>
          </p14:sldIdLst>
        </p14:section>
        <p14:section name="Build Template" id="{D88B19E0-7F40-4EB1-BF25-B9D8E02B1AB4}">
          <p14:sldIdLst/>
        </p14:section>
      </p14:sectionLst>
    </p:ext>
    <p:ext uri="{EFAFB233-063F-42B5-8137-9DF3F51BA10A}">
      <p15:sldGuideLst xmlns:p15="http://schemas.microsoft.com/office/powerpoint/2012/main" xmlns="">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05050"/>
    <a:srgbClr val="00BCF2"/>
    <a:srgbClr val="FFFFFF"/>
    <a:srgbClr val="000000"/>
    <a:srgbClr val="969696"/>
    <a:srgbClr val="002050"/>
    <a:srgbClr val="442359"/>
    <a:srgbClr val="333333"/>
    <a:srgbClr val="00FFFF"/>
    <a:srgbClr val="CC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22" autoAdjust="0"/>
    <p:restoredTop sz="90110" autoAdjust="0"/>
  </p:normalViewPr>
  <p:slideViewPr>
    <p:cSldViewPr>
      <p:cViewPr varScale="1">
        <p:scale>
          <a:sx n="64" d="100"/>
          <a:sy n="64" d="100"/>
        </p:scale>
        <p:origin x="-1152" y="-108"/>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p:scale>
        <a:sx n="44" d="100"/>
        <a:sy n="44" d="100"/>
      </p:scale>
      <p:origin x="0" y="0"/>
    </p:cViewPr>
  </p:sorterViewPr>
  <p:notesViewPr>
    <p:cSldViewPr showGuides="1">
      <p:cViewPr varScale="1">
        <p:scale>
          <a:sx n="95" d="100"/>
          <a:sy n="95" d="100"/>
        </p:scale>
        <p:origin x="-358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slide" Target="slides/slide2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3/11/2015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3/11/2015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smtClean="0">
              <a:effectLst/>
            </a:endParaRPr>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3/11/2015</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xmlns="" val="60156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D42FA0-0BBE-438B-BB64-0D199DD69FA0}"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xmlns="" val="355800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D42FA0-0BBE-438B-BB64-0D199DD69FA0}"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xmlns="" val="2458047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D42FA0-0BBE-438B-BB64-0D199DD69FA0}"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xmlns="" val="245804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D42FA0-0BBE-438B-BB64-0D199DD69FA0}"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xmlns="" val="245804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8.xml"/><Relationship Id="rId6" Type="http://schemas.microsoft.com/office/2007/relationships/hdphoto" Target="../media/hdphoto3.wdp"/></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9.xml"/><Relationship Id="rId4" Type="http://schemas.microsoft.com/office/2007/relationships/hdphoto" Target="../media/hdphoto3.wdp"/></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Master" Target="../slideMasters/slideMaster10.xml"/><Relationship Id="rId5" Type="http://schemas.microsoft.com/office/2007/relationships/hdphoto" Target="../media/hdphoto3.wdp"/><Relationship Id="rId4" Type="http://schemas.openxmlformats.org/officeDocument/2006/relationships/image" Target="../media/image9.png"/></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10.xml"/><Relationship Id="rId4" Type="http://schemas.openxmlformats.org/officeDocument/2006/relationships/image" Target="../media/image17.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Master" Target="../slideMasters/slideMaster11.xml"/><Relationship Id="rId5" Type="http://schemas.microsoft.com/office/2007/relationships/hdphoto" Target="../media/hdphoto3.wdp"/><Relationship Id="rId4" Type="http://schemas.openxmlformats.org/officeDocument/2006/relationships/image" Target="../media/image9.png"/></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11.xml"/><Relationship Id="rId4" Type="http://schemas.openxmlformats.org/officeDocument/2006/relationships/image" Target="../media/image17.png"/></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0" tIns="0" rIns="0" bIns="0"/>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xmlns=""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0431257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4"/>
            <a:ext cx="11375537" cy="734125"/>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74639" y="1211264"/>
            <a:ext cx="5477312" cy="1697642"/>
          </a:xfrm>
        </p:spPr>
        <p:txBody>
          <a:bodyPr wrap="square">
            <a:spAutoFit/>
          </a:bodyPr>
          <a:lstStyle>
            <a:lvl1pPr marL="218945" indent="-218945">
              <a:spcBef>
                <a:spcPts val="899"/>
              </a:spcBef>
              <a:buClr>
                <a:schemeClr val="tx1"/>
              </a:buClr>
              <a:buFont typeface="Wingdings" pitchFamily="2" charset="2"/>
              <a:buChar char=""/>
              <a:defRPr/>
            </a:lvl1pPr>
            <a:lvl2pPr marL="390293" indent="-171348">
              <a:defRPr sz="1764" spc="-38" baseline="0"/>
            </a:lvl2pPr>
            <a:lvl3pPr marL="514045" indent="-123751">
              <a:tabLst/>
              <a:defRPr sz="1470" spc="-38" baseline="0"/>
            </a:lvl3pPr>
            <a:lvl4pPr marL="647315" indent="-133271">
              <a:defRPr sz="1323" spc="-38" baseline="0"/>
            </a:lvl4pPr>
            <a:lvl5pPr marL="771067" indent="-123751">
              <a:tabLst/>
              <a:defRPr sz="1323" spc="-38"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hasCustomPrompt="1"/>
          </p:nvPr>
        </p:nvSpPr>
        <p:spPr>
          <a:xfrm>
            <a:off x="5751953" y="1211263"/>
            <a:ext cx="5495487" cy="1697642"/>
          </a:xfrm>
        </p:spPr>
        <p:txBody>
          <a:bodyPr wrap="square">
            <a:spAutoFit/>
          </a:bodyPr>
          <a:lstStyle>
            <a:lvl1pPr marL="254642" indent="-254642">
              <a:spcBef>
                <a:spcPts val="899"/>
              </a:spcBef>
              <a:buFont typeface="Wingdings" pitchFamily="2" charset="2"/>
              <a:buChar char=""/>
              <a:defRPr lang="en-US" sz="2939" kern="1200" spc="-52" baseline="0" dirty="0" smtClean="0">
                <a:gradFill>
                  <a:gsLst>
                    <a:gs pos="1250">
                      <a:schemeClr val="tx1"/>
                    </a:gs>
                    <a:gs pos="100000">
                      <a:schemeClr val="tx1"/>
                    </a:gs>
                  </a:gsLst>
                  <a:lin ang="5400000" scaled="0"/>
                </a:gradFill>
                <a:latin typeface="+mj-lt"/>
                <a:ea typeface="+mn-ea"/>
                <a:cs typeface="+mn-cs"/>
              </a:defRPr>
            </a:lvl1pPr>
            <a:lvl2pPr marL="475968" indent="-257022">
              <a:defRPr lang="en-US" sz="1764" kern="1200" spc="-38" baseline="0" dirty="0" smtClean="0">
                <a:gradFill>
                  <a:gsLst>
                    <a:gs pos="1250">
                      <a:schemeClr val="tx1"/>
                    </a:gs>
                    <a:gs pos="100000">
                      <a:schemeClr val="tx1"/>
                    </a:gs>
                  </a:gsLst>
                  <a:lin ang="5400000" scaled="0"/>
                </a:gradFill>
                <a:latin typeface="+mn-lt"/>
                <a:ea typeface="+mn-ea"/>
                <a:cs typeface="+mn-cs"/>
              </a:defRPr>
            </a:lvl2pPr>
            <a:lvl3pPr marL="647315" indent="-257022">
              <a:defRPr lang="en-US" sz="1470" kern="1200" spc="-38" baseline="0" dirty="0" smtClean="0">
                <a:gradFill>
                  <a:gsLst>
                    <a:gs pos="1250">
                      <a:schemeClr val="tx1"/>
                    </a:gs>
                    <a:gs pos="100000">
                      <a:schemeClr val="tx1"/>
                    </a:gs>
                  </a:gsLst>
                  <a:lin ang="5400000" scaled="0"/>
                </a:gradFill>
                <a:latin typeface="+mn-lt"/>
                <a:ea typeface="+mn-ea"/>
                <a:cs typeface="+mn-cs"/>
              </a:defRPr>
            </a:lvl3pPr>
            <a:lvl4pPr marL="771067" indent="-257022">
              <a:defRPr lang="en-US" sz="1323" kern="1200" spc="-38" baseline="0" dirty="0" smtClean="0">
                <a:gradFill>
                  <a:gsLst>
                    <a:gs pos="1250">
                      <a:schemeClr val="tx1"/>
                    </a:gs>
                    <a:gs pos="100000">
                      <a:schemeClr val="tx1"/>
                    </a:gs>
                  </a:gsLst>
                  <a:lin ang="5400000" scaled="0"/>
                </a:gradFill>
                <a:latin typeface="+mn-lt"/>
                <a:ea typeface="+mn-ea"/>
                <a:cs typeface="+mn-cs"/>
              </a:defRPr>
            </a:lvl4pPr>
            <a:lvl5pPr marL="904338" indent="-257022">
              <a:defRPr lang="en-US" sz="1323" kern="1200" spc="-38" baseline="0" dirty="0">
                <a:gradFill>
                  <a:gsLst>
                    <a:gs pos="1250">
                      <a:schemeClr val="tx1"/>
                    </a:gs>
                    <a:gs pos="100000">
                      <a:schemeClr val="tx1"/>
                    </a:gs>
                  </a:gsLst>
                  <a:lin ang="5400000" scaled="0"/>
                </a:gradFill>
                <a:latin typeface="+mn-lt"/>
                <a:ea typeface="+mn-ea"/>
                <a:cs typeface="+mn-cs"/>
              </a:defRPr>
            </a:lvl5pPr>
          </a:lstStyle>
          <a:p>
            <a:pPr marL="218945" marR="0" lvl="0" indent="-218945" algn="l" defTabSz="68536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390293" marR="0" lvl="1" indent="-171348" algn="l" defTabSz="685365"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514045" marR="0" lvl="2" indent="-123751" algn="l" defTabSz="685365"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647315" marR="0" lvl="3" indent="-133271" algn="l" defTabSz="685365"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771067" marR="0" lvl="4" indent="-123751" algn="l" defTabSz="685365"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xmlns="" val="1456788104"/>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4"/>
            <a:ext cx="11375537" cy="734125"/>
          </a:xfrm>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274638" y="1211263"/>
            <a:ext cx="5486400" cy="1647919"/>
          </a:xfrm>
        </p:spPr>
        <p:txBody>
          <a:bodyPr>
            <a:spAutoFit/>
          </a:bodyPr>
          <a:lstStyle>
            <a:lvl1pPr marL="0" indent="0">
              <a:spcBef>
                <a:spcPts val="899"/>
              </a:spcBef>
              <a:buNone/>
              <a:defRPr sz="2939">
                <a:gradFill>
                  <a:gsLst>
                    <a:gs pos="100000">
                      <a:schemeClr val="tx2"/>
                    </a:gs>
                    <a:gs pos="0">
                      <a:schemeClr val="tx2"/>
                    </a:gs>
                  </a:gsLst>
                  <a:lin ang="5400000" scaled="0"/>
                </a:gradFill>
                <a:latin typeface="+mj-lt"/>
              </a:defRPr>
            </a:lvl1pPr>
            <a:lvl2pPr marL="0" indent="0">
              <a:buNone/>
              <a:defRPr sz="1470" spc="-38" baseline="0"/>
            </a:lvl2pPr>
            <a:lvl3pPr marL="174918" indent="0">
              <a:buNone/>
              <a:defRPr sz="1470" spc="-38" baseline="0"/>
            </a:lvl3pPr>
            <a:lvl4pPr marL="342697" indent="0">
              <a:buNone/>
              <a:defRPr sz="1323" spc="-38" baseline="0"/>
            </a:lvl4pPr>
            <a:lvl5pPr marL="519995" indent="0">
              <a:buNone/>
              <a:defRPr sz="1323" spc="-38"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5761038" y="1211265"/>
            <a:ext cx="5504574" cy="1647919"/>
          </a:xfrm>
        </p:spPr>
        <p:txBody>
          <a:bodyPr>
            <a:spAutoFit/>
          </a:bodyPr>
          <a:lstStyle>
            <a:lvl1pPr marL="0" indent="0">
              <a:spcBef>
                <a:spcPts val="899"/>
              </a:spcBef>
              <a:buNone/>
              <a:defRPr lang="en-US" sz="2939" kern="1200" spc="-52" baseline="0" dirty="0" smtClean="0">
                <a:gradFill>
                  <a:gsLst>
                    <a:gs pos="100000">
                      <a:schemeClr val="tx2"/>
                    </a:gs>
                    <a:gs pos="0">
                      <a:schemeClr val="tx2"/>
                    </a:gs>
                  </a:gsLst>
                  <a:lin ang="5400000" scaled="0"/>
                </a:gradFill>
                <a:latin typeface="+mj-lt"/>
                <a:ea typeface="+mn-ea"/>
                <a:cs typeface="+mn-cs"/>
              </a:defRPr>
            </a:lvl1pPr>
            <a:lvl2pPr marL="2380"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470" kern="1200" spc="-38" baseline="0" dirty="0" smtClean="0">
                <a:gradFill>
                  <a:gsLst>
                    <a:gs pos="1250">
                      <a:schemeClr val="tx1"/>
                    </a:gs>
                    <a:gs pos="100000">
                      <a:schemeClr val="tx1"/>
                    </a:gs>
                  </a:gsLst>
                  <a:lin ang="5400000" scaled="0"/>
                </a:gradFill>
                <a:latin typeface="+mn-lt"/>
                <a:ea typeface="+mn-ea"/>
                <a:cs typeface="+mn-cs"/>
              </a:defRPr>
            </a:lvl2pPr>
            <a:lvl3pPr marL="174918"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470" kern="1200" spc="-38" baseline="0" dirty="0" smtClean="0">
                <a:gradFill>
                  <a:gsLst>
                    <a:gs pos="1250">
                      <a:schemeClr val="tx1"/>
                    </a:gs>
                    <a:gs pos="100000">
                      <a:schemeClr val="tx1"/>
                    </a:gs>
                  </a:gsLst>
                  <a:lin ang="5400000" scaled="0"/>
                </a:gradFill>
                <a:latin typeface="+mn-lt"/>
                <a:ea typeface="+mn-ea"/>
                <a:cs typeface="+mn-cs"/>
              </a:defRPr>
            </a:lvl3pPr>
            <a:lvl4pPr marL="345076"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323" kern="1200" spc="-38" baseline="0" dirty="0" smtClean="0">
                <a:gradFill>
                  <a:gsLst>
                    <a:gs pos="1250">
                      <a:schemeClr val="tx1"/>
                    </a:gs>
                    <a:gs pos="100000">
                      <a:schemeClr val="tx1"/>
                    </a:gs>
                  </a:gsLst>
                  <a:lin ang="5400000" scaled="0"/>
                </a:gradFill>
                <a:latin typeface="+mn-lt"/>
                <a:ea typeface="+mn-ea"/>
                <a:cs typeface="+mn-cs"/>
              </a:defRPr>
            </a:lvl4pPr>
            <a:lvl5pPr marL="515234"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323" kern="1200" spc="-38" baseline="0" dirty="0">
                <a:gradFill>
                  <a:gsLst>
                    <a:gs pos="1250">
                      <a:schemeClr val="tx1"/>
                    </a:gs>
                    <a:gs pos="100000">
                      <a:schemeClr val="tx1"/>
                    </a:gs>
                  </a:gsLst>
                  <a:lin ang="5400000" scaled="0"/>
                </a:gradFill>
                <a:latin typeface="+mn-lt"/>
                <a:ea typeface="+mn-ea"/>
                <a:cs typeface="+mn-cs"/>
              </a:defRPr>
            </a:lvl5pPr>
          </a:lstStyle>
          <a:p>
            <a:pPr marL="0" marR="0" lvl="0" indent="0" algn="l" defTabSz="68536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735357847"/>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4"/>
            <a:ext cx="11375537" cy="734125"/>
          </a:xfrm>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274638" y="1211265"/>
            <a:ext cx="5486400" cy="1647919"/>
          </a:xfrm>
        </p:spPr>
        <p:txBody>
          <a:bodyPr>
            <a:spAutoFit/>
          </a:bodyPr>
          <a:lstStyle>
            <a:lvl1pPr marL="0" indent="0">
              <a:spcBef>
                <a:spcPts val="899"/>
              </a:spcBef>
              <a:buNone/>
              <a:defRPr sz="2939">
                <a:gradFill>
                  <a:gsLst>
                    <a:gs pos="1000">
                      <a:schemeClr val="tx1"/>
                    </a:gs>
                    <a:gs pos="98000">
                      <a:schemeClr val="tx1"/>
                    </a:gs>
                  </a:gsLst>
                  <a:lin ang="5400000" scaled="0"/>
                </a:gradFill>
                <a:latin typeface="+mj-lt"/>
              </a:defRPr>
            </a:lvl1pPr>
            <a:lvl2pPr marL="0" indent="0">
              <a:buNone/>
              <a:defRPr sz="1470" spc="-38" baseline="0">
                <a:gradFill>
                  <a:gsLst>
                    <a:gs pos="1000">
                      <a:schemeClr val="tx1"/>
                    </a:gs>
                    <a:gs pos="98000">
                      <a:schemeClr val="tx1"/>
                    </a:gs>
                  </a:gsLst>
                  <a:lin ang="5400000" scaled="0"/>
                </a:gradFill>
              </a:defRPr>
            </a:lvl2pPr>
            <a:lvl3pPr marL="174918" indent="0">
              <a:buNone/>
              <a:defRPr sz="1470" spc="-38" baseline="0">
                <a:gradFill>
                  <a:gsLst>
                    <a:gs pos="1000">
                      <a:schemeClr val="tx1"/>
                    </a:gs>
                    <a:gs pos="98000">
                      <a:schemeClr val="tx1"/>
                    </a:gs>
                  </a:gsLst>
                  <a:lin ang="5400000" scaled="0"/>
                </a:gradFill>
              </a:defRPr>
            </a:lvl3pPr>
            <a:lvl4pPr marL="342697" indent="0">
              <a:buNone/>
              <a:defRPr sz="1323" spc="-38" baseline="0">
                <a:gradFill>
                  <a:gsLst>
                    <a:gs pos="1000">
                      <a:schemeClr val="tx1"/>
                    </a:gs>
                    <a:gs pos="98000">
                      <a:schemeClr val="tx1"/>
                    </a:gs>
                  </a:gsLst>
                  <a:lin ang="5400000" scaled="0"/>
                </a:gradFill>
              </a:defRPr>
            </a:lvl4pPr>
            <a:lvl5pPr marL="519995" indent="0">
              <a:buNone/>
              <a:defRPr sz="1323" spc="-38" baseline="0">
                <a:gradFill>
                  <a:gsLst>
                    <a:gs pos="1000">
                      <a:schemeClr val="tx1"/>
                    </a:gs>
                    <a:gs pos="98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5761038" y="1211265"/>
            <a:ext cx="5504574" cy="1647919"/>
          </a:xfrm>
        </p:spPr>
        <p:txBody>
          <a:bodyPr>
            <a:spAutoFit/>
          </a:bodyPr>
          <a:lstStyle>
            <a:lvl1pPr marL="0" indent="0">
              <a:spcBef>
                <a:spcPts val="899"/>
              </a:spcBef>
              <a:buNone/>
              <a:defRPr lang="en-US" sz="2939" kern="1200" spc="-52" baseline="0" dirty="0" smtClean="0">
                <a:gradFill>
                  <a:gsLst>
                    <a:gs pos="1000">
                      <a:schemeClr val="tx1"/>
                    </a:gs>
                    <a:gs pos="98000">
                      <a:schemeClr val="tx1"/>
                    </a:gs>
                  </a:gsLst>
                  <a:lin ang="5400000" scaled="0"/>
                </a:gradFill>
                <a:latin typeface="+mj-lt"/>
                <a:ea typeface="+mn-ea"/>
                <a:cs typeface="+mn-cs"/>
              </a:defRPr>
            </a:lvl1pPr>
            <a:lvl2pPr marL="2380"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470" kern="1200" spc="-38" baseline="0" dirty="0" smtClean="0">
                <a:gradFill>
                  <a:gsLst>
                    <a:gs pos="1000">
                      <a:schemeClr val="tx1"/>
                    </a:gs>
                    <a:gs pos="98000">
                      <a:schemeClr val="tx1"/>
                    </a:gs>
                  </a:gsLst>
                  <a:lin ang="5400000" scaled="0"/>
                </a:gradFill>
                <a:latin typeface="+mn-lt"/>
                <a:ea typeface="+mn-ea"/>
                <a:cs typeface="+mn-cs"/>
              </a:defRPr>
            </a:lvl2pPr>
            <a:lvl3pPr marL="174918"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470" kern="1200" spc="-38" baseline="0" dirty="0" smtClean="0">
                <a:gradFill>
                  <a:gsLst>
                    <a:gs pos="1000">
                      <a:schemeClr val="tx1"/>
                    </a:gs>
                    <a:gs pos="98000">
                      <a:schemeClr val="tx1"/>
                    </a:gs>
                  </a:gsLst>
                  <a:lin ang="5400000" scaled="0"/>
                </a:gradFill>
                <a:latin typeface="+mn-lt"/>
                <a:ea typeface="+mn-ea"/>
                <a:cs typeface="+mn-cs"/>
              </a:defRPr>
            </a:lvl3pPr>
            <a:lvl4pPr marL="345076"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323" kern="1200" spc="-38" baseline="0" dirty="0" smtClean="0">
                <a:gradFill>
                  <a:gsLst>
                    <a:gs pos="1000">
                      <a:schemeClr val="tx1"/>
                    </a:gs>
                    <a:gs pos="98000">
                      <a:schemeClr val="tx1"/>
                    </a:gs>
                  </a:gsLst>
                  <a:lin ang="5400000" scaled="0"/>
                </a:gradFill>
                <a:latin typeface="+mn-lt"/>
                <a:ea typeface="+mn-ea"/>
                <a:cs typeface="+mn-cs"/>
              </a:defRPr>
            </a:lvl4pPr>
            <a:lvl5pPr marL="515234" marR="0" indent="0" algn="l" defTabSz="685365" rtl="0" eaLnBrk="1" fontAlgn="auto" latinLnBrk="0" hangingPunct="1">
              <a:lnSpc>
                <a:spcPct val="90000"/>
              </a:lnSpc>
              <a:spcBef>
                <a:spcPct val="20000"/>
              </a:spcBef>
              <a:spcAft>
                <a:spcPts val="0"/>
              </a:spcAft>
              <a:buClrTx/>
              <a:buSzPct val="90000"/>
              <a:buFont typeface="Arial" pitchFamily="34" charset="0"/>
              <a:buNone/>
              <a:tabLst/>
              <a:defRPr lang="en-US" sz="1323" kern="1200" spc="-38" baseline="0" dirty="0">
                <a:gradFill>
                  <a:gsLst>
                    <a:gs pos="1000">
                      <a:schemeClr val="tx1"/>
                    </a:gs>
                    <a:gs pos="98000">
                      <a:schemeClr val="tx1"/>
                    </a:gs>
                  </a:gsLst>
                  <a:lin ang="5400000" scaled="0"/>
                </a:gradFill>
                <a:latin typeface="+mn-lt"/>
                <a:ea typeface="+mn-ea"/>
                <a:cs typeface="+mn-cs"/>
              </a:defRPr>
            </a:lvl5pPr>
          </a:lstStyle>
          <a:p>
            <a:pPr marL="0" marR="0" lvl="0" indent="0" algn="l" defTabSz="68536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590148650"/>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685365" rtl="0" eaLnBrk="1" latinLnBrk="0" hangingPunct="1">
              <a:lnSpc>
                <a:spcPct val="90000"/>
              </a:lnSpc>
              <a:spcBef>
                <a:spcPct val="0"/>
              </a:spcBef>
              <a:buNone/>
              <a:defRPr lang="en-US" sz="3968" b="0" kern="1200" cap="none" spc="-75"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134902805"/>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1388745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txBox="1">
            <a:spLocks/>
          </p:cNvSpPr>
          <p:nvPr userDrawn="1"/>
        </p:nvSpPr>
        <p:spPr>
          <a:xfrm>
            <a:off x="274638" y="314327"/>
            <a:ext cx="11375537" cy="946413"/>
          </a:xfrm>
          <a:prstGeom prst="rect">
            <a:avLst/>
          </a:prstGeom>
        </p:spPr>
        <p:txBody>
          <a:bodyPr lIns="107498" tIns="67186" rIns="107498" bIns="67186"/>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3968">
                <a:gradFill>
                  <a:gsLst>
                    <a:gs pos="1250">
                      <a:srgbClr val="505050"/>
                    </a:gs>
                    <a:gs pos="100000">
                      <a:srgbClr val="505050"/>
                    </a:gs>
                  </a:gsLst>
                  <a:lin ang="5400000" scaled="0"/>
                </a:gradFill>
              </a:rPr>
              <a:t>Cloud, an ‘evolution’ for IT</a:t>
            </a:r>
          </a:p>
        </p:txBody>
      </p:sp>
    </p:spTree>
    <p:extLst>
      <p:ext uri="{BB962C8B-B14F-4D97-AF65-F5344CB8AC3E}">
        <p14:creationId xmlns:p14="http://schemas.microsoft.com/office/powerpoint/2010/main" xmlns="" val="689756498"/>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274638" y="1211262"/>
            <a:ext cx="11378776" cy="1924729"/>
          </a:xfrm>
        </p:spPr>
        <p:txBody>
          <a:bodyPr>
            <a:spAutoFit/>
          </a:bodyPr>
          <a:lstStyle>
            <a:lvl1pPr marL="0" indent="0">
              <a:buNone/>
              <a:defRPr sz="2424">
                <a:gradFill>
                  <a:gsLst>
                    <a:gs pos="1250">
                      <a:schemeClr val="tx1"/>
                    </a:gs>
                    <a:gs pos="100000">
                      <a:schemeClr val="tx1"/>
                    </a:gs>
                  </a:gsLst>
                  <a:lin ang="5400000" scaled="0"/>
                </a:gradFill>
                <a:latin typeface="Consolas" pitchFamily="49" charset="0"/>
                <a:cs typeface="Consolas" pitchFamily="49" charset="0"/>
              </a:defRPr>
            </a:lvl1pPr>
            <a:lvl2pPr marL="254642" indent="0">
              <a:buNone/>
              <a:defRPr>
                <a:gradFill>
                  <a:gsLst>
                    <a:gs pos="1250">
                      <a:schemeClr val="tx1"/>
                    </a:gs>
                    <a:gs pos="100000">
                      <a:schemeClr val="tx1"/>
                    </a:gs>
                  </a:gsLst>
                  <a:lin ang="5400000" scaled="0"/>
                </a:gradFill>
                <a:latin typeface="Consolas" pitchFamily="49" charset="0"/>
                <a:cs typeface="Consolas" pitchFamily="49" charset="0"/>
              </a:defRPr>
            </a:lvl2pPr>
            <a:lvl3pPr marL="429561" indent="0">
              <a:buNone/>
              <a:defRPr>
                <a:gradFill>
                  <a:gsLst>
                    <a:gs pos="1250">
                      <a:schemeClr val="tx1"/>
                    </a:gs>
                    <a:gs pos="100000">
                      <a:schemeClr val="tx1"/>
                    </a:gs>
                  </a:gsLst>
                  <a:lin ang="5400000" scaled="0"/>
                </a:gradFill>
                <a:latin typeface="Consolas" pitchFamily="49" charset="0"/>
                <a:cs typeface="Consolas" pitchFamily="49" charset="0"/>
              </a:defRPr>
            </a:lvl3pPr>
            <a:lvl4pPr marL="598529" indent="0">
              <a:buNone/>
              <a:defRPr>
                <a:gradFill>
                  <a:gsLst>
                    <a:gs pos="1250">
                      <a:schemeClr val="tx1"/>
                    </a:gs>
                    <a:gs pos="100000">
                      <a:schemeClr val="tx1"/>
                    </a:gs>
                  </a:gsLst>
                  <a:lin ang="5400000" scaled="0"/>
                </a:gradFill>
                <a:latin typeface="Consolas" pitchFamily="49" charset="0"/>
                <a:cs typeface="Consolas" pitchFamily="49" charset="0"/>
              </a:defRPr>
            </a:lvl4pPr>
            <a:lvl5pPr marL="772257"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60361124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74638" y="296864"/>
            <a:ext cx="11378776" cy="734125"/>
          </a:xfrm>
        </p:spPr>
        <p:txBody>
          <a:bodyPr>
            <a:spAutoFit/>
          </a:bodyPr>
          <a:lstStyle>
            <a:lvl1pPr>
              <a:defRPr sz="396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274638" y="1211263"/>
            <a:ext cx="11375537" cy="1955295"/>
          </a:xfrm>
          <a:prstGeom prst="rect">
            <a:avLst/>
          </a:prstGeom>
        </p:spPr>
        <p:txBody>
          <a:bodyPr>
            <a:spAutoFit/>
          </a:bodyPr>
          <a:lstStyle>
            <a:lvl1pPr marL="257022" indent="-257022">
              <a:buClr>
                <a:srgbClr val="FFFFFF"/>
              </a:buClr>
              <a:buSzPct val="90000"/>
              <a:buFont typeface="Arial" pitchFamily="34" charset="0"/>
              <a:buChar char="•"/>
              <a:defRPr sz="2645">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208" indent="-214186">
              <a:buClr>
                <a:srgbClr val="FFFFFF"/>
              </a:buClr>
              <a:buSzPct val="90000"/>
              <a:buFont typeface="Arial" pitchFamily="34" charset="0"/>
              <a:buChar char="•"/>
              <a:defRPr sz="2351">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392" indent="-214186">
              <a:buClr>
                <a:srgbClr val="FFFFFF"/>
              </a:buClr>
              <a:buSzPct val="90000"/>
              <a:buFont typeface="Arial" pitchFamily="34" charset="0"/>
              <a:buChar char="•"/>
              <a:defRPr sz="2058">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6741" indent="-171348">
              <a:buClr>
                <a:srgbClr val="FFFFFF"/>
              </a:buClr>
              <a:buSzPct val="90000"/>
              <a:buFont typeface="Arial" pitchFamily="34" charset="0"/>
              <a:buChar char="•"/>
              <a:defRPr sz="1764">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089" indent="-171348">
              <a:buClr>
                <a:srgbClr val="FFFFFF"/>
              </a:buClr>
              <a:buSzPct val="90000"/>
              <a:buFont typeface="Arial" pitchFamily="34" charset="0"/>
              <a:buChar char="•"/>
              <a:defRPr sz="1470">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19"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xmlns="" val="285505509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721716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4018062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1926859449"/>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150904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6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274" y="295274"/>
            <a:ext cx="11889564" cy="734240"/>
          </a:xfrm>
        </p:spPr>
        <p:txBody>
          <a:bodyPr/>
          <a:lstStyle>
            <a:lvl1pPr>
              <a:defRPr>
                <a:solidFill>
                  <a:schemeClr val="bg1">
                    <a:alpha val="99000"/>
                  </a:schemeClr>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72277" y="2125662"/>
            <a:ext cx="3711575" cy="1109663"/>
          </a:xfrm>
        </p:spPr>
        <p:txBody>
          <a:bodyPr/>
          <a:lstStyle>
            <a:lvl1pPr algn="ctr">
              <a:defRPr>
                <a:solidFill>
                  <a:srgbClr val="FFFFFF"/>
                </a:solidFill>
              </a:defRPr>
            </a:lvl1pPr>
          </a:lstStyle>
          <a:p>
            <a:r>
              <a:rPr lang="en-US" dirty="0" smtClean="0"/>
              <a:t>Click to insert picture</a:t>
            </a:r>
            <a:endParaRPr lang="en-US" dirty="0"/>
          </a:p>
        </p:txBody>
      </p:sp>
      <p:pic>
        <p:nvPicPr>
          <p:cNvPr id="12" name="Picture 11" descr="WinAzure_rgb_Wht_S.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6106" y="6423313"/>
            <a:ext cx="1737341" cy="416792"/>
          </a:xfrm>
          <a:prstGeom prst="rect">
            <a:avLst/>
          </a:prstGeom>
        </p:spPr>
      </p:pic>
      <p:sp>
        <p:nvSpPr>
          <p:cNvPr id="16" name="TextBox 15"/>
          <p:cNvSpPr txBox="1"/>
          <p:nvPr/>
        </p:nvSpPr>
        <p:spPr>
          <a:xfrm>
            <a:off x="9235732" y="7123999"/>
            <a:ext cx="2926049" cy="413125"/>
          </a:xfrm>
          <a:prstGeom prst="rect">
            <a:avLst/>
          </a:prstGeom>
          <a:noFill/>
        </p:spPr>
        <p:txBody>
          <a:bodyPr wrap="square" lIns="182800" tIns="146242" rIns="182800" bIns="146242" rtlCol="0">
            <a:spAutoFit/>
          </a:bodyPr>
          <a:lstStyle/>
          <a:p>
            <a:pPr defTabSz="1243777">
              <a:lnSpc>
                <a:spcPct val="90000"/>
              </a:lnSpc>
            </a:pPr>
            <a:r>
              <a:rPr lang="en-US" sz="816" dirty="0" smtClean="0">
                <a:solidFill>
                  <a:srgbClr val="FFFFFF"/>
                </a:solidFill>
              </a:rPr>
              <a:t>Presentation title     ©Copyright 2012     09 / 14 /12</a:t>
            </a:r>
          </a:p>
        </p:txBody>
      </p:sp>
      <p:sp>
        <p:nvSpPr>
          <p:cNvPr id="15" name="Slide Number Placeholder 5"/>
          <p:cNvSpPr txBox="1">
            <a:spLocks/>
          </p:cNvSpPr>
          <p:nvPr/>
        </p:nvSpPr>
        <p:spPr>
          <a:xfrm>
            <a:off x="11905895" y="7213442"/>
            <a:ext cx="438755" cy="232711"/>
          </a:xfrm>
          <a:prstGeom prst="rect">
            <a:avLst/>
          </a:prstGeom>
        </p:spPr>
        <p:txBody>
          <a:bodyPr lIns="91401" tIns="45700" rIns="91401" bIns="45700"/>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16" dirty="0" smtClean="0">
                <a:solidFill>
                  <a:srgbClr val="FFFFFF"/>
                </a:solidFill>
              </a:rPr>
              <a:t>2</a:t>
            </a:r>
            <a:endParaRPr lang="en-US" sz="816" dirty="0">
              <a:solidFill>
                <a:srgbClr val="FFFFFF"/>
              </a:solidFill>
            </a:endParaRPr>
          </a:p>
        </p:txBody>
      </p:sp>
      <p:sp>
        <p:nvSpPr>
          <p:cNvPr id="20" name="Text Placeholder 4"/>
          <p:cNvSpPr>
            <a:spLocks noGrp="1"/>
          </p:cNvSpPr>
          <p:nvPr>
            <p:ph type="body" sz="quarter" idx="13" hasCustomPrompt="1"/>
          </p:nvPr>
        </p:nvSpPr>
        <p:spPr>
          <a:xfrm>
            <a:off x="272276" y="1028704"/>
            <a:ext cx="6217916" cy="732769"/>
          </a:xfrm>
          <a:noFill/>
        </p:spPr>
        <p:txBody>
          <a:bodyPr lIns="143388" tIns="107537" rIns="143388" bIns="107537">
            <a:noAutofit/>
          </a:bodyPr>
          <a:lstStyle>
            <a:lvl1pPr marL="0" indent="0">
              <a:spcBef>
                <a:spcPts val="0"/>
              </a:spcBef>
              <a:buNone/>
              <a:defRPr sz="3570" spc="0" baseline="0">
                <a:solidFill>
                  <a:schemeClr val="bg1">
                    <a:alpha val="99000"/>
                  </a:schemeClr>
                </a:solidFill>
                <a:latin typeface="+mj-lt"/>
              </a:defRPr>
            </a:lvl1pPr>
          </a:lstStyle>
          <a:p>
            <a:pPr lvl="0"/>
            <a:r>
              <a:rPr lang="en-US" dirty="0" smtClean="0"/>
              <a:t>Secondary title</a:t>
            </a:r>
          </a:p>
        </p:txBody>
      </p:sp>
    </p:spTree>
    <p:extLst>
      <p:ext uri="{BB962C8B-B14F-4D97-AF65-F5344CB8AC3E}">
        <p14:creationId xmlns:p14="http://schemas.microsoft.com/office/powerpoint/2010/main" xmlns="" val="2011275602"/>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947375"/>
          </a:xfrm>
        </p:spPr>
        <p:txBody>
          <a:bodyPr/>
          <a:lstStyle>
            <a:lvl1pPr>
              <a:defRPr sz="550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1258486"/>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8"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xmlns="" val="205484421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15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029049"/>
            <a:ext cx="11889564" cy="1283813"/>
          </a:xfrm>
        </p:spPr>
        <p:txBody>
          <a:bodyPr/>
          <a:lstStyle>
            <a:lvl1pPr>
              <a:defRPr>
                <a:solidFill>
                  <a:schemeClr val="bg1">
                    <a:alpha val="99000"/>
                  </a:schemeClr>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spTree>
    <p:extLst>
      <p:ext uri="{BB962C8B-B14F-4D97-AF65-F5344CB8AC3E}">
        <p14:creationId xmlns:p14="http://schemas.microsoft.com/office/powerpoint/2010/main" xmlns="" val="424211210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947375"/>
          </a:xfrm>
        </p:spPr>
        <p:txBody>
          <a:bodyPr/>
          <a:lstStyle>
            <a:lvl1pPr>
              <a:defRPr sz="550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1258486"/>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8" indent="0">
              <a:spcBef>
                <a:spcPts val="0"/>
              </a:spcBef>
              <a:buSzPct val="80000"/>
              <a:buFont typeface="Arial" pitchFamily="34" charset="0"/>
              <a:buNone/>
              <a:defRPr sz="2040" spc="-51" baseline="0">
                <a:gradFill>
                  <a:gsLst>
                    <a:gs pos="0">
                      <a:srgbClr val="595959"/>
                    </a:gs>
                    <a:gs pos="86000">
                      <a:srgbClr val="595959"/>
                    </a:gs>
                  </a:gsLst>
                  <a:lin ang="5400000" scaled="0"/>
                </a:gra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xmlns="" val="2707670702"/>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8" y="233203"/>
            <a:ext cx="11375537" cy="77691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8" y="1476623"/>
            <a:ext cx="11375537" cy="965254"/>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2"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xmlns="" val="2225287171"/>
      </p:ext>
    </p:extLst>
  </p:cSld>
  <p:clrMapOvr>
    <a:masterClrMapping/>
  </p:clrMapOvr>
  <p:transition>
    <p:wipe dir="r"/>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8" y="233203"/>
            <a:ext cx="11375537" cy="77691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8" y="1476662"/>
            <a:ext cx="11375537" cy="204037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504229101"/>
      </p:ext>
    </p:extLst>
  </p:cSld>
  <p:clrMapOvr>
    <a:masterClrMapping/>
  </p:clrMapOvr>
  <p:transition>
    <p:wipe dir="r"/>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29668" y="1476662"/>
            <a:ext cx="11375537" cy="2040374"/>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581568064"/>
      </p:ext>
    </p:extLst>
  </p:cSld>
  <p:clrMapOvr>
    <a:masterClrMapping/>
  </p:clrMapOvr>
  <p:transition>
    <p:wipe dir="r"/>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31404922"/>
      </p:ext>
    </p:extLst>
  </p:cSld>
  <p:clrMapOvr>
    <a:masterClrMapping/>
  </p:clrMapOvr>
  <p:transition>
    <p:wipe dir="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3229050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34536943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8" y="1476662"/>
            <a:ext cx="11375537" cy="204037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036041697"/>
      </p:ext>
    </p:extLst>
  </p:cSld>
  <p:clrMapOvr>
    <a:masterClrMapping/>
  </p:clrMapOvr>
  <p:transition>
    <p:wipe dir="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8" y="1476662"/>
            <a:ext cx="11375537" cy="204037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3" y="6363121"/>
            <a:ext cx="12436478" cy="631450"/>
          </a:xfrm>
          <a:solidFill>
            <a:srgbClr val="FFFF99"/>
          </a:solidFill>
        </p:spPr>
        <p:txBody>
          <a:bodyPr wrap="square" lIns="152235" tIns="76118" rIns="152235" bIns="76118" anchor="b" anchorCtr="0">
            <a:noAutofit/>
          </a:bodyPr>
          <a:lstStyle>
            <a:lvl1pPr algn="r">
              <a:buFont typeface="Arial" pitchFamily="34" charset="0"/>
              <a:buNone/>
              <a:defRPr spc="-52"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xmlns="" val="3026965491"/>
      </p:ext>
    </p:extLst>
  </p:cSld>
  <p:clrMapOvr>
    <a:masterClrMapping/>
  </p:clrMapOvr>
  <p:transition>
    <p:wipe dir="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92963" y="1439077"/>
            <a:ext cx="10450655" cy="1553828"/>
          </a:xfrm>
        </p:spPr>
        <p:txBody>
          <a:bodyPr>
            <a:noAutofit/>
          </a:bodyPr>
          <a:lstStyle>
            <a:lvl1pPr>
              <a:lnSpc>
                <a:spcPct val="90000"/>
              </a:lnSpc>
              <a:defRPr sz="6017"/>
            </a:lvl1pPr>
          </a:lstStyle>
          <a:p>
            <a:r>
              <a:rPr lang="en-US" smtClean="0"/>
              <a:t>Click to edit Master title style</a:t>
            </a:r>
            <a:endParaRPr lang="en-US" dirty="0"/>
          </a:p>
        </p:txBody>
      </p:sp>
      <p:sp>
        <p:nvSpPr>
          <p:cNvPr id="13" name="Subtitle 2"/>
          <p:cNvSpPr>
            <a:spLocks noGrp="1"/>
          </p:cNvSpPr>
          <p:nvPr>
            <p:ph type="subTitle" idx="1"/>
          </p:nvPr>
        </p:nvSpPr>
        <p:spPr>
          <a:xfrm>
            <a:off x="988878" y="3497290"/>
            <a:ext cx="10450657" cy="472477"/>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20906" indent="0" algn="ctr">
              <a:buNone/>
              <a:defRPr>
                <a:solidFill>
                  <a:schemeClr val="tx1">
                    <a:tint val="75000"/>
                  </a:schemeClr>
                </a:solidFill>
              </a:defRPr>
            </a:lvl2pPr>
            <a:lvl3pPr marL="1241811" indent="0" algn="ctr">
              <a:buNone/>
              <a:defRPr>
                <a:solidFill>
                  <a:schemeClr val="tx1">
                    <a:tint val="75000"/>
                  </a:schemeClr>
                </a:solidFill>
              </a:defRPr>
            </a:lvl3pPr>
            <a:lvl4pPr marL="1862719" indent="0" algn="ctr">
              <a:buNone/>
              <a:defRPr>
                <a:solidFill>
                  <a:schemeClr val="tx1">
                    <a:tint val="75000"/>
                  </a:schemeClr>
                </a:solidFill>
              </a:defRPr>
            </a:lvl4pPr>
            <a:lvl5pPr marL="2483622" indent="0" algn="ctr">
              <a:buNone/>
              <a:defRPr>
                <a:solidFill>
                  <a:schemeClr val="tx1">
                    <a:tint val="75000"/>
                  </a:schemeClr>
                </a:solidFill>
              </a:defRPr>
            </a:lvl5pPr>
            <a:lvl6pPr marL="3104533" indent="0" algn="ctr">
              <a:buNone/>
              <a:defRPr>
                <a:solidFill>
                  <a:schemeClr val="tx1">
                    <a:tint val="75000"/>
                  </a:schemeClr>
                </a:solidFill>
              </a:defRPr>
            </a:lvl6pPr>
            <a:lvl7pPr marL="3725434" indent="0" algn="ctr">
              <a:buNone/>
              <a:defRPr>
                <a:solidFill>
                  <a:schemeClr val="tx1">
                    <a:tint val="75000"/>
                  </a:schemeClr>
                </a:solidFill>
              </a:defRPr>
            </a:lvl7pPr>
            <a:lvl8pPr marL="4346340" indent="0" algn="ctr">
              <a:buNone/>
              <a:defRPr>
                <a:solidFill>
                  <a:schemeClr val="tx1">
                    <a:tint val="75000"/>
                  </a:schemeClr>
                </a:solidFill>
              </a:defRPr>
            </a:lvl8pPr>
            <a:lvl9pPr marL="496724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3563948770"/>
      </p:ext>
    </p:extLst>
  </p:cSld>
  <p:clrMapOvr>
    <a:masterClrMapping/>
  </p:clrMapOvr>
  <p:transition>
    <p:wipe dir="r"/>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30864" y="1222425"/>
            <a:ext cx="5696677" cy="1404718"/>
          </a:xfrm>
        </p:spPr>
        <p:txBody>
          <a:bodyPr/>
          <a:lstStyle>
            <a:lvl1pPr marL="346329" indent="-346329">
              <a:lnSpc>
                <a:spcPct val="90000"/>
              </a:lnSpc>
              <a:defRPr sz="2040"/>
            </a:lvl1pPr>
            <a:lvl2pPr marL="685927" indent="-331507">
              <a:lnSpc>
                <a:spcPct val="90000"/>
              </a:lnSpc>
              <a:defRPr sz="1938"/>
            </a:lvl2pPr>
            <a:lvl3pPr marL="971617" indent="-293776">
              <a:lnSpc>
                <a:spcPct val="90000"/>
              </a:lnSpc>
              <a:defRPr sz="1632"/>
            </a:lvl3pPr>
            <a:lvl4pPr marL="1250564" indent="-278949">
              <a:lnSpc>
                <a:spcPct val="90000"/>
              </a:lnSpc>
              <a:defRPr sz="1530"/>
            </a:lvl4pPr>
            <a:lvl5pPr marL="1544338" indent="-285687">
              <a:lnSpc>
                <a:spcPct val="90000"/>
              </a:lnSpc>
              <a:defRPr sz="1530"/>
            </a:lvl5pPr>
            <a:lvl6pPr>
              <a:defRPr sz="1938"/>
            </a:lvl6pPr>
            <a:lvl7pPr>
              <a:defRPr sz="1938"/>
            </a:lvl7pPr>
            <a:lvl8pPr>
              <a:defRPr sz="1938"/>
            </a:lvl8pPr>
            <a:lvl9pPr>
              <a:defRPr sz="1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6" y="1222425"/>
            <a:ext cx="5753368" cy="1404718"/>
          </a:xfrm>
        </p:spPr>
        <p:txBody>
          <a:bodyPr/>
          <a:lstStyle>
            <a:lvl1pPr marL="354412" indent="-354412">
              <a:lnSpc>
                <a:spcPct val="90000"/>
              </a:lnSpc>
              <a:defRPr sz="2040"/>
            </a:lvl1pPr>
            <a:lvl2pPr marL="685927" indent="-346329">
              <a:lnSpc>
                <a:spcPct val="90000"/>
              </a:lnSpc>
              <a:defRPr sz="1938"/>
            </a:lvl2pPr>
            <a:lvl3pPr marL="979698" indent="-308598">
              <a:lnSpc>
                <a:spcPct val="90000"/>
              </a:lnSpc>
              <a:defRPr sz="1632"/>
            </a:lvl3pPr>
            <a:lvl4pPr marL="1250564" indent="-270866">
              <a:lnSpc>
                <a:spcPct val="90000"/>
              </a:lnSpc>
              <a:defRPr sz="1530"/>
            </a:lvl4pPr>
            <a:lvl5pPr marL="1544338" indent="-278949">
              <a:lnSpc>
                <a:spcPct val="90000"/>
              </a:lnSpc>
              <a:defRPr sz="1530"/>
            </a:lvl5pPr>
            <a:lvl6pPr>
              <a:defRPr sz="1938"/>
            </a:lvl6pPr>
            <a:lvl7pPr>
              <a:defRPr sz="1938"/>
            </a:lvl7pPr>
            <a:lvl8pPr>
              <a:defRPr sz="1938"/>
            </a:lvl8pPr>
            <a:lvl9pPr>
              <a:defRPr sz="1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944944183"/>
      </p:ext>
    </p:extLst>
  </p:cSld>
  <p:clrMapOvr>
    <a:masterClrMapping/>
  </p:clrMapOvr>
  <p:transition>
    <p:wipe dir="r"/>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3182" y="2950304"/>
            <a:ext cx="11456578" cy="1243033"/>
          </a:xfrm>
        </p:spPr>
        <p:txBody>
          <a:bodyPr/>
          <a:lstStyle>
            <a:lvl1pPr marL="0" indent="0">
              <a:buNone/>
              <a:defRPr lang="en-US" sz="8975" i="0" kern="1200" spc="-102" baseline="0" dirty="0" smtClean="0">
                <a:solidFill>
                  <a:schemeClr val="tx1">
                    <a:alpha val="99000"/>
                  </a:schemeClr>
                </a:solidFill>
                <a:latin typeface="Segoe UI Light" pitchFamily="34" charset="0"/>
                <a:ea typeface="+mn-ea"/>
                <a:cs typeface="+mn-cs"/>
              </a:defRPr>
            </a:lvl1pPr>
          </a:lstStyle>
          <a:p>
            <a:pPr marL="0" lvl="0" indent="0" algn="l" defTabSz="93177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6" y="4429903"/>
            <a:ext cx="7666298" cy="461111"/>
          </a:xfrm>
        </p:spPr>
        <p:txBody>
          <a:bodyPr/>
          <a:lstStyle>
            <a:lvl1pPr marL="0" indent="0">
              <a:buNone/>
              <a:defRPr lang="en-US" sz="3264" kern="1200" spc="-102" baseline="0" dirty="0">
                <a:solidFill>
                  <a:schemeClr val="tx1">
                    <a:alpha val="99000"/>
                  </a:schemeClr>
                </a:solidFill>
                <a:latin typeface="+mj-lt"/>
                <a:ea typeface="+mn-ea"/>
                <a:cs typeface="+mn-cs"/>
              </a:defRPr>
            </a:lvl1pPr>
          </a:lstStyle>
          <a:p>
            <a:pPr marL="0" lvl="0" indent="0" algn="l" defTabSz="93177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7" name="Picture 6"/>
          <p:cNvPicPr>
            <a:picLocks noChangeAspect="1"/>
          </p:cNvPicPr>
          <p:nvPr userDrawn="1"/>
        </p:nvPicPr>
        <p:blipFill>
          <a:blip r:embed="rId3">
            <a:extLst>
              <a:ext uri="{BEBA8EAE-BF5A-486C-A8C5-ECC9F3942E4B}">
                <a14:imgProps xmlns:a14="http://schemas.microsoft.com/office/drawing/2010/main" xmlns="">
                  <a14:imgLayer r:embed="rId6">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529665" y="233199"/>
            <a:ext cx="2548577" cy="296119"/>
          </a:xfrm>
          <a:prstGeom prst="rect">
            <a:avLst/>
          </a:prstGeom>
        </p:spPr>
      </p:pic>
    </p:spTree>
    <p:extLst>
      <p:ext uri="{BB962C8B-B14F-4D97-AF65-F5344CB8AC3E}">
        <p14:creationId xmlns:p14="http://schemas.microsoft.com/office/powerpoint/2010/main" xmlns="" val="41598637"/>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91" y="2278590"/>
            <a:ext cx="8543653" cy="1386254"/>
          </a:xfrm>
        </p:spPr>
        <p:txBody>
          <a:bodyPr anchor="ctr" anchorCtr="0">
            <a:noAutofit/>
          </a:bodyPr>
          <a:lstStyle>
            <a:lvl1pPr>
              <a:lnSpc>
                <a:spcPct val="90000"/>
              </a:lnSpc>
              <a:defRPr sz="6833"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85" y="4729974"/>
            <a:ext cx="5565153" cy="1167722"/>
          </a:xfrm>
        </p:spPr>
        <p:txBody>
          <a:bodyPr/>
          <a:lstStyle>
            <a:lvl1pPr marL="0" indent="0">
              <a:buFont typeface="Arial" pitchFamily="34" charset="0"/>
              <a:buNone/>
              <a:defRPr sz="2448">
                <a:solidFill>
                  <a:schemeClr val="bg1">
                    <a:alpha val="98000"/>
                  </a:schemeClr>
                </a:solidFill>
                <a:latin typeface="Segoe UI Light" pitchFamily="34" charset="0"/>
              </a:defRPr>
            </a:lvl1pPr>
            <a:lvl2pPr marL="469352" indent="0">
              <a:buFont typeface="Arial" pitchFamily="34" charset="0"/>
              <a:buNone/>
              <a:defRPr/>
            </a:lvl2pPr>
            <a:lvl3pPr marL="872355" indent="0">
              <a:buFont typeface="Arial" pitchFamily="34" charset="0"/>
              <a:buNone/>
              <a:defRPr/>
            </a:lvl3pPr>
            <a:lvl4pPr marL="1283437" indent="0">
              <a:buFont typeface="Arial" pitchFamily="34" charset="0"/>
              <a:buNone/>
              <a:defRPr/>
            </a:lvl4pPr>
            <a:lvl5pPr marL="163626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xmlns="">
                  <a14:imgLayer r:embed="rId4">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9356621" y="233185"/>
            <a:ext cx="2548577" cy="296119"/>
          </a:xfrm>
          <a:prstGeom prst="rect">
            <a:avLst/>
          </a:prstGeom>
        </p:spPr>
      </p:pic>
    </p:spTree>
    <p:extLst>
      <p:ext uri="{BB962C8B-B14F-4D97-AF65-F5344CB8AC3E}">
        <p14:creationId xmlns:p14="http://schemas.microsoft.com/office/powerpoint/2010/main" xmlns="" val="1120572188"/>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1476653"/>
            <a:ext cx="4290731" cy="1553824"/>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9" y="5742590"/>
            <a:ext cx="4290731" cy="470856"/>
          </a:xfrm>
        </p:spPr>
        <p:txBody>
          <a:bodyPr>
            <a:noAutofit/>
          </a:bodyPr>
          <a:lstStyle>
            <a:lvl1pPr marL="0" indent="0" algn="l" defTabSz="932195"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096" indent="0" algn="ctr">
              <a:buNone/>
              <a:defRPr>
                <a:solidFill>
                  <a:schemeClr val="tx1">
                    <a:tint val="75000"/>
                  </a:schemeClr>
                </a:solidFill>
              </a:defRPr>
            </a:lvl2pPr>
            <a:lvl3pPr marL="932195" indent="0" algn="ctr">
              <a:buNone/>
              <a:defRPr>
                <a:solidFill>
                  <a:schemeClr val="tx1">
                    <a:tint val="75000"/>
                  </a:schemeClr>
                </a:solidFill>
              </a:defRPr>
            </a:lvl3pPr>
            <a:lvl4pPr marL="1398293" indent="0" algn="ctr">
              <a:buNone/>
              <a:defRPr>
                <a:solidFill>
                  <a:schemeClr val="tx1">
                    <a:tint val="75000"/>
                  </a:schemeClr>
                </a:solidFill>
              </a:defRPr>
            </a:lvl4pPr>
            <a:lvl5pPr marL="1864391" indent="0" algn="ctr">
              <a:buNone/>
              <a:defRPr>
                <a:solidFill>
                  <a:schemeClr val="tx1">
                    <a:tint val="75000"/>
                  </a:schemeClr>
                </a:solidFill>
              </a:defRPr>
            </a:lvl5pPr>
            <a:lvl6pPr marL="2330486" indent="0" algn="ctr">
              <a:buNone/>
              <a:defRPr>
                <a:solidFill>
                  <a:schemeClr val="tx1">
                    <a:tint val="75000"/>
                  </a:schemeClr>
                </a:solidFill>
              </a:defRPr>
            </a:lvl6pPr>
            <a:lvl7pPr marL="2796583" indent="0" algn="ctr">
              <a:buNone/>
              <a:defRPr>
                <a:solidFill>
                  <a:schemeClr val="tx1">
                    <a:tint val="75000"/>
                  </a:schemeClr>
                </a:solidFill>
              </a:defRPr>
            </a:lvl7pPr>
            <a:lvl8pPr marL="3262679" indent="0" algn="ctr">
              <a:buNone/>
              <a:defRPr>
                <a:solidFill>
                  <a:schemeClr val="tx1">
                    <a:tint val="75000"/>
                  </a:schemeClr>
                </a:solidFill>
              </a:defRPr>
            </a:lvl8pPr>
            <a:lvl9pPr marL="37287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25" y="4243379"/>
            <a:ext cx="9052809" cy="1299912"/>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281" b="0" i="0" u="none" strike="noStrike" kern="1200" cap="none" spc="-656"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870103" y="2178605"/>
            <a:ext cx="3570223" cy="21561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195"/>
              <a:endParaRPr lang="en-US" sz="1938">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195"/>
              <a:endParaRPr lang="en-US" sz="1938">
                <a:solidFill>
                  <a:srgbClr val="292929"/>
                </a:solidFill>
              </a:endParaRPr>
            </a:p>
          </p:txBody>
        </p:sp>
      </p:grpSp>
    </p:spTree>
    <p:extLst>
      <p:ext uri="{BB962C8B-B14F-4D97-AF65-F5344CB8AC3E}">
        <p14:creationId xmlns:p14="http://schemas.microsoft.com/office/powerpoint/2010/main" xmlns="" val="273329492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1476653"/>
            <a:ext cx="4290731" cy="1553824"/>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9" y="5742590"/>
            <a:ext cx="4290731" cy="470856"/>
          </a:xfrm>
        </p:spPr>
        <p:txBody>
          <a:bodyPr>
            <a:noAutofit/>
          </a:bodyPr>
          <a:lstStyle>
            <a:lvl1pPr marL="0" indent="0" algn="l" defTabSz="932195"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096" indent="0" algn="ctr">
              <a:buNone/>
              <a:defRPr>
                <a:solidFill>
                  <a:schemeClr val="tx1">
                    <a:tint val="75000"/>
                  </a:schemeClr>
                </a:solidFill>
              </a:defRPr>
            </a:lvl2pPr>
            <a:lvl3pPr marL="932195" indent="0" algn="ctr">
              <a:buNone/>
              <a:defRPr>
                <a:solidFill>
                  <a:schemeClr val="tx1">
                    <a:tint val="75000"/>
                  </a:schemeClr>
                </a:solidFill>
              </a:defRPr>
            </a:lvl3pPr>
            <a:lvl4pPr marL="1398293" indent="0" algn="ctr">
              <a:buNone/>
              <a:defRPr>
                <a:solidFill>
                  <a:schemeClr val="tx1">
                    <a:tint val="75000"/>
                  </a:schemeClr>
                </a:solidFill>
              </a:defRPr>
            </a:lvl4pPr>
            <a:lvl5pPr marL="1864391" indent="0" algn="ctr">
              <a:buNone/>
              <a:defRPr>
                <a:solidFill>
                  <a:schemeClr val="tx1">
                    <a:tint val="75000"/>
                  </a:schemeClr>
                </a:solidFill>
              </a:defRPr>
            </a:lvl5pPr>
            <a:lvl6pPr marL="2330486" indent="0" algn="ctr">
              <a:buNone/>
              <a:defRPr>
                <a:solidFill>
                  <a:schemeClr val="tx1">
                    <a:tint val="75000"/>
                  </a:schemeClr>
                </a:solidFill>
              </a:defRPr>
            </a:lvl6pPr>
            <a:lvl7pPr marL="2796583" indent="0" algn="ctr">
              <a:buNone/>
              <a:defRPr>
                <a:solidFill>
                  <a:schemeClr val="tx1">
                    <a:tint val="75000"/>
                  </a:schemeClr>
                </a:solidFill>
              </a:defRPr>
            </a:lvl7pPr>
            <a:lvl8pPr marL="3262679" indent="0" algn="ctr">
              <a:buNone/>
              <a:defRPr>
                <a:solidFill>
                  <a:schemeClr val="tx1">
                    <a:tint val="75000"/>
                  </a:schemeClr>
                </a:solidFill>
              </a:defRPr>
            </a:lvl8pPr>
            <a:lvl9pPr marL="37287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25" y="4243379"/>
            <a:ext cx="9052809" cy="1299912"/>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281" b="0" i="0" u="none" strike="noStrike" kern="1200" cap="none" spc="-656"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black">
          <a:xfrm>
            <a:off x="8452140" y="2033013"/>
            <a:ext cx="2324516" cy="22348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12461517"/>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1476653"/>
            <a:ext cx="4290731" cy="1553824"/>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9" y="5742590"/>
            <a:ext cx="4290731" cy="470856"/>
          </a:xfrm>
        </p:spPr>
        <p:txBody>
          <a:bodyPr>
            <a:noAutofit/>
          </a:bodyPr>
          <a:lstStyle>
            <a:lvl1pPr marL="0" indent="0" algn="l" defTabSz="932195"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096" indent="0" algn="ctr">
              <a:buNone/>
              <a:defRPr>
                <a:solidFill>
                  <a:schemeClr val="tx1">
                    <a:tint val="75000"/>
                  </a:schemeClr>
                </a:solidFill>
              </a:defRPr>
            </a:lvl2pPr>
            <a:lvl3pPr marL="932195" indent="0" algn="ctr">
              <a:buNone/>
              <a:defRPr>
                <a:solidFill>
                  <a:schemeClr val="tx1">
                    <a:tint val="75000"/>
                  </a:schemeClr>
                </a:solidFill>
              </a:defRPr>
            </a:lvl3pPr>
            <a:lvl4pPr marL="1398293" indent="0" algn="ctr">
              <a:buNone/>
              <a:defRPr>
                <a:solidFill>
                  <a:schemeClr val="tx1">
                    <a:tint val="75000"/>
                  </a:schemeClr>
                </a:solidFill>
              </a:defRPr>
            </a:lvl4pPr>
            <a:lvl5pPr marL="1864391" indent="0" algn="ctr">
              <a:buNone/>
              <a:defRPr>
                <a:solidFill>
                  <a:schemeClr val="tx1">
                    <a:tint val="75000"/>
                  </a:schemeClr>
                </a:solidFill>
              </a:defRPr>
            </a:lvl5pPr>
            <a:lvl6pPr marL="2330486" indent="0" algn="ctr">
              <a:buNone/>
              <a:defRPr>
                <a:solidFill>
                  <a:schemeClr val="tx1">
                    <a:tint val="75000"/>
                  </a:schemeClr>
                </a:solidFill>
              </a:defRPr>
            </a:lvl6pPr>
            <a:lvl7pPr marL="2796583" indent="0" algn="ctr">
              <a:buNone/>
              <a:defRPr>
                <a:solidFill>
                  <a:schemeClr val="tx1">
                    <a:tint val="75000"/>
                  </a:schemeClr>
                </a:solidFill>
              </a:defRPr>
            </a:lvl7pPr>
            <a:lvl8pPr marL="3262679" indent="0" algn="ctr">
              <a:buNone/>
              <a:defRPr>
                <a:solidFill>
                  <a:schemeClr val="tx1">
                    <a:tint val="75000"/>
                  </a:schemeClr>
                </a:solidFill>
              </a:defRPr>
            </a:lvl8pPr>
            <a:lvl9pPr marL="37287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25" y="4243379"/>
            <a:ext cx="9052809" cy="1299912"/>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281" b="0" i="0" u="none" strike="noStrike" kern="1200" cap="none" spc="-656"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8065175" y="2287610"/>
            <a:ext cx="3241462" cy="1973136"/>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32195"/>
              <a:endParaRPr lang="en-US" sz="1632">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32195"/>
              <a:endParaRPr lang="en-US" sz="1632">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32195"/>
              <a:endParaRPr lang="en-US" sz="1632">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32195"/>
              <a:endParaRPr lang="en-US" sz="1632">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32195"/>
              <a:endParaRPr lang="en-US" sz="1632">
                <a:solidFill>
                  <a:srgbClr val="292929"/>
                </a:solidFill>
              </a:endParaRPr>
            </a:p>
          </p:txBody>
        </p:sp>
      </p:grpSp>
    </p:spTree>
    <p:extLst>
      <p:ext uri="{BB962C8B-B14F-4D97-AF65-F5344CB8AC3E}">
        <p14:creationId xmlns:p14="http://schemas.microsoft.com/office/powerpoint/2010/main" xmlns="" val="1148374197"/>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1476653"/>
            <a:ext cx="4290731" cy="1553824"/>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9" y="5742590"/>
            <a:ext cx="4290731" cy="470856"/>
          </a:xfrm>
        </p:spPr>
        <p:txBody>
          <a:bodyPr>
            <a:noAutofit/>
          </a:bodyPr>
          <a:lstStyle>
            <a:lvl1pPr marL="0" indent="0" algn="l" defTabSz="932195"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096" indent="0" algn="ctr">
              <a:buNone/>
              <a:defRPr>
                <a:solidFill>
                  <a:schemeClr val="tx1">
                    <a:tint val="75000"/>
                  </a:schemeClr>
                </a:solidFill>
              </a:defRPr>
            </a:lvl2pPr>
            <a:lvl3pPr marL="932195" indent="0" algn="ctr">
              <a:buNone/>
              <a:defRPr>
                <a:solidFill>
                  <a:schemeClr val="tx1">
                    <a:tint val="75000"/>
                  </a:schemeClr>
                </a:solidFill>
              </a:defRPr>
            </a:lvl3pPr>
            <a:lvl4pPr marL="1398293" indent="0" algn="ctr">
              <a:buNone/>
              <a:defRPr>
                <a:solidFill>
                  <a:schemeClr val="tx1">
                    <a:tint val="75000"/>
                  </a:schemeClr>
                </a:solidFill>
              </a:defRPr>
            </a:lvl4pPr>
            <a:lvl5pPr marL="1864391" indent="0" algn="ctr">
              <a:buNone/>
              <a:defRPr>
                <a:solidFill>
                  <a:schemeClr val="tx1">
                    <a:tint val="75000"/>
                  </a:schemeClr>
                </a:solidFill>
              </a:defRPr>
            </a:lvl5pPr>
            <a:lvl6pPr marL="2330486" indent="0" algn="ctr">
              <a:buNone/>
              <a:defRPr>
                <a:solidFill>
                  <a:schemeClr val="tx1">
                    <a:tint val="75000"/>
                  </a:schemeClr>
                </a:solidFill>
              </a:defRPr>
            </a:lvl6pPr>
            <a:lvl7pPr marL="2796583" indent="0" algn="ctr">
              <a:buNone/>
              <a:defRPr>
                <a:solidFill>
                  <a:schemeClr val="tx1">
                    <a:tint val="75000"/>
                  </a:schemeClr>
                </a:solidFill>
              </a:defRPr>
            </a:lvl7pPr>
            <a:lvl8pPr marL="3262679" indent="0" algn="ctr">
              <a:buNone/>
              <a:defRPr>
                <a:solidFill>
                  <a:schemeClr val="tx1">
                    <a:tint val="75000"/>
                  </a:schemeClr>
                </a:solidFill>
              </a:defRPr>
            </a:lvl8pPr>
            <a:lvl9pPr marL="37287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25" y="4243379"/>
            <a:ext cx="9052809" cy="1299912"/>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281" b="0" i="0" u="none" strike="noStrike" kern="1200" cap="none" spc="-656"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8084599" y="1971105"/>
            <a:ext cx="3074557" cy="2360314"/>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12" tIns="41956" rIns="83912" bIns="41956" numCol="1" anchor="t" anchorCtr="0" compatLnSpc="1">
            <a:prstTxWarp prst="textNoShape">
              <a:avLst/>
            </a:prstTxWarp>
          </a:bodyPr>
          <a:lstStyle/>
          <a:p>
            <a:pPr defTabSz="932195"/>
            <a:endParaRPr lang="en-US" sz="1632">
              <a:solidFill>
                <a:srgbClr val="292929"/>
              </a:solidFill>
            </a:endParaRPr>
          </a:p>
        </p:txBody>
      </p:sp>
    </p:spTree>
    <p:extLst>
      <p:ext uri="{BB962C8B-B14F-4D97-AF65-F5344CB8AC3E}">
        <p14:creationId xmlns:p14="http://schemas.microsoft.com/office/powerpoint/2010/main" xmlns="" val="308948896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9382186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7509" y="1476653"/>
            <a:ext cx="4290731" cy="1553824"/>
          </a:xfrm>
        </p:spPr>
        <p:txBody>
          <a:bodyPr anchor="ctr" anchorCtr="0">
            <a:noAutofit/>
          </a:bodyPr>
          <a:lstStyle>
            <a:lvl1pPr>
              <a:lnSpc>
                <a:spcPct val="90000"/>
              </a:lnSpc>
              <a:defRPr sz="4896"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27509" y="5742590"/>
            <a:ext cx="4290731" cy="470856"/>
          </a:xfrm>
        </p:spPr>
        <p:txBody>
          <a:bodyPr>
            <a:noAutofit/>
          </a:bodyPr>
          <a:lstStyle>
            <a:lvl1pPr marL="0" indent="0" algn="l" defTabSz="932195" rtl="0" eaLnBrk="1" latinLnBrk="0" hangingPunct="1">
              <a:lnSpc>
                <a:spcPct val="90000"/>
              </a:lnSpc>
              <a:spcBef>
                <a:spcPts val="0"/>
              </a:spcBef>
              <a:buSzPct val="80000"/>
              <a:buFont typeface="Arial" pitchFamily="34" charset="0"/>
              <a:buNone/>
              <a:defRPr lang="en-US" sz="2448" kern="1200" dirty="0">
                <a:solidFill>
                  <a:schemeClr val="bg1">
                    <a:alpha val="99000"/>
                  </a:schemeClr>
                </a:solidFill>
                <a:latin typeface="+mn-lt"/>
                <a:ea typeface="+mn-ea"/>
                <a:cs typeface="+mn-cs"/>
              </a:defRPr>
            </a:lvl1pPr>
            <a:lvl2pPr marL="466096" indent="0" algn="ctr">
              <a:buNone/>
              <a:defRPr>
                <a:solidFill>
                  <a:schemeClr val="tx1">
                    <a:tint val="75000"/>
                  </a:schemeClr>
                </a:solidFill>
              </a:defRPr>
            </a:lvl2pPr>
            <a:lvl3pPr marL="932195" indent="0" algn="ctr">
              <a:buNone/>
              <a:defRPr>
                <a:solidFill>
                  <a:schemeClr val="tx1">
                    <a:tint val="75000"/>
                  </a:schemeClr>
                </a:solidFill>
              </a:defRPr>
            </a:lvl3pPr>
            <a:lvl4pPr marL="1398293" indent="0" algn="ctr">
              <a:buNone/>
              <a:defRPr>
                <a:solidFill>
                  <a:schemeClr val="tx1">
                    <a:tint val="75000"/>
                  </a:schemeClr>
                </a:solidFill>
              </a:defRPr>
            </a:lvl4pPr>
            <a:lvl5pPr marL="1864391" indent="0" algn="ctr">
              <a:buNone/>
              <a:defRPr>
                <a:solidFill>
                  <a:schemeClr val="tx1">
                    <a:tint val="75000"/>
                  </a:schemeClr>
                </a:solidFill>
              </a:defRPr>
            </a:lvl5pPr>
            <a:lvl6pPr marL="2330486" indent="0" algn="ctr">
              <a:buNone/>
              <a:defRPr>
                <a:solidFill>
                  <a:schemeClr val="tx1">
                    <a:tint val="75000"/>
                  </a:schemeClr>
                </a:solidFill>
              </a:defRPr>
            </a:lvl6pPr>
            <a:lvl7pPr marL="2796583" indent="0" algn="ctr">
              <a:buNone/>
              <a:defRPr>
                <a:solidFill>
                  <a:schemeClr val="tx1">
                    <a:tint val="75000"/>
                  </a:schemeClr>
                </a:solidFill>
              </a:defRPr>
            </a:lvl7pPr>
            <a:lvl8pPr marL="3262679" indent="0" algn="ctr">
              <a:buNone/>
              <a:defRPr>
                <a:solidFill>
                  <a:schemeClr val="tx1">
                    <a:tint val="75000"/>
                  </a:schemeClr>
                </a:solidFill>
              </a:defRPr>
            </a:lvl8pPr>
            <a:lvl9pPr marL="37287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927525" y="4243379"/>
            <a:ext cx="9052809" cy="1299912"/>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281" b="0" i="0" u="none" strike="noStrike" kern="1200" cap="none" spc="-656"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9063264" y="1942924"/>
            <a:ext cx="1303554" cy="3309975"/>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195"/>
              <a:endParaRPr lang="en-US" sz="1938">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195"/>
              <a:endParaRPr lang="en-US" sz="1938">
                <a:solidFill>
                  <a:srgbClr val="292929"/>
                </a:solidFill>
              </a:endParaRPr>
            </a:p>
          </p:txBody>
        </p:sp>
      </p:grpSp>
    </p:spTree>
    <p:extLst>
      <p:ext uri="{BB962C8B-B14F-4D97-AF65-F5344CB8AC3E}">
        <p14:creationId xmlns:p14="http://schemas.microsoft.com/office/powerpoint/2010/main" xmlns="" val="3021577524"/>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31798" y="3536711"/>
            <a:ext cx="10910667" cy="1406089"/>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xmlns="" val="1332473996"/>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86"/>
            <a:ext cx="11375537" cy="776911"/>
          </a:xfrm>
        </p:spPr>
        <p:txBody>
          <a:bodyPr/>
          <a:lstStyle>
            <a:lvl1pPr>
              <a:defRPr sz="5609"/>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1" y="1476623"/>
            <a:ext cx="11375537" cy="965254"/>
          </a:xfrm>
        </p:spPr>
        <p:txBody>
          <a:bodyPr/>
          <a:lstStyle>
            <a:lvl1pPr marL="3238" indent="0">
              <a:spcBef>
                <a:spcPts val="0"/>
              </a:spcBef>
              <a:spcAft>
                <a:spcPts val="918"/>
              </a:spcAft>
              <a:buSzPct val="80000"/>
              <a:buFont typeface="Arial" pitchFamily="34" charset="0"/>
              <a:buNone/>
              <a:defRPr sz="4080" spc="-102" baseline="0">
                <a:gradFill>
                  <a:gsLst>
                    <a:gs pos="0">
                      <a:srgbClr val="595959"/>
                    </a:gs>
                    <a:gs pos="86000">
                      <a:srgbClr val="595959"/>
                    </a:gs>
                  </a:gsLst>
                  <a:lin ang="5400000" scaled="0"/>
                </a:gradFill>
                <a:latin typeface="Segoe UI Light" pitchFamily="34" charset="0"/>
              </a:defRPr>
            </a:lvl1pPr>
            <a:lvl2pPr marL="3238" indent="0">
              <a:spcBef>
                <a:spcPts val="0"/>
              </a:spcBef>
              <a:buSzPct val="80000"/>
              <a:buFont typeface="Arial" pitchFamily="34" charset="0"/>
              <a:buNone/>
              <a:defRPr sz="2040" spc="-52" baseline="0">
                <a:gradFill>
                  <a:gsLst>
                    <a:gs pos="0">
                      <a:srgbClr val="595959"/>
                    </a:gs>
                    <a:gs pos="86000">
                      <a:srgbClr val="595959"/>
                    </a:gs>
                  </a:gsLst>
                  <a:lin ang="5400000" scaled="0"/>
                </a:gradFill>
              </a:defRPr>
            </a:lvl2pPr>
            <a:lvl3pPr marL="1283437" indent="-41108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262" indent="-3528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79374" indent="-343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xmlns="" val="3302538315"/>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86"/>
            <a:ext cx="11375537" cy="776911"/>
          </a:xfrm>
        </p:spPr>
        <p:txBody>
          <a:bodyPr/>
          <a:lstStyle>
            <a:lvl1pPr algn="l" defTabSz="932195" rtl="0" eaLnBrk="1" latinLnBrk="0" hangingPunct="1">
              <a:lnSpc>
                <a:spcPct val="90000"/>
              </a:lnSpc>
              <a:spcBef>
                <a:spcPct val="0"/>
              </a:spcBef>
              <a:buNone/>
              <a:defRPr lang="en-US" sz="5609" b="0" kern="1200" cap="none" spc="-102"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1" y="1476635"/>
            <a:ext cx="11375537" cy="2115318"/>
          </a:xfrm>
        </p:spPr>
        <p:txBody>
          <a:bodyPr/>
          <a:lstStyle>
            <a:lvl1pPr marL="0" indent="0">
              <a:spcBef>
                <a:spcPts val="0"/>
              </a:spcBef>
              <a:spcAft>
                <a:spcPts val="0"/>
              </a:spcAft>
              <a:buFont typeface="Arial" pitchFamily="34" charset="0"/>
              <a:buNone/>
              <a:defRPr lang="en-US" sz="3264" kern="1200" dirty="0" smtClean="0">
                <a:gradFill>
                  <a:gsLst>
                    <a:gs pos="0">
                      <a:srgbClr val="595959"/>
                    </a:gs>
                    <a:gs pos="86000">
                      <a:srgbClr val="595959"/>
                    </a:gs>
                  </a:gsLst>
                  <a:lin ang="5400000" scaled="0"/>
                </a:gradFill>
                <a:latin typeface="+mn-lt"/>
                <a:ea typeface="+mn-ea"/>
                <a:cs typeface="+mn-cs"/>
              </a:defRPr>
            </a:lvl1pPr>
            <a:lvl2pPr marL="702406" indent="-349587">
              <a:spcBef>
                <a:spcPts val="0"/>
              </a:spcBef>
              <a:spcAft>
                <a:spcPts val="0"/>
              </a:spcAft>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8"/>
              </a:spcAft>
              <a:buNone/>
              <a:defRPr sz="2040"/>
            </a:lvl3pPr>
            <a:lvl4pPr marL="0" indent="0">
              <a:spcBef>
                <a:spcPts val="0"/>
              </a:spcBef>
              <a:spcAft>
                <a:spcPts val="408"/>
              </a:spcAft>
              <a:buNone/>
              <a:defRPr/>
            </a:lvl4pPr>
            <a:lvl5pPr marL="349587" indent="-349587">
              <a:spcBef>
                <a:spcPts val="0"/>
              </a:spcBef>
              <a:spcAft>
                <a:spcPts val="408"/>
              </a:spcAft>
              <a:buFont typeface="Arial" pitchFamily="34" charset="0"/>
              <a:buChar char="•"/>
              <a:defRPr/>
            </a:lvl5pPr>
            <a:lvl6pPr marL="1053617" indent="-349587">
              <a:buFont typeface="Arial" pitchFamily="34" charset="0"/>
              <a:buChar char="•"/>
              <a:defRPr sz="2448">
                <a:gradFill>
                  <a:gsLst>
                    <a:gs pos="0">
                      <a:srgbClr val="595959"/>
                    </a:gs>
                    <a:gs pos="86000">
                      <a:srgbClr val="595959"/>
                    </a:gs>
                  </a:gsLst>
                  <a:lin ang="5400000" scaled="0"/>
                </a:gradFill>
              </a:defRPr>
            </a:lvl6pPr>
            <a:lvl7pPr marL="1280198" indent="-229821">
              <a:defRPr>
                <a:gradFill>
                  <a:gsLst>
                    <a:gs pos="0">
                      <a:srgbClr val="595959"/>
                    </a:gs>
                    <a:gs pos="86000">
                      <a:srgbClr val="595959"/>
                    </a:gs>
                  </a:gsLst>
                  <a:lin ang="5400000" scaled="0"/>
                </a:gradFill>
              </a:defRPr>
            </a:lvl7pPr>
            <a:lvl8pPr marL="1516494" indent="-236293">
              <a:defRPr>
                <a:gradFill>
                  <a:gsLst>
                    <a:gs pos="0">
                      <a:srgbClr val="595959"/>
                    </a:gs>
                    <a:gs pos="86000">
                      <a:srgbClr val="595959"/>
                    </a:gs>
                  </a:gsLst>
                  <a:lin ang="5400000" scaled="0"/>
                </a:gradFill>
              </a:defRPr>
            </a:lvl8pPr>
          </a:lstStyle>
          <a:p>
            <a:pPr marL="352825" lvl="0" indent="-352825" algn="l" defTabSz="932195" rtl="0" eaLnBrk="1" latinLnBrk="0" hangingPunct="1">
              <a:lnSpc>
                <a:spcPct val="90000"/>
              </a:lnSpc>
              <a:spcBef>
                <a:spcPct val="20000"/>
              </a:spcBef>
              <a:buSzPct val="90000"/>
              <a:buFont typeface="Arial" pitchFamily="34" charset="0"/>
              <a:buChar char="•"/>
            </a:pPr>
            <a:r>
              <a:rPr lang="en-US" smtClean="0"/>
              <a:t>Click to edit Master text styles</a:t>
            </a:r>
          </a:p>
          <a:p>
            <a:pPr marL="352825" lvl="1" indent="-352825" algn="l" defTabSz="932195" rtl="0" eaLnBrk="1" latinLnBrk="0" hangingPunct="1">
              <a:lnSpc>
                <a:spcPct val="90000"/>
              </a:lnSpc>
              <a:spcBef>
                <a:spcPct val="20000"/>
              </a:spcBef>
              <a:buSzPct val="90000"/>
              <a:buFont typeface="Arial" pitchFamily="34" charset="0"/>
              <a:buChar char="•"/>
            </a:pPr>
            <a:r>
              <a:rPr lang="en-US" smtClean="0"/>
              <a:t>Second level</a:t>
            </a:r>
          </a:p>
          <a:p>
            <a:pPr marL="352825" lvl="2" indent="-352825" algn="l" defTabSz="932195" rtl="0" eaLnBrk="1" latinLnBrk="0" hangingPunct="1">
              <a:lnSpc>
                <a:spcPct val="90000"/>
              </a:lnSpc>
              <a:spcBef>
                <a:spcPct val="20000"/>
              </a:spcBef>
              <a:buSzPct val="90000"/>
              <a:buFont typeface="Arial" pitchFamily="34" charset="0"/>
              <a:buChar char="•"/>
            </a:pPr>
            <a:r>
              <a:rPr lang="en-US" smtClean="0"/>
              <a:t>Third level</a:t>
            </a:r>
          </a:p>
          <a:p>
            <a:pPr marL="352825" lvl="3" indent="-352825" algn="l" defTabSz="932195" rtl="0" eaLnBrk="1" latinLnBrk="0" hangingPunct="1">
              <a:lnSpc>
                <a:spcPct val="90000"/>
              </a:lnSpc>
              <a:spcBef>
                <a:spcPct val="20000"/>
              </a:spcBef>
              <a:buSzPct val="90000"/>
              <a:buFont typeface="Arial" pitchFamily="34" charset="0"/>
              <a:buChar char="•"/>
            </a:pPr>
            <a:r>
              <a:rPr lang="en-US" smtClean="0"/>
              <a:t>Fourth level</a:t>
            </a:r>
          </a:p>
          <a:p>
            <a:pPr marL="352825" lvl="4" indent="-352825" algn="l" defTabSz="93219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xmlns="" val="4056022407"/>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86"/>
            <a:ext cx="11375537" cy="776911"/>
          </a:xfrm>
        </p:spPr>
        <p:txBody>
          <a:bodyPr/>
          <a:lstStyle>
            <a:lvl1pPr>
              <a:defRPr sz="5609"/>
            </a:lvl1pPr>
          </a:lstStyle>
          <a:p>
            <a:r>
              <a:rPr lang="en-US" smtClean="0"/>
              <a:t>Click to edit Master title style</a:t>
            </a:r>
            <a:endParaRPr lang="en-US" dirty="0"/>
          </a:p>
        </p:txBody>
      </p:sp>
      <p:sp>
        <p:nvSpPr>
          <p:cNvPr id="3" name="Content Placeholder 2"/>
          <p:cNvSpPr>
            <a:spLocks noGrp="1"/>
          </p:cNvSpPr>
          <p:nvPr>
            <p:ph sz="half" idx="1"/>
          </p:nvPr>
        </p:nvSpPr>
        <p:spPr>
          <a:xfrm>
            <a:off x="529661" y="1476642"/>
            <a:ext cx="5597872" cy="2492395"/>
          </a:xfrm>
        </p:spPr>
        <p:txBody>
          <a:bodyPr/>
          <a:lstStyle>
            <a:lvl1pPr marL="347969" indent="-347969">
              <a:lnSpc>
                <a:spcPct val="90000"/>
              </a:lnSpc>
              <a:buSzPct val="80000"/>
              <a:buFont typeface="Arial" pitchFamily="34" charset="0"/>
              <a:buChar char="•"/>
              <a:defRPr sz="3264"/>
            </a:lvl1pPr>
            <a:lvl2pPr marL="639290" indent="-291324">
              <a:lnSpc>
                <a:spcPct val="90000"/>
              </a:lnSpc>
              <a:buSzPct val="80000"/>
              <a:buFont typeface="Arial" pitchFamily="34" charset="0"/>
              <a:buChar char="•"/>
              <a:defRPr sz="2856"/>
            </a:lvl2pPr>
            <a:lvl3pPr marL="932232" indent="-292944">
              <a:lnSpc>
                <a:spcPct val="90000"/>
              </a:lnSpc>
              <a:buSzPct val="80000"/>
              <a:buFont typeface="Arial" pitchFamily="34" charset="0"/>
              <a:buChar char="•"/>
              <a:defRPr sz="2448"/>
            </a:lvl3pPr>
            <a:lvl4pPr marL="1746317" indent="-229821">
              <a:lnSpc>
                <a:spcPct val="90000"/>
              </a:lnSpc>
              <a:buSzPct val="80000"/>
              <a:buFont typeface="Arial" pitchFamily="34" charset="0"/>
              <a:buChar char="•"/>
              <a:defRPr sz="2040"/>
            </a:lvl4pPr>
            <a:lvl5pPr marL="1982611" indent="-236293">
              <a:lnSpc>
                <a:spcPct val="90000"/>
              </a:lnSpc>
              <a:buSzPct val="80000"/>
              <a:buFont typeface="Arial" pitchFamily="34" charset="0"/>
              <a:buChar char="•"/>
              <a:defRPr sz="2040"/>
            </a:lvl5pPr>
            <a:lvl6pPr>
              <a:defRPr sz="1938"/>
            </a:lvl6pPr>
            <a:lvl7pPr>
              <a:defRPr sz="1938"/>
            </a:lvl7pPr>
            <a:lvl8pPr>
              <a:defRPr sz="1938"/>
            </a:lvl8pPr>
            <a:lvl9pPr>
              <a:defRPr sz="1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5" y="1476642"/>
            <a:ext cx="5597872" cy="2542293"/>
          </a:xfrm>
        </p:spPr>
        <p:txBody>
          <a:bodyPr/>
          <a:lstStyle>
            <a:lvl1pPr marL="466115" indent="-466115">
              <a:lnSpc>
                <a:spcPct val="90000"/>
              </a:lnSpc>
              <a:buSzPct val="80000"/>
              <a:buFont typeface="Arial" pitchFamily="34" charset="0"/>
              <a:buChar char="•"/>
              <a:defRPr lang="en-US" sz="3264" kern="1200" dirty="0" smtClean="0">
                <a:gradFill>
                  <a:gsLst>
                    <a:gs pos="0">
                      <a:srgbClr val="595959"/>
                    </a:gs>
                    <a:gs pos="86000">
                      <a:srgbClr val="595959"/>
                    </a:gs>
                  </a:gsLst>
                  <a:lin ang="5400000" scaled="0"/>
                </a:gradFill>
                <a:latin typeface="+mn-lt"/>
                <a:ea typeface="+mn-ea"/>
                <a:cs typeface="+mn-cs"/>
              </a:defRPr>
            </a:lvl1pPr>
            <a:lvl2pPr marL="814084" indent="-466115">
              <a:lnSpc>
                <a:spcPct val="90000"/>
              </a:lnSpc>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988873" indent="-349587">
              <a:lnSpc>
                <a:spcPct val="90000"/>
              </a:lnSpc>
              <a:buSzPct val="80000"/>
              <a:buFont typeface="Arial" pitchFamily="34" charset="0"/>
              <a:buChar char="•"/>
              <a:defRPr lang="en-US" sz="2448" kern="1200" dirty="0" smtClean="0">
                <a:gradFill>
                  <a:gsLst>
                    <a:gs pos="0">
                      <a:srgbClr val="595959"/>
                    </a:gs>
                    <a:gs pos="86000">
                      <a:srgbClr val="595959"/>
                    </a:gs>
                  </a:gsLst>
                  <a:lin ang="5400000" scaled="0"/>
                </a:gradFill>
                <a:latin typeface="+mn-lt"/>
                <a:ea typeface="+mn-ea"/>
                <a:cs typeface="+mn-cs"/>
              </a:defRPr>
            </a:lvl3pPr>
            <a:lvl4pPr marL="1866086" indent="-349587">
              <a:lnSpc>
                <a:spcPct val="90000"/>
              </a:lnSpc>
              <a:buSzPct val="80000"/>
              <a:buFont typeface="Arial" pitchFamily="34" charset="0"/>
              <a:buChar char="•"/>
              <a:defRPr lang="en-US" sz="2040" kern="1200" dirty="0" smtClean="0">
                <a:gradFill>
                  <a:gsLst>
                    <a:gs pos="0">
                      <a:srgbClr val="595959"/>
                    </a:gs>
                    <a:gs pos="86000">
                      <a:srgbClr val="595959"/>
                    </a:gs>
                  </a:gsLst>
                  <a:lin ang="5400000" scaled="0"/>
                </a:gradFill>
                <a:latin typeface="+mn-lt"/>
                <a:ea typeface="+mn-ea"/>
                <a:cs typeface="+mn-cs"/>
              </a:defRPr>
            </a:lvl4pPr>
            <a:lvl5pPr marL="2095903" indent="-349587">
              <a:lnSpc>
                <a:spcPct val="90000"/>
              </a:lnSpc>
              <a:buSzPct val="80000"/>
              <a:buFont typeface="Arial" pitchFamily="34" charset="0"/>
              <a:buChar char="•"/>
              <a:defRPr lang="en-US" sz="2040" kern="1200" dirty="0">
                <a:gradFill>
                  <a:gsLst>
                    <a:gs pos="0">
                      <a:srgbClr val="595959"/>
                    </a:gs>
                    <a:gs pos="86000">
                      <a:srgbClr val="595959"/>
                    </a:gs>
                  </a:gsLst>
                  <a:lin ang="5400000" scaled="0"/>
                </a:gradFill>
                <a:latin typeface="+mn-lt"/>
                <a:ea typeface="+mn-ea"/>
                <a:cs typeface="+mn-cs"/>
              </a:defRPr>
            </a:lvl5pPr>
            <a:lvl6pPr>
              <a:defRPr sz="1938"/>
            </a:lvl6pPr>
            <a:lvl7pPr>
              <a:defRPr sz="1938"/>
            </a:lvl7pPr>
            <a:lvl8pPr>
              <a:defRPr sz="1938"/>
            </a:lvl8pPr>
            <a:lvl9pPr>
              <a:defRPr sz="1938"/>
            </a:lvl9pPr>
          </a:lstStyle>
          <a:p>
            <a:pPr marL="347969" lvl="0" indent="-347969" algn="l" defTabSz="932195" rtl="0" eaLnBrk="1" latinLnBrk="0" hangingPunct="1">
              <a:lnSpc>
                <a:spcPct val="90000"/>
              </a:lnSpc>
              <a:spcBef>
                <a:spcPct val="20000"/>
              </a:spcBef>
              <a:buSzPct val="80000"/>
              <a:buFont typeface="Arial" pitchFamily="34" charset="0"/>
              <a:buChar char="•"/>
            </a:pPr>
            <a:r>
              <a:rPr lang="en-US" smtClean="0"/>
              <a:t>Click to edit Master text styles</a:t>
            </a:r>
          </a:p>
          <a:p>
            <a:pPr marL="347969" lvl="1" indent="-347969" algn="l" defTabSz="932195" rtl="0" eaLnBrk="1" latinLnBrk="0" hangingPunct="1">
              <a:lnSpc>
                <a:spcPct val="90000"/>
              </a:lnSpc>
              <a:spcBef>
                <a:spcPct val="20000"/>
              </a:spcBef>
              <a:buSzPct val="80000"/>
              <a:buFont typeface="Arial" pitchFamily="34" charset="0"/>
              <a:buChar char="•"/>
            </a:pPr>
            <a:r>
              <a:rPr lang="en-US" smtClean="0"/>
              <a:t>Second level</a:t>
            </a:r>
          </a:p>
          <a:p>
            <a:pPr marL="347969" lvl="2" indent="-347969" algn="l" defTabSz="932195" rtl="0" eaLnBrk="1" latinLnBrk="0" hangingPunct="1">
              <a:lnSpc>
                <a:spcPct val="90000"/>
              </a:lnSpc>
              <a:spcBef>
                <a:spcPct val="20000"/>
              </a:spcBef>
              <a:buSzPct val="80000"/>
              <a:buFont typeface="Arial" pitchFamily="34" charset="0"/>
              <a:buChar char="•"/>
            </a:pPr>
            <a:r>
              <a:rPr lang="en-US" smtClean="0"/>
              <a:t>Third level</a:t>
            </a:r>
          </a:p>
          <a:p>
            <a:pPr marL="347969" lvl="3" indent="-347969" algn="l" defTabSz="932195" rtl="0" eaLnBrk="1" latinLnBrk="0" hangingPunct="1">
              <a:lnSpc>
                <a:spcPct val="90000"/>
              </a:lnSpc>
              <a:spcBef>
                <a:spcPct val="20000"/>
              </a:spcBef>
              <a:buSzPct val="80000"/>
              <a:buFont typeface="Arial" pitchFamily="34" charset="0"/>
              <a:buChar char="•"/>
            </a:pPr>
            <a:r>
              <a:rPr lang="en-US" smtClean="0"/>
              <a:t>Fourth level</a:t>
            </a:r>
          </a:p>
          <a:p>
            <a:pPr marL="347969" lvl="4" indent="-347969" algn="l" defTabSz="932195"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xmlns="" val="3331846046"/>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86"/>
            <a:ext cx="11375537" cy="776911"/>
          </a:xfrm>
        </p:spPr>
        <p:txBody>
          <a:bodyPr/>
          <a:lstStyle>
            <a:lvl1pPr>
              <a:defRPr sz="5609"/>
            </a:lvl1pPr>
          </a:lstStyle>
          <a:p>
            <a:r>
              <a:rPr lang="en-US" smtClean="0"/>
              <a:t>Click to edit Master title style</a:t>
            </a:r>
            <a:endParaRPr lang="en-US" dirty="0"/>
          </a:p>
        </p:txBody>
      </p:sp>
      <p:sp>
        <p:nvSpPr>
          <p:cNvPr id="3" name="Text Placeholder 2"/>
          <p:cNvSpPr>
            <a:spLocks noGrp="1"/>
          </p:cNvSpPr>
          <p:nvPr>
            <p:ph type="body" idx="1"/>
          </p:nvPr>
        </p:nvSpPr>
        <p:spPr>
          <a:xfrm>
            <a:off x="529661" y="1476562"/>
            <a:ext cx="5597872" cy="452111"/>
          </a:xfrm>
        </p:spPr>
        <p:txBody>
          <a:bodyPr anchor="b"/>
          <a:lstStyle>
            <a:lvl1pPr marL="0" indent="0">
              <a:lnSpc>
                <a:spcPct val="90000"/>
              </a:lnSpc>
              <a:spcBef>
                <a:spcPts val="0"/>
              </a:spcBef>
              <a:buNone/>
              <a:defRPr sz="3264" b="0">
                <a:latin typeface="Segoe UI Light" pitchFamily="34" charset="0"/>
              </a:defRPr>
            </a:lvl1pPr>
            <a:lvl2pPr marL="466096" indent="0">
              <a:buNone/>
              <a:defRPr sz="2040" b="1"/>
            </a:lvl2pPr>
            <a:lvl3pPr marL="932195" indent="0">
              <a:buNone/>
              <a:defRPr sz="1938" b="1"/>
            </a:lvl3pPr>
            <a:lvl4pPr marL="1398293" indent="0">
              <a:buNone/>
              <a:defRPr sz="1632" b="1"/>
            </a:lvl4pPr>
            <a:lvl5pPr marL="1864391" indent="0">
              <a:buNone/>
              <a:defRPr sz="1632" b="1"/>
            </a:lvl5pPr>
            <a:lvl6pPr marL="2330486" indent="0">
              <a:buNone/>
              <a:defRPr sz="1632" b="1"/>
            </a:lvl6pPr>
            <a:lvl7pPr marL="2796583" indent="0">
              <a:buNone/>
              <a:defRPr sz="1632" b="1"/>
            </a:lvl7pPr>
            <a:lvl8pPr marL="3262679" indent="0">
              <a:buNone/>
              <a:defRPr sz="1632" b="1"/>
            </a:lvl8pPr>
            <a:lvl9pPr marL="3728775"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8" y="2311925"/>
            <a:ext cx="5596414" cy="1984005"/>
          </a:xfrm>
        </p:spPr>
        <p:txBody>
          <a:bodyPr/>
          <a:lstStyle>
            <a:lvl1pPr marL="411089" indent="-411089">
              <a:buSzPct val="80000"/>
              <a:buFont typeface="Arial" pitchFamily="34" charset="0"/>
              <a:buChar char="•"/>
              <a:defRPr sz="2856"/>
            </a:lvl1pPr>
            <a:lvl2pPr marL="759059" indent="-328548">
              <a:buSzPct val="80000"/>
              <a:buFont typeface="Arial" pitchFamily="34" charset="0"/>
              <a:buChar char="•"/>
              <a:defRPr sz="2856"/>
            </a:lvl2pPr>
            <a:lvl3pPr marL="1047142" indent="-288087" defTabSz="1050381">
              <a:buSzPct val="80000"/>
              <a:buFont typeface="Arial" pitchFamily="34" charset="0"/>
              <a:buChar char="•"/>
              <a:defRPr sz="2448"/>
            </a:lvl3pPr>
            <a:lvl4pPr marL="1343319" indent="-292944">
              <a:buSzPct val="80000"/>
              <a:buFont typeface="Arial" pitchFamily="34" charset="0"/>
              <a:buChar char="•"/>
              <a:defRPr sz="2040"/>
            </a:lvl4pPr>
            <a:lvl5pPr marL="1571522" indent="-228205">
              <a:buSzPct val="80000"/>
              <a:buFont typeface="Arial" pitchFamily="34" charset="0"/>
              <a:buChar char="•"/>
              <a:defRPr sz="2040"/>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07325" y="1476562"/>
            <a:ext cx="5597872" cy="452111"/>
          </a:xfrm>
        </p:spPr>
        <p:txBody>
          <a:bodyPr anchor="b"/>
          <a:lstStyle>
            <a:lvl1pPr marL="0" indent="0">
              <a:lnSpc>
                <a:spcPct val="90000"/>
              </a:lnSpc>
              <a:spcBef>
                <a:spcPts val="0"/>
              </a:spcBef>
              <a:buNone/>
              <a:defRPr sz="3264" b="0">
                <a:latin typeface="Segoe UI Light" pitchFamily="34" charset="0"/>
              </a:defRPr>
            </a:lvl1pPr>
            <a:lvl2pPr marL="466096" indent="0">
              <a:buNone/>
              <a:defRPr sz="2040" b="1"/>
            </a:lvl2pPr>
            <a:lvl3pPr marL="932195" indent="0">
              <a:buNone/>
              <a:defRPr sz="1938" b="1"/>
            </a:lvl3pPr>
            <a:lvl4pPr marL="1398293" indent="0">
              <a:buNone/>
              <a:defRPr sz="1632" b="1"/>
            </a:lvl4pPr>
            <a:lvl5pPr marL="1864391" indent="0">
              <a:buNone/>
              <a:defRPr sz="1632" b="1"/>
            </a:lvl5pPr>
            <a:lvl6pPr marL="2330486" indent="0">
              <a:buNone/>
              <a:defRPr sz="1632" b="1"/>
            </a:lvl6pPr>
            <a:lvl7pPr marL="2796583" indent="0">
              <a:buNone/>
              <a:defRPr sz="1632" b="1"/>
            </a:lvl7pPr>
            <a:lvl8pPr marL="3262679" indent="0">
              <a:buNone/>
              <a:defRPr sz="1632" b="1"/>
            </a:lvl8pPr>
            <a:lvl9pPr marL="3728775"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07325" y="2311925"/>
            <a:ext cx="5597872" cy="1984005"/>
          </a:xfrm>
        </p:spPr>
        <p:txBody>
          <a:bodyPr/>
          <a:lstStyle>
            <a:lvl1pPr marL="302104" indent="-302104">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1pPr>
            <a:lvl2pPr marL="466115" indent="-466115">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780096" indent="-349587">
              <a:buSzPct val="80000"/>
              <a:buFont typeface="Arial" pitchFamily="34" charset="0"/>
              <a:buChar char="•"/>
              <a:defRPr lang="en-US" sz="2448" kern="1200" dirty="0" smtClean="0">
                <a:gradFill>
                  <a:gsLst>
                    <a:gs pos="0">
                      <a:srgbClr val="595959"/>
                    </a:gs>
                    <a:gs pos="86000">
                      <a:srgbClr val="595959"/>
                    </a:gs>
                  </a:gsLst>
                  <a:lin ang="5400000" scaled="0"/>
                </a:gradFill>
                <a:latin typeface="+mn-lt"/>
                <a:ea typeface="+mn-ea"/>
                <a:cs typeface="+mn-cs"/>
              </a:defRPr>
            </a:lvl3pPr>
            <a:lvl4pPr marL="1399968" indent="-349587">
              <a:buSzPct val="80000"/>
              <a:buFont typeface="Arial" pitchFamily="34" charset="0"/>
              <a:buChar char="•"/>
              <a:defRPr lang="en-US" sz="2040" kern="1200" dirty="0" smtClean="0">
                <a:gradFill>
                  <a:gsLst>
                    <a:gs pos="0">
                      <a:srgbClr val="595959"/>
                    </a:gs>
                    <a:gs pos="86000">
                      <a:srgbClr val="595959"/>
                    </a:gs>
                  </a:gsLst>
                  <a:lin ang="5400000" scaled="0"/>
                </a:gradFill>
                <a:latin typeface="+mn-lt"/>
                <a:ea typeface="+mn-ea"/>
                <a:cs typeface="+mn-cs"/>
              </a:defRPr>
            </a:lvl4pPr>
            <a:lvl5pPr marL="1108644" indent="-349587">
              <a:buSzPct val="80000"/>
              <a:buFont typeface="Arial" pitchFamily="34" charset="0"/>
              <a:buChar char="•"/>
              <a:defRPr lang="en-US" sz="2040" kern="1200" dirty="0">
                <a:gradFill>
                  <a:gsLst>
                    <a:gs pos="0">
                      <a:srgbClr val="595959"/>
                    </a:gs>
                    <a:gs pos="86000">
                      <a:srgbClr val="595959"/>
                    </a:gs>
                  </a:gsLst>
                  <a:lin ang="5400000" scaled="0"/>
                </a:gradFill>
                <a:latin typeface="+mn-lt"/>
                <a:ea typeface="+mn-ea"/>
                <a:cs typeface="+mn-cs"/>
              </a:defRPr>
            </a:lvl5pPr>
            <a:lvl6pPr marL="1399968" indent="-349587">
              <a:defRPr sz="1632"/>
            </a:lvl6pPr>
            <a:lvl7pPr marL="1634644" indent="-291324">
              <a:defRPr sz="1632"/>
            </a:lvl7pPr>
            <a:lvl8pPr>
              <a:defRPr sz="1632"/>
            </a:lvl8pPr>
            <a:lvl9pPr>
              <a:defRPr sz="1632"/>
            </a:lvl9pPr>
          </a:lstStyle>
          <a:p>
            <a:pPr marL="411089" lvl="0" indent="-411089" algn="l" defTabSz="932195" rtl="0" eaLnBrk="1" latinLnBrk="0" hangingPunct="1">
              <a:lnSpc>
                <a:spcPct val="90000"/>
              </a:lnSpc>
              <a:spcBef>
                <a:spcPct val="20000"/>
              </a:spcBef>
              <a:buSzPct val="80000"/>
            </a:pPr>
            <a:r>
              <a:rPr lang="en-US" smtClean="0"/>
              <a:t>Click to edit Master text styles</a:t>
            </a:r>
          </a:p>
          <a:p>
            <a:pPr marL="411089" lvl="1" indent="-411089" algn="l" defTabSz="932195" rtl="0" eaLnBrk="1" latinLnBrk="0" hangingPunct="1">
              <a:lnSpc>
                <a:spcPct val="90000"/>
              </a:lnSpc>
              <a:spcBef>
                <a:spcPct val="20000"/>
              </a:spcBef>
              <a:buSzPct val="80000"/>
            </a:pPr>
            <a:r>
              <a:rPr lang="en-US" smtClean="0"/>
              <a:t>Second level</a:t>
            </a:r>
          </a:p>
          <a:p>
            <a:pPr marL="411089" lvl="2" indent="-411089" algn="l" defTabSz="932195" rtl="0" eaLnBrk="1" latinLnBrk="0" hangingPunct="1">
              <a:lnSpc>
                <a:spcPct val="90000"/>
              </a:lnSpc>
              <a:spcBef>
                <a:spcPct val="20000"/>
              </a:spcBef>
              <a:buSzPct val="80000"/>
            </a:pPr>
            <a:r>
              <a:rPr lang="en-US" smtClean="0"/>
              <a:t>Third level</a:t>
            </a:r>
          </a:p>
          <a:p>
            <a:pPr marL="411089" lvl="3" indent="-411089" algn="l" defTabSz="932195" rtl="0" eaLnBrk="1" latinLnBrk="0" hangingPunct="1">
              <a:lnSpc>
                <a:spcPct val="90000"/>
              </a:lnSpc>
              <a:spcBef>
                <a:spcPct val="20000"/>
              </a:spcBef>
              <a:buSzPct val="80000"/>
            </a:pPr>
            <a:r>
              <a:rPr lang="en-US" smtClean="0"/>
              <a:t>Fourth level</a:t>
            </a:r>
          </a:p>
          <a:p>
            <a:pPr marL="411089" lvl="4" indent="-411089" algn="l" defTabSz="932195"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xmlns="" val="3745494023"/>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86"/>
            <a:ext cx="11375537" cy="776911"/>
          </a:xfrm>
        </p:spPr>
        <p:txBody>
          <a:bodyPr/>
          <a:lstStyle>
            <a:lvl1pPr>
              <a:defRPr sz="5609"/>
            </a:lvl1pPr>
          </a:lstStyle>
          <a:p>
            <a:r>
              <a:rPr lang="en-US" smtClean="0"/>
              <a:t>Click to edit Master title style</a:t>
            </a:r>
            <a:endParaRPr lang="en-US" dirty="0"/>
          </a:p>
        </p:txBody>
      </p:sp>
    </p:spTree>
    <p:extLst>
      <p:ext uri="{BB962C8B-B14F-4D97-AF65-F5344CB8AC3E}">
        <p14:creationId xmlns:p14="http://schemas.microsoft.com/office/powerpoint/2010/main" xmlns="" val="3882966491"/>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42273488"/>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tretch>
            <a:fillRect/>
          </a:stretch>
        </p:blipFill>
        <p:spPr bwMode="black">
          <a:xfrm>
            <a:off x="4408971" y="3202790"/>
            <a:ext cx="3618533" cy="588948"/>
          </a:xfrm>
          <a:prstGeom prst="rect">
            <a:avLst/>
          </a:prstGeom>
          <a:noFill/>
          <a:ln>
            <a:noFill/>
          </a:ln>
        </p:spPr>
      </p:pic>
      <p:sp>
        <p:nvSpPr>
          <p:cNvPr id="3" name="Text Box 3"/>
          <p:cNvSpPr txBox="1">
            <a:spLocks noChangeArrowheads="1"/>
          </p:cNvSpPr>
          <p:nvPr userDrawn="1"/>
        </p:nvSpPr>
        <p:spPr bwMode="blackWhite">
          <a:xfrm>
            <a:off x="518187" y="6204681"/>
            <a:ext cx="11400102" cy="423826"/>
          </a:xfrm>
          <a:prstGeom prst="rect">
            <a:avLst/>
          </a:prstGeom>
          <a:noFill/>
          <a:ln w="12700">
            <a:noFill/>
            <a:miter lim="800000"/>
            <a:headEnd type="none" w="sm" len="sm"/>
            <a:tailEnd type="none" w="sm" len="sm"/>
          </a:ln>
          <a:effectLst/>
        </p:spPr>
        <p:txBody>
          <a:bodyPr vert="horz" wrap="square" lIns="93208" tIns="46605" rIns="93208" bIns="46605" numCol="1" anchor="t" anchorCtr="0" compatLnSpc="1">
            <a:prstTxWarp prst="textNoShape">
              <a:avLst/>
            </a:prstTxWarp>
            <a:spAutoFit/>
          </a:bodyPr>
          <a:lstStyle/>
          <a:p>
            <a:pPr algn="ctr" defTabSz="931925" eaLnBrk="0" hangingPunct="0"/>
            <a:r>
              <a:rPr lang="en-US" sz="714" dirty="0">
                <a:solidFill>
                  <a:srgbClr val="FFFFFF">
                    <a:alpha val="99000"/>
                  </a:srgbClr>
                </a:solidFill>
                <a:cs typeface="Arial" charset="0"/>
              </a:rPr>
              <a:t>© </a:t>
            </a:r>
            <a:r>
              <a:rPr lang="en-US" sz="714" dirty="0" smtClean="0">
                <a:solidFill>
                  <a:srgbClr val="FFFFFF">
                    <a:alpha val="99000"/>
                  </a:srgbClr>
                </a:solidFill>
                <a:cs typeface="Arial" charset="0"/>
              </a:rPr>
              <a:t>2011 Microsoft </a:t>
            </a:r>
            <a:r>
              <a:rPr lang="en-US" sz="714"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31925" eaLnBrk="0" hangingPunct="0"/>
            <a:r>
              <a:rPr lang="en-US" sz="714"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14" dirty="0" smtClean="0">
                <a:solidFill>
                  <a:srgbClr val="FFFFFF">
                    <a:alpha val="99000"/>
                  </a:srgbClr>
                </a:solidFill>
                <a:cs typeface="Arial" charset="0"/>
              </a:rPr>
              <a:t>MICROSOFT </a:t>
            </a:r>
            <a:r>
              <a:rPr lang="en-US" sz="714"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xmlns="" val="4217524711"/>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3182" y="3780166"/>
            <a:ext cx="11456578" cy="1243033"/>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19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2" y="5259742"/>
            <a:ext cx="7666298" cy="461111"/>
          </a:xfrm>
        </p:spPr>
        <p:txBody>
          <a:bodyPr/>
          <a:lstStyle>
            <a:lvl1pPr marL="0" indent="0">
              <a:buNone/>
              <a:defRPr lang="en-US" sz="3264" kern="1200" spc="-102" baseline="0" dirty="0">
                <a:solidFill>
                  <a:schemeClr val="bg1">
                    <a:alpha val="99000"/>
                  </a:schemeClr>
                </a:solidFill>
                <a:latin typeface="Segoe UI Light" pitchFamily="34" charset="0"/>
                <a:ea typeface="+mn-ea"/>
                <a:cs typeface="+mn-cs"/>
              </a:defRPr>
            </a:lvl1pPr>
          </a:lstStyle>
          <a:p>
            <a:pPr marL="0" lvl="0" indent="0" algn="l" defTabSz="932195"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xmlns="" val="295897108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120650" y="6316662"/>
            <a:ext cx="10745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2013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xmlns="" val="303740975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1" y="1476621"/>
            <a:ext cx="11375537" cy="2040374"/>
          </a:xfrm>
        </p:spPr>
        <p:txBody>
          <a:bodyPr/>
          <a:lstStyle>
            <a:lvl1pPr marL="469352" indent="-469352">
              <a:buClr>
                <a:srgbClr val="FFFFFF"/>
              </a:buClr>
              <a:buSzPct val="70000"/>
              <a:buFontTx/>
              <a:buBlip>
                <a:blip r:embed="rId2"/>
              </a:buBlip>
              <a:defRPr>
                <a:gradFill>
                  <a:gsLst>
                    <a:gs pos="0">
                      <a:srgbClr val="FFFFFF"/>
                    </a:gs>
                    <a:gs pos="86000">
                      <a:srgbClr val="FFFFFF"/>
                    </a:gs>
                  </a:gsLst>
                  <a:lin ang="5400000" scaled="0"/>
                </a:gradFill>
              </a:defRPr>
            </a:lvl1pPr>
            <a:lvl2pPr marL="872355" indent="-402996">
              <a:buClr>
                <a:srgbClr val="FFFFFF"/>
              </a:buClr>
              <a:buSzPct val="70000"/>
              <a:buFontTx/>
              <a:buBlip>
                <a:blip r:embed="rId2"/>
              </a:buBlip>
              <a:defRPr>
                <a:gradFill>
                  <a:gsLst>
                    <a:gs pos="0">
                      <a:srgbClr val="FFFFFF"/>
                    </a:gs>
                    <a:gs pos="86000">
                      <a:srgbClr val="FFFFFF"/>
                    </a:gs>
                  </a:gsLst>
                  <a:lin ang="5400000" scaled="0"/>
                </a:gradFill>
              </a:defRPr>
            </a:lvl2pPr>
            <a:lvl3pPr marL="1283437" indent="-411089">
              <a:buClr>
                <a:srgbClr val="FFFFFF"/>
              </a:buClr>
              <a:buSzPct val="70000"/>
              <a:buFontTx/>
              <a:buBlip>
                <a:blip r:embed="rId2"/>
              </a:buBlip>
              <a:defRPr>
                <a:gradFill>
                  <a:gsLst>
                    <a:gs pos="0">
                      <a:srgbClr val="FFFFFF"/>
                    </a:gs>
                    <a:gs pos="86000">
                      <a:srgbClr val="FFFFFF"/>
                    </a:gs>
                  </a:gsLst>
                  <a:lin ang="5400000" scaled="0"/>
                </a:gradFill>
              </a:defRPr>
            </a:lvl3pPr>
            <a:lvl4pPr marL="1636262" indent="-352825">
              <a:buClr>
                <a:srgbClr val="FFFFFF"/>
              </a:buClr>
              <a:buSzPct val="70000"/>
              <a:buFontTx/>
              <a:buBlip>
                <a:blip r:embed="rId2"/>
              </a:buBlip>
              <a:defRPr>
                <a:gradFill>
                  <a:gsLst>
                    <a:gs pos="0">
                      <a:srgbClr val="FFFFFF"/>
                    </a:gs>
                    <a:gs pos="86000">
                      <a:srgbClr val="FFFFFF"/>
                    </a:gs>
                  </a:gsLst>
                  <a:lin ang="5400000" scaled="0"/>
                </a:gradFill>
              </a:defRPr>
            </a:lvl4pPr>
            <a:lvl5pPr marL="1979374" indent="-3431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74818702"/>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1" y="1476621"/>
            <a:ext cx="11375537" cy="2040374"/>
          </a:xfrm>
        </p:spPr>
        <p:txBody>
          <a:bodyPr/>
          <a:lstStyle>
            <a:lvl1pPr marL="469352" indent="-469352">
              <a:buClr>
                <a:srgbClr val="FFFFFF"/>
              </a:buClr>
              <a:buSzPct val="70000"/>
              <a:buFontTx/>
              <a:buBlip>
                <a:blip r:embed="rId2"/>
              </a:buBlip>
              <a:defRPr>
                <a:gradFill>
                  <a:gsLst>
                    <a:gs pos="0">
                      <a:srgbClr val="FFFFFF"/>
                    </a:gs>
                    <a:gs pos="86000">
                      <a:srgbClr val="FFFFFF"/>
                    </a:gs>
                  </a:gsLst>
                  <a:lin ang="5400000" scaled="0"/>
                </a:gradFill>
              </a:defRPr>
            </a:lvl1pPr>
            <a:lvl2pPr marL="872355" indent="-402996">
              <a:buClr>
                <a:srgbClr val="FFFFFF"/>
              </a:buClr>
              <a:buSzPct val="70000"/>
              <a:buFontTx/>
              <a:buBlip>
                <a:blip r:embed="rId2"/>
              </a:buBlip>
              <a:defRPr>
                <a:gradFill>
                  <a:gsLst>
                    <a:gs pos="0">
                      <a:srgbClr val="FFFFFF"/>
                    </a:gs>
                    <a:gs pos="86000">
                      <a:srgbClr val="FFFFFF"/>
                    </a:gs>
                  </a:gsLst>
                  <a:lin ang="5400000" scaled="0"/>
                </a:gradFill>
              </a:defRPr>
            </a:lvl2pPr>
            <a:lvl3pPr marL="1283437" indent="-411089">
              <a:buClr>
                <a:srgbClr val="FFFFFF"/>
              </a:buClr>
              <a:buSzPct val="70000"/>
              <a:buFontTx/>
              <a:buBlip>
                <a:blip r:embed="rId2"/>
              </a:buBlip>
              <a:defRPr>
                <a:gradFill>
                  <a:gsLst>
                    <a:gs pos="0">
                      <a:srgbClr val="FFFFFF"/>
                    </a:gs>
                    <a:gs pos="86000">
                      <a:srgbClr val="FFFFFF"/>
                    </a:gs>
                  </a:gsLst>
                  <a:lin ang="5400000" scaled="0"/>
                </a:gradFill>
              </a:defRPr>
            </a:lvl3pPr>
            <a:lvl4pPr marL="1636262" indent="-352825">
              <a:buClr>
                <a:srgbClr val="FFFFFF"/>
              </a:buClr>
              <a:buSzPct val="70000"/>
              <a:buFontTx/>
              <a:buBlip>
                <a:blip r:embed="rId2"/>
              </a:buBlip>
              <a:defRPr>
                <a:gradFill>
                  <a:gsLst>
                    <a:gs pos="0">
                      <a:srgbClr val="FFFFFF"/>
                    </a:gs>
                    <a:gs pos="86000">
                      <a:srgbClr val="FFFFFF"/>
                    </a:gs>
                  </a:gsLst>
                  <a:lin ang="5400000" scaled="0"/>
                </a:gradFill>
              </a:defRPr>
            </a:lvl4pPr>
            <a:lvl5pPr marL="1979374" indent="-3431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5" y="6363105"/>
            <a:ext cx="12436476" cy="631450"/>
          </a:xfrm>
          <a:solidFill>
            <a:srgbClr val="FFFF99"/>
          </a:solidFill>
        </p:spPr>
        <p:txBody>
          <a:bodyPr wrap="square" lIns="152338" tIns="76167" rIns="152338" bIns="76167" anchor="b" anchorCtr="0">
            <a:noAutofit/>
          </a:bodyPr>
          <a:lstStyle>
            <a:lvl1pPr algn="r">
              <a:buFont typeface="Arial" pitchFamily="34" charset="0"/>
              <a:buNone/>
              <a:defRPr spc="-52"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xmlns="" val="3142188470"/>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3182" y="2950299"/>
            <a:ext cx="11456578" cy="1243033"/>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19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2" y="4429888"/>
            <a:ext cx="7666298" cy="461111"/>
          </a:xfrm>
        </p:spPr>
        <p:txBody>
          <a:bodyPr/>
          <a:lstStyle>
            <a:lvl1pPr marL="0" indent="0">
              <a:buNone/>
              <a:defRPr lang="en-US" sz="3264" kern="1200" spc="-102" baseline="0" dirty="0">
                <a:solidFill>
                  <a:schemeClr val="bg1">
                    <a:alpha val="99000"/>
                  </a:schemeClr>
                </a:solidFill>
                <a:latin typeface="+mj-lt"/>
                <a:ea typeface="+mn-ea"/>
                <a:cs typeface="+mn-cs"/>
              </a:defRPr>
            </a:lvl1pPr>
          </a:lstStyle>
          <a:p>
            <a:pPr marL="0" lvl="0" indent="0" algn="l" defTabSz="93219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print">
            <a:extLst>
              <a:ext uri="{BEBA8EAE-BF5A-486C-A8C5-ECC9F3942E4B}">
                <a14:imgProps xmlns:a14="http://schemas.microsoft.com/office/drawing/2010/main" xmlns="">
                  <a14:imgLayer r:embed="rId3">
                    <a14:imgEffect>
                      <a14:brightnessContrast bright="100000"/>
                    </a14:imgEffect>
                  </a14:imgLayer>
                </a14:imgProps>
              </a:ext>
              <a:ext uri="{28A0092B-C50C-407E-A947-70E740481C1C}">
                <a14:useLocalDpi xmlns:a14="http://schemas.microsoft.com/office/drawing/2010/main" xmlns="" val="0"/>
              </a:ext>
            </a:extLst>
          </a:blip>
          <a:srcRect/>
          <a:stretch/>
        </p:blipFill>
        <p:spPr bwMode="black">
          <a:xfrm>
            <a:off x="10712392" y="6498540"/>
            <a:ext cx="1184463" cy="199130"/>
          </a:xfrm>
          <a:prstGeom prst="rect">
            <a:avLst/>
          </a:prstGeom>
          <a:noFill/>
          <a:ln>
            <a:noFill/>
          </a:ln>
        </p:spPr>
      </p:pic>
      <p:pic>
        <p:nvPicPr>
          <p:cNvPr id="7" name="Picture 6"/>
          <p:cNvPicPr>
            <a:picLocks noChangeAspect="1"/>
          </p:cNvPicPr>
          <p:nvPr userDrawn="1"/>
        </p:nvPicPr>
        <p:blipFill>
          <a:blip r:embed="rId4">
            <a:extLst>
              <a:ext uri="{BEBA8EAE-BF5A-486C-A8C5-ECC9F3942E4B}">
                <a14:imgProps xmlns:a14="http://schemas.microsoft.com/office/drawing/2010/main" xmlns="">
                  <a14:imgLayer r:embed="rId5">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529661" y="2311877"/>
            <a:ext cx="2548577" cy="296119"/>
          </a:xfrm>
          <a:prstGeom prst="rect">
            <a:avLst/>
          </a:prstGeom>
        </p:spPr>
      </p:pic>
    </p:spTree>
    <p:extLst>
      <p:ext uri="{BB962C8B-B14F-4D97-AF65-F5344CB8AC3E}">
        <p14:creationId xmlns:p14="http://schemas.microsoft.com/office/powerpoint/2010/main" xmlns="" val="3421725326"/>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89" y="2278590"/>
            <a:ext cx="8543653" cy="1386254"/>
          </a:xfrm>
        </p:spPr>
        <p:txBody>
          <a:bodyPr anchor="ctr" anchorCtr="0">
            <a:noAutofit/>
          </a:bodyPr>
          <a:lstStyle>
            <a:lvl1pPr>
              <a:lnSpc>
                <a:spcPct val="90000"/>
              </a:lnSpc>
              <a:defRPr sz="6833"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81" y="4704187"/>
            <a:ext cx="5565153" cy="1167722"/>
          </a:xfrm>
        </p:spPr>
        <p:txBody>
          <a:bodyPr/>
          <a:lstStyle>
            <a:lvl1pPr marL="0" indent="0">
              <a:buFont typeface="Arial" pitchFamily="34" charset="0"/>
              <a:buNone/>
              <a:defRPr sz="2448">
                <a:solidFill>
                  <a:schemeClr val="bg1">
                    <a:alpha val="98000"/>
                  </a:schemeClr>
                </a:solidFill>
                <a:latin typeface="+mj-lt"/>
              </a:defRPr>
            </a:lvl1pPr>
            <a:lvl2pPr marL="469352" indent="0">
              <a:buFont typeface="Arial" pitchFamily="34" charset="0"/>
              <a:buNone/>
              <a:defRPr/>
            </a:lvl2pPr>
            <a:lvl3pPr marL="872355" indent="0">
              <a:buFont typeface="Arial" pitchFamily="34" charset="0"/>
              <a:buNone/>
              <a:defRPr/>
            </a:lvl3pPr>
            <a:lvl4pPr marL="1283437" indent="0">
              <a:buFont typeface="Arial" pitchFamily="34" charset="0"/>
              <a:buNone/>
              <a:defRPr/>
            </a:lvl4pPr>
            <a:lvl5pPr marL="163626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xmlns="" val="2975343878"/>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410820"/>
            <a:ext cx="11375537" cy="776911"/>
          </a:xfrm>
        </p:spPr>
        <p:txBody>
          <a:bodyPr/>
          <a:lstStyle>
            <a:lvl1pPr>
              <a:defRPr sz="5609">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29661" y="1397815"/>
            <a:ext cx="11375537" cy="965254"/>
          </a:xfrm>
        </p:spPr>
        <p:txBody>
          <a:bodyPr/>
          <a:lstStyle>
            <a:lvl1pPr marL="3238" indent="0">
              <a:spcBef>
                <a:spcPts val="0"/>
              </a:spcBef>
              <a:spcAft>
                <a:spcPts val="918"/>
              </a:spcAft>
              <a:buSzPct val="80000"/>
              <a:buFont typeface="Arial" pitchFamily="34" charset="0"/>
              <a:buNone/>
              <a:defRPr sz="4080" spc="-102" baseline="0">
                <a:solidFill>
                  <a:schemeClr val="bg1"/>
                </a:solidFill>
                <a:latin typeface="Segoe UI Light" pitchFamily="34" charset="0"/>
              </a:defRPr>
            </a:lvl1pPr>
            <a:lvl2pPr marL="3238" indent="0">
              <a:spcBef>
                <a:spcPts val="0"/>
              </a:spcBef>
              <a:buSzPct val="80000"/>
              <a:buFont typeface="Arial" pitchFamily="34" charset="0"/>
              <a:buNone/>
              <a:defRPr sz="2040" spc="-52" baseline="0">
                <a:solidFill>
                  <a:schemeClr val="bg1"/>
                </a:solidFill>
              </a:defRPr>
            </a:lvl2pPr>
            <a:lvl3pPr marL="1283437" indent="-41108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262" indent="-3528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79374" indent="-343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89171" y="6561933"/>
            <a:ext cx="1220680" cy="140861"/>
          </a:xfrm>
          <a:prstGeom prst="rect">
            <a:avLst/>
          </a:prstGeom>
        </p:spPr>
      </p:pic>
      <p:sp>
        <p:nvSpPr>
          <p:cNvPr id="8" name="Rectangle 7"/>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l="49222"/>
          <a:stretch/>
        </p:blipFill>
        <p:spPr>
          <a:xfrm rot="10800000">
            <a:off x="11586510" y="-8439"/>
            <a:ext cx="863190" cy="851316"/>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rot="10800000">
            <a:off x="9091276" y="-8439"/>
            <a:ext cx="1699926" cy="851316"/>
          </a:xfrm>
          <a:prstGeom prst="rect">
            <a:avLst/>
          </a:prstGeom>
        </p:spPr>
      </p:pic>
    </p:spTree>
    <p:extLst>
      <p:ext uri="{BB962C8B-B14F-4D97-AF65-F5344CB8AC3E}">
        <p14:creationId xmlns:p14="http://schemas.microsoft.com/office/powerpoint/2010/main" xmlns="" val="1235196620"/>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31798" y="3536711"/>
            <a:ext cx="10910667" cy="1406089"/>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689171" y="6561933"/>
            <a:ext cx="1220680" cy="140861"/>
          </a:xfrm>
          <a:prstGeom prst="rect">
            <a:avLst/>
          </a:prstGeom>
        </p:spPr>
      </p:pic>
      <p:sp>
        <p:nvSpPr>
          <p:cNvPr id="5" name="Rectangle 4"/>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6" name="Rectangle 5"/>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l="49222"/>
          <a:stretch/>
        </p:blipFill>
        <p:spPr>
          <a:xfrm rot="10800000">
            <a:off x="11586510" y="-8439"/>
            <a:ext cx="863190" cy="851316"/>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9091276" y="-8439"/>
            <a:ext cx="1699926" cy="851316"/>
          </a:xfrm>
          <a:prstGeom prst="rect">
            <a:avLst/>
          </a:prstGeom>
        </p:spPr>
      </p:pic>
    </p:spTree>
    <p:extLst>
      <p:ext uri="{BB962C8B-B14F-4D97-AF65-F5344CB8AC3E}">
        <p14:creationId xmlns:p14="http://schemas.microsoft.com/office/powerpoint/2010/main" xmlns="" val="2580661170"/>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1" y="1476653"/>
            <a:ext cx="11375537" cy="3038587"/>
          </a:xfrm>
        </p:spPr>
        <p:txBody>
          <a:bodyPr/>
          <a:lstStyle>
            <a:lvl1pPr marL="288087" indent="-288087">
              <a:buClr>
                <a:srgbClr val="92D050"/>
              </a:buClr>
              <a:buSzPct val="125000"/>
              <a:buFont typeface="Arial" pitchFamily="34" charset="0"/>
              <a:buChar char="•"/>
              <a:defRPr>
                <a:gradFill>
                  <a:gsLst>
                    <a:gs pos="0">
                      <a:srgbClr val="FFFFFF"/>
                    </a:gs>
                    <a:gs pos="86000">
                      <a:srgbClr val="FFFFFF"/>
                    </a:gs>
                  </a:gsLst>
                  <a:lin ang="5400000" scaled="0"/>
                </a:gradFill>
              </a:defRPr>
            </a:lvl1pPr>
            <a:lvl2pPr marL="762296" indent="-292944">
              <a:buClr>
                <a:srgbClr val="92D050"/>
              </a:buClr>
              <a:buSzPct val="125000"/>
              <a:buFont typeface="Arial" pitchFamily="34" charset="0"/>
              <a:buChar char="•"/>
              <a:defRPr>
                <a:gradFill>
                  <a:gsLst>
                    <a:gs pos="0">
                      <a:srgbClr val="FFFFFF"/>
                    </a:gs>
                    <a:gs pos="86000">
                      <a:srgbClr val="FFFFFF"/>
                    </a:gs>
                  </a:gsLst>
                  <a:lin ang="5400000" scaled="0"/>
                </a:gradFill>
              </a:defRPr>
            </a:lvl2pPr>
            <a:lvl3pPr marL="1102170" indent="-229821">
              <a:buClr>
                <a:srgbClr val="92D050"/>
              </a:buClr>
              <a:buSzPct val="125000"/>
              <a:buFont typeface="Arial" pitchFamily="34" charset="0"/>
              <a:buChar char="•"/>
              <a:defRPr>
                <a:gradFill>
                  <a:gsLst>
                    <a:gs pos="0">
                      <a:srgbClr val="FFFFFF"/>
                    </a:gs>
                    <a:gs pos="86000">
                      <a:srgbClr val="FFFFFF"/>
                    </a:gs>
                  </a:gsLst>
                  <a:lin ang="5400000" scaled="0"/>
                </a:gradFill>
              </a:defRPr>
            </a:lvl3pPr>
            <a:lvl4pPr marL="1508402" indent="-224965">
              <a:buClr>
                <a:srgbClr val="92D050"/>
              </a:buClr>
              <a:buSzPct val="125000"/>
              <a:buFont typeface="Arial" pitchFamily="34" charset="0"/>
              <a:buChar char="•"/>
              <a:defRPr>
                <a:gradFill>
                  <a:gsLst>
                    <a:gs pos="0">
                      <a:srgbClr val="FFFFFF"/>
                    </a:gs>
                    <a:gs pos="86000">
                      <a:srgbClr val="FFFFFF"/>
                    </a:gs>
                  </a:gsLst>
                  <a:lin ang="5400000" scaled="0"/>
                </a:gradFill>
              </a:defRPr>
            </a:lvl4pPr>
            <a:lvl5pPr marL="1864465" indent="-228205">
              <a:buClr>
                <a:srgbClr val="92D050"/>
              </a:buClr>
              <a:buSzPct val="125000"/>
              <a:buFont typeface="Arial" pitchFamily="34" charset="0"/>
              <a:buChar char="•"/>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689171" y="6561933"/>
            <a:ext cx="1220680" cy="140861"/>
          </a:xfrm>
          <a:prstGeom prst="rect">
            <a:avLst/>
          </a:prstGeom>
        </p:spPr>
      </p:pic>
      <p:sp>
        <p:nvSpPr>
          <p:cNvPr id="7" name="Rectangle 6"/>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l="49222"/>
          <a:stretch/>
        </p:blipFill>
        <p:spPr>
          <a:xfrm rot="10800000">
            <a:off x="11586510" y="-8439"/>
            <a:ext cx="863190" cy="851316"/>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9091276" y="-8439"/>
            <a:ext cx="1699926" cy="851316"/>
          </a:xfrm>
          <a:prstGeom prst="rect">
            <a:avLst/>
          </a:prstGeom>
        </p:spPr>
      </p:pic>
    </p:spTree>
    <p:extLst>
      <p:ext uri="{BB962C8B-B14F-4D97-AF65-F5344CB8AC3E}">
        <p14:creationId xmlns:p14="http://schemas.microsoft.com/office/powerpoint/2010/main" xmlns="" val="2798602449"/>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Rectangle 12"/>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689171" y="6561933"/>
            <a:ext cx="1220680" cy="140861"/>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l="49222"/>
          <a:stretch/>
        </p:blipFill>
        <p:spPr>
          <a:xfrm rot="10800000">
            <a:off x="11586510" y="-8439"/>
            <a:ext cx="863190" cy="85131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9091276" y="-8439"/>
            <a:ext cx="1699926" cy="851316"/>
          </a:xfrm>
          <a:prstGeom prst="rect">
            <a:avLst/>
          </a:prstGeom>
        </p:spPr>
      </p:pic>
    </p:spTree>
    <p:extLst>
      <p:ext uri="{BB962C8B-B14F-4D97-AF65-F5344CB8AC3E}">
        <p14:creationId xmlns:p14="http://schemas.microsoft.com/office/powerpoint/2010/main" xmlns="" val="2717985660"/>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909194" y="1079981"/>
            <a:ext cx="2472593" cy="2130688"/>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53764" y="3325048"/>
            <a:ext cx="3078192" cy="27973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96661" y="1441922"/>
            <a:ext cx="1122486" cy="96727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883610" y="1510704"/>
            <a:ext cx="3472280" cy="2992142"/>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6" name="Rectangle 5"/>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49222"/>
          <a:stretch/>
        </p:blipFill>
        <p:spPr>
          <a:xfrm rot="10800000">
            <a:off x="11586510" y="-8439"/>
            <a:ext cx="863190" cy="851316"/>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rot="10800000">
            <a:off x="9091276" y="-8439"/>
            <a:ext cx="1699926" cy="851316"/>
          </a:xfrm>
          <a:prstGeom prst="rect">
            <a:avLst/>
          </a:prstGeom>
        </p:spPr>
      </p:pic>
    </p:spTree>
    <p:extLst>
      <p:ext uri="{BB962C8B-B14F-4D97-AF65-F5344CB8AC3E}">
        <p14:creationId xmlns:p14="http://schemas.microsoft.com/office/powerpoint/2010/main" xmlns="" val="2907486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sp>
        <p:nvSpPr>
          <p:cNvPr id="6" name="Hexagon 5"/>
          <p:cNvSpPr/>
          <p:nvPr userDrawn="1"/>
        </p:nvSpPr>
        <p:spPr bwMode="auto">
          <a:xfrm rot="19780699">
            <a:off x="5213211" y="1977042"/>
            <a:ext cx="2891710" cy="2491851"/>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7" name="Hexagon 6"/>
          <p:cNvSpPr/>
          <p:nvPr userDrawn="1"/>
        </p:nvSpPr>
        <p:spPr bwMode="auto">
          <a:xfrm rot="19780699">
            <a:off x="1753764" y="1645437"/>
            <a:ext cx="3078192" cy="27973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8" name="Hexagon 7"/>
          <p:cNvSpPr/>
          <p:nvPr userDrawn="1"/>
        </p:nvSpPr>
        <p:spPr bwMode="auto">
          <a:xfrm rot="19780699">
            <a:off x="167508" y="4529961"/>
            <a:ext cx="1122486" cy="96727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9" name="Hexagon 8"/>
          <p:cNvSpPr/>
          <p:nvPr userDrawn="1"/>
        </p:nvSpPr>
        <p:spPr bwMode="auto">
          <a:xfrm rot="19780699">
            <a:off x="6800253" y="649253"/>
            <a:ext cx="3472280" cy="2992142"/>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0" name="Rectangle 9"/>
          <p:cNvSpPr/>
          <p:nvPr userDrawn="1"/>
        </p:nvSpPr>
        <p:spPr bwMode="auto">
          <a:xfrm>
            <a:off x="0" y="35"/>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20" tIns="46610" rIns="93220" bIns="46610" numCol="1" rtlCol="0" anchor="ctr" anchorCtr="0" compatLnSpc="1">
            <a:prstTxWarp prst="textNoShape">
              <a:avLst/>
            </a:prstTxWarp>
          </a:bodyPr>
          <a:lstStyle/>
          <a:p>
            <a:pPr algn="ctr" defTabSz="931925"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49222"/>
          <a:stretch/>
        </p:blipFill>
        <p:spPr>
          <a:xfrm rot="10800000">
            <a:off x="11586510" y="-8439"/>
            <a:ext cx="863190" cy="851316"/>
          </a:xfrm>
          <a:prstGeom prst="rect">
            <a:avLst/>
          </a:prstGeom>
        </p:spPr>
      </p:pic>
      <p:pic>
        <p:nvPicPr>
          <p:cNvPr id="15" name="Picture 1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6" name="Picture 1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rot="10800000">
            <a:off x="9091276" y="-8439"/>
            <a:ext cx="1699926" cy="851316"/>
          </a:xfrm>
          <a:prstGeom prst="rect">
            <a:avLst/>
          </a:prstGeom>
        </p:spPr>
      </p:pic>
    </p:spTree>
    <p:extLst>
      <p:ext uri="{BB962C8B-B14F-4D97-AF65-F5344CB8AC3E}">
        <p14:creationId xmlns:p14="http://schemas.microsoft.com/office/powerpoint/2010/main" xmlns="" val="719556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9"/>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6"/>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6"/>
                                        </p:tgtEl>
                                      </p:cBhvr>
                                    </p:animEffect>
                                    <p:set>
                                      <p:cBhvr>
                                        <p:cTn id="20" dur="1" fill="hold">
                                          <p:stCondLst>
                                            <p:cond delay="749"/>
                                          </p:stCondLst>
                                        </p:cTn>
                                        <p:tgtEl>
                                          <p:spTgt spid="6"/>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8"/>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750"/>
                                        <p:tgtEl>
                                          <p:spTgt spid="7"/>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7"/>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2452880295"/>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4408971" y="3202790"/>
            <a:ext cx="3618533" cy="588948"/>
          </a:xfrm>
          <a:prstGeom prst="rect">
            <a:avLst/>
          </a:prstGeom>
          <a:noFill/>
          <a:ln>
            <a:noFill/>
          </a:ln>
        </p:spPr>
      </p:pic>
      <p:sp>
        <p:nvSpPr>
          <p:cNvPr id="3" name="Text Box 3"/>
          <p:cNvSpPr txBox="1">
            <a:spLocks noChangeArrowheads="1"/>
          </p:cNvSpPr>
          <p:nvPr userDrawn="1"/>
        </p:nvSpPr>
        <p:spPr bwMode="blackWhite">
          <a:xfrm>
            <a:off x="518187" y="6204681"/>
            <a:ext cx="11400102" cy="423826"/>
          </a:xfrm>
          <a:prstGeom prst="rect">
            <a:avLst/>
          </a:prstGeom>
          <a:noFill/>
          <a:ln w="12700">
            <a:noFill/>
            <a:miter lim="800000"/>
            <a:headEnd type="none" w="sm" len="sm"/>
            <a:tailEnd type="none" w="sm" len="sm"/>
          </a:ln>
          <a:effectLst/>
        </p:spPr>
        <p:txBody>
          <a:bodyPr vert="horz" wrap="square" lIns="93208" tIns="46605" rIns="93208" bIns="46605" numCol="1" anchor="t" anchorCtr="0" compatLnSpc="1">
            <a:prstTxWarp prst="textNoShape">
              <a:avLst/>
            </a:prstTxWarp>
            <a:spAutoFit/>
          </a:bodyPr>
          <a:lstStyle/>
          <a:p>
            <a:pPr algn="ctr" defTabSz="931925" eaLnBrk="0" hangingPunct="0"/>
            <a:r>
              <a:rPr lang="en-US" sz="714" dirty="0">
                <a:solidFill>
                  <a:srgbClr val="FFFFFF">
                    <a:alpha val="99000"/>
                  </a:srgbClr>
                </a:solidFill>
                <a:cs typeface="Arial" charset="0"/>
              </a:rPr>
              <a:t>© </a:t>
            </a:r>
            <a:r>
              <a:rPr lang="en-US" sz="714" dirty="0" smtClean="0">
                <a:solidFill>
                  <a:srgbClr val="FFFFFF">
                    <a:alpha val="99000"/>
                  </a:srgbClr>
                </a:solidFill>
                <a:cs typeface="Arial" charset="0"/>
              </a:rPr>
              <a:t>2011 Microsoft </a:t>
            </a:r>
            <a:r>
              <a:rPr lang="en-US" sz="714"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31925" eaLnBrk="0" hangingPunct="0"/>
            <a:r>
              <a:rPr lang="en-US" sz="714"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14" dirty="0" smtClean="0">
                <a:solidFill>
                  <a:srgbClr val="FFFFFF">
                    <a:alpha val="99000"/>
                  </a:srgbClr>
                </a:solidFill>
                <a:cs typeface="Arial" charset="0"/>
              </a:rPr>
              <a:t>MICROSOFT </a:t>
            </a:r>
            <a:r>
              <a:rPr lang="en-US" sz="714"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xmlns="" val="532623881"/>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23182" y="2950299"/>
            <a:ext cx="11456578" cy="1243033"/>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20"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23182" y="4429872"/>
            <a:ext cx="7666298" cy="461111"/>
          </a:xfrm>
        </p:spPr>
        <p:txBody>
          <a:bodyPr/>
          <a:lstStyle>
            <a:lvl1pPr marL="0" indent="0">
              <a:buNone/>
              <a:defRPr lang="en-US" sz="3264" kern="1200" spc="-102" baseline="0" dirty="0">
                <a:solidFill>
                  <a:schemeClr val="bg1">
                    <a:alpha val="99000"/>
                  </a:schemeClr>
                </a:solidFill>
                <a:latin typeface="+mj-lt"/>
                <a:ea typeface="+mn-ea"/>
                <a:cs typeface="+mn-cs"/>
              </a:defRPr>
            </a:lvl1pPr>
          </a:lstStyle>
          <a:p>
            <a:pPr marL="0" lvl="0" indent="0" algn="l" defTabSz="932520"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print">
            <a:extLst>
              <a:ext uri="{BEBA8EAE-BF5A-486C-A8C5-ECC9F3942E4B}">
                <a14:imgProps xmlns:a14="http://schemas.microsoft.com/office/drawing/2010/main" xmlns="">
                  <a14:imgLayer r:embed="rId3">
                    <a14:imgEffect>
                      <a14:brightnessContrast bright="100000"/>
                    </a14:imgEffect>
                  </a14:imgLayer>
                </a14:imgProps>
              </a:ext>
              <a:ext uri="{28A0092B-C50C-407E-A947-70E740481C1C}">
                <a14:useLocalDpi xmlns:a14="http://schemas.microsoft.com/office/drawing/2010/main" xmlns="" val="0"/>
              </a:ext>
            </a:extLst>
          </a:blip>
          <a:srcRect/>
          <a:stretch/>
        </p:blipFill>
        <p:spPr bwMode="black">
          <a:xfrm>
            <a:off x="10712392" y="6498521"/>
            <a:ext cx="1184463" cy="199130"/>
          </a:xfrm>
          <a:prstGeom prst="rect">
            <a:avLst/>
          </a:prstGeom>
          <a:noFill/>
          <a:ln>
            <a:noFill/>
          </a:ln>
        </p:spPr>
      </p:pic>
      <p:pic>
        <p:nvPicPr>
          <p:cNvPr id="7" name="Picture 6"/>
          <p:cNvPicPr>
            <a:picLocks noChangeAspect="1"/>
          </p:cNvPicPr>
          <p:nvPr userDrawn="1"/>
        </p:nvPicPr>
        <p:blipFill>
          <a:blip r:embed="rId4">
            <a:extLst>
              <a:ext uri="{BEBA8EAE-BF5A-486C-A8C5-ECC9F3942E4B}">
                <a14:imgProps xmlns:a14="http://schemas.microsoft.com/office/drawing/2010/main" xmlns="">
                  <a14:imgLayer r:embed="rId5">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529661" y="2311850"/>
            <a:ext cx="2548577" cy="296119"/>
          </a:xfrm>
          <a:prstGeom prst="rect">
            <a:avLst/>
          </a:prstGeom>
        </p:spPr>
      </p:pic>
    </p:spTree>
    <p:extLst>
      <p:ext uri="{BB962C8B-B14F-4D97-AF65-F5344CB8AC3E}">
        <p14:creationId xmlns:p14="http://schemas.microsoft.com/office/powerpoint/2010/main" xmlns="" val="3780546637"/>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669" y="2278590"/>
            <a:ext cx="8543653" cy="1386254"/>
          </a:xfrm>
        </p:spPr>
        <p:txBody>
          <a:bodyPr anchor="ctr" anchorCtr="0">
            <a:noAutofit/>
          </a:bodyPr>
          <a:lstStyle>
            <a:lvl1pPr>
              <a:lnSpc>
                <a:spcPct val="90000"/>
              </a:lnSpc>
              <a:defRPr sz="6833"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29670" y="4704167"/>
            <a:ext cx="5565153" cy="1167722"/>
          </a:xfrm>
        </p:spPr>
        <p:txBody>
          <a:bodyPr/>
          <a:lstStyle>
            <a:lvl1pPr marL="0" indent="0">
              <a:buFont typeface="Arial" pitchFamily="34" charset="0"/>
              <a:buNone/>
              <a:defRPr sz="2448">
                <a:solidFill>
                  <a:schemeClr val="bg1">
                    <a:alpha val="98000"/>
                  </a:schemeClr>
                </a:solidFill>
                <a:latin typeface="+mj-lt"/>
              </a:defRPr>
            </a:lvl1pPr>
            <a:lvl2pPr marL="469516" indent="0">
              <a:buFont typeface="Arial" pitchFamily="34" charset="0"/>
              <a:buNone/>
              <a:defRPr/>
            </a:lvl2pPr>
            <a:lvl3pPr marL="872655" indent="0">
              <a:buFont typeface="Arial" pitchFamily="34" charset="0"/>
              <a:buNone/>
              <a:defRPr/>
            </a:lvl3pPr>
            <a:lvl4pPr marL="1283887" indent="0">
              <a:buFont typeface="Arial" pitchFamily="34" charset="0"/>
              <a:buNone/>
              <a:defRPr/>
            </a:lvl4pPr>
            <a:lvl5pPr marL="163683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xmlns="" val="1065304482"/>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410801"/>
            <a:ext cx="11375537" cy="776911"/>
          </a:xfrm>
        </p:spPr>
        <p:txBody>
          <a:bodyPr/>
          <a:lstStyle>
            <a:lvl1pPr>
              <a:defRPr sz="5609">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29660" y="1397813"/>
            <a:ext cx="11375537" cy="965254"/>
          </a:xfrm>
        </p:spPr>
        <p:txBody>
          <a:bodyPr/>
          <a:lstStyle>
            <a:lvl1pPr marL="3238" indent="0">
              <a:spcBef>
                <a:spcPts val="0"/>
              </a:spcBef>
              <a:spcAft>
                <a:spcPts val="918"/>
              </a:spcAft>
              <a:buSzPct val="80000"/>
              <a:buFont typeface="Arial" pitchFamily="34" charset="0"/>
              <a:buNone/>
              <a:defRPr sz="4080" spc="-102" baseline="0">
                <a:solidFill>
                  <a:schemeClr val="bg1"/>
                </a:solidFill>
                <a:latin typeface="Segoe UI Light" pitchFamily="34" charset="0"/>
              </a:defRPr>
            </a:lvl1pPr>
            <a:lvl2pPr marL="3238" indent="0">
              <a:spcBef>
                <a:spcPts val="0"/>
              </a:spcBef>
              <a:buSzPct val="80000"/>
              <a:buFont typeface="Arial" pitchFamily="34" charset="0"/>
              <a:buNone/>
              <a:defRPr sz="2040" spc="-52" baseline="0">
                <a:solidFill>
                  <a:schemeClr val="bg1"/>
                </a:solidFill>
              </a:defRPr>
            </a:lvl2pPr>
            <a:lvl3pPr marL="1283887" indent="-41123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833" indent="-3529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066" indent="-34323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89156" y="6561933"/>
            <a:ext cx="1220680" cy="140861"/>
          </a:xfrm>
          <a:prstGeom prst="rect">
            <a:avLst/>
          </a:prstGeom>
        </p:spPr>
      </p:pic>
      <p:sp>
        <p:nvSpPr>
          <p:cNvPr id="8" name="Rectangle 7"/>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l="49222"/>
          <a:stretch/>
        </p:blipFill>
        <p:spPr>
          <a:xfrm rot="10800000">
            <a:off x="11586510" y="-8440"/>
            <a:ext cx="863190" cy="851316"/>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rot="10800000">
            <a:off x="9091274" y="-8439"/>
            <a:ext cx="1699926" cy="851316"/>
          </a:xfrm>
          <a:prstGeom prst="rect">
            <a:avLst/>
          </a:prstGeom>
        </p:spPr>
      </p:pic>
    </p:spTree>
    <p:extLst>
      <p:ext uri="{BB962C8B-B14F-4D97-AF65-F5344CB8AC3E}">
        <p14:creationId xmlns:p14="http://schemas.microsoft.com/office/powerpoint/2010/main" xmlns="" val="2911817615"/>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31798" y="3536712"/>
            <a:ext cx="10910667" cy="1406089"/>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975" b="0" i="0" u="none" strike="noStrike" kern="1200" cap="none" spc="-122"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689156" y="6561933"/>
            <a:ext cx="1220680" cy="140861"/>
          </a:xfrm>
          <a:prstGeom prst="rect">
            <a:avLst/>
          </a:prstGeom>
        </p:spPr>
      </p:pic>
      <p:sp>
        <p:nvSpPr>
          <p:cNvPr id="5" name="Rectangle 4"/>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6" name="Rectangle 5"/>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l="49222"/>
          <a:stretch/>
        </p:blipFill>
        <p:spPr>
          <a:xfrm rot="10800000">
            <a:off x="11586510" y="-8440"/>
            <a:ext cx="863190" cy="851316"/>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9091274" y="-8439"/>
            <a:ext cx="1699926" cy="851316"/>
          </a:xfrm>
          <a:prstGeom prst="rect">
            <a:avLst/>
          </a:prstGeom>
        </p:spPr>
      </p:pic>
    </p:spTree>
    <p:extLst>
      <p:ext uri="{BB962C8B-B14F-4D97-AF65-F5344CB8AC3E}">
        <p14:creationId xmlns:p14="http://schemas.microsoft.com/office/powerpoint/2010/main" xmlns="" val="678401195"/>
      </p:ext>
    </p:extLst>
  </p:cSld>
  <p:clrMapOvr>
    <a:masterClrMapping/>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7"/>
            <a:ext cx="11375537" cy="3038587"/>
          </a:xfrm>
        </p:spPr>
        <p:txBody>
          <a:bodyPr/>
          <a:lstStyle>
            <a:lvl1pPr marL="288187" indent="-288187">
              <a:buClr>
                <a:srgbClr val="92D050"/>
              </a:buClr>
              <a:buSzPct val="125000"/>
              <a:buFont typeface="Arial" pitchFamily="34" charset="0"/>
              <a:buChar char="•"/>
              <a:defRPr>
                <a:gradFill>
                  <a:gsLst>
                    <a:gs pos="0">
                      <a:srgbClr val="FFFFFF"/>
                    </a:gs>
                    <a:gs pos="86000">
                      <a:srgbClr val="FFFFFF"/>
                    </a:gs>
                  </a:gsLst>
                  <a:lin ang="5400000" scaled="0"/>
                </a:gradFill>
              </a:defRPr>
            </a:lvl1pPr>
            <a:lvl2pPr marL="762561" indent="-293044">
              <a:buClr>
                <a:srgbClr val="92D050"/>
              </a:buClr>
              <a:buSzPct val="125000"/>
              <a:buFont typeface="Arial" pitchFamily="34" charset="0"/>
              <a:buChar char="•"/>
              <a:defRPr>
                <a:gradFill>
                  <a:gsLst>
                    <a:gs pos="0">
                      <a:srgbClr val="FFFFFF"/>
                    </a:gs>
                    <a:gs pos="86000">
                      <a:srgbClr val="FFFFFF"/>
                    </a:gs>
                  </a:gsLst>
                  <a:lin ang="5400000" scaled="0"/>
                </a:gradFill>
              </a:defRPr>
            </a:lvl2pPr>
            <a:lvl3pPr marL="1102556" indent="-229901">
              <a:buClr>
                <a:srgbClr val="92D050"/>
              </a:buClr>
              <a:buSzPct val="125000"/>
              <a:buFont typeface="Arial" pitchFamily="34" charset="0"/>
              <a:buChar char="•"/>
              <a:defRPr>
                <a:gradFill>
                  <a:gsLst>
                    <a:gs pos="0">
                      <a:srgbClr val="FFFFFF"/>
                    </a:gs>
                    <a:gs pos="86000">
                      <a:srgbClr val="FFFFFF"/>
                    </a:gs>
                  </a:gsLst>
                  <a:lin ang="5400000" scaled="0"/>
                </a:gradFill>
              </a:defRPr>
            </a:lvl3pPr>
            <a:lvl4pPr marL="1508930" indent="-225044">
              <a:buClr>
                <a:srgbClr val="92D050"/>
              </a:buClr>
              <a:buSzPct val="125000"/>
              <a:buFont typeface="Arial" pitchFamily="34" charset="0"/>
              <a:buChar char="•"/>
              <a:defRPr>
                <a:gradFill>
                  <a:gsLst>
                    <a:gs pos="0">
                      <a:srgbClr val="FFFFFF"/>
                    </a:gs>
                    <a:gs pos="86000">
                      <a:srgbClr val="FFFFFF"/>
                    </a:gs>
                  </a:gsLst>
                  <a:lin ang="5400000" scaled="0"/>
                </a:gradFill>
              </a:defRPr>
            </a:lvl4pPr>
            <a:lvl5pPr marL="1865116" indent="-228283">
              <a:buClr>
                <a:srgbClr val="92D050"/>
              </a:buClr>
              <a:buSzPct val="125000"/>
              <a:buFont typeface="Arial" pitchFamily="34" charset="0"/>
              <a:buChar char="•"/>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689156" y="6561933"/>
            <a:ext cx="1220680" cy="140861"/>
          </a:xfrm>
          <a:prstGeom prst="rect">
            <a:avLst/>
          </a:prstGeom>
        </p:spPr>
      </p:pic>
      <p:sp>
        <p:nvSpPr>
          <p:cNvPr id="7" name="Rectangle 6"/>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l="49222"/>
          <a:stretch/>
        </p:blipFill>
        <p:spPr>
          <a:xfrm rot="10800000">
            <a:off x="11586510" y="-8440"/>
            <a:ext cx="863190" cy="851316"/>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9091274" y="-8439"/>
            <a:ext cx="1699926" cy="851316"/>
          </a:xfrm>
          <a:prstGeom prst="rect">
            <a:avLst/>
          </a:prstGeom>
        </p:spPr>
      </p:pic>
    </p:spTree>
    <p:extLst>
      <p:ext uri="{BB962C8B-B14F-4D97-AF65-F5344CB8AC3E}">
        <p14:creationId xmlns:p14="http://schemas.microsoft.com/office/powerpoint/2010/main" xmlns="" val="1134609911"/>
      </p:ext>
    </p:extLst>
  </p:cSld>
  <p:clrMapOvr>
    <a:masterClrMapping/>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Rectangle 12"/>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689156" y="6561933"/>
            <a:ext cx="1220680" cy="140861"/>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l="49222"/>
          <a:stretch/>
        </p:blipFill>
        <p:spPr>
          <a:xfrm rot="10800000">
            <a:off x="11586510" y="-8440"/>
            <a:ext cx="863190" cy="85131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rot="10800000">
            <a:off x="9091274" y="-8439"/>
            <a:ext cx="1699926" cy="851316"/>
          </a:xfrm>
          <a:prstGeom prst="rect">
            <a:avLst/>
          </a:prstGeom>
        </p:spPr>
      </p:pic>
    </p:spTree>
    <p:extLst>
      <p:ext uri="{BB962C8B-B14F-4D97-AF65-F5344CB8AC3E}">
        <p14:creationId xmlns:p14="http://schemas.microsoft.com/office/powerpoint/2010/main" xmlns="" val="3413815181"/>
      </p:ext>
    </p:extLst>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909194" y="1079956"/>
            <a:ext cx="2472593" cy="2130688"/>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53752" y="3325021"/>
            <a:ext cx="3078192" cy="27973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96650" y="1441912"/>
            <a:ext cx="1122486" cy="96727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883601" y="1510676"/>
            <a:ext cx="3472280" cy="2992142"/>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6" name="Rectangle 5"/>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49222"/>
          <a:stretch/>
        </p:blipFill>
        <p:spPr>
          <a:xfrm rot="10800000">
            <a:off x="11586510" y="-8440"/>
            <a:ext cx="863190" cy="851316"/>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rot="10800000">
            <a:off x="9091274" y="-8439"/>
            <a:ext cx="1699926" cy="851316"/>
          </a:xfrm>
          <a:prstGeom prst="rect">
            <a:avLst/>
          </a:prstGeom>
        </p:spPr>
      </p:pic>
    </p:spTree>
    <p:extLst>
      <p:ext uri="{BB962C8B-B14F-4D97-AF65-F5344CB8AC3E}">
        <p14:creationId xmlns:p14="http://schemas.microsoft.com/office/powerpoint/2010/main" xmlns="" val="7196663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sp>
        <p:nvSpPr>
          <p:cNvPr id="6" name="Hexagon 5"/>
          <p:cNvSpPr/>
          <p:nvPr userDrawn="1"/>
        </p:nvSpPr>
        <p:spPr bwMode="auto">
          <a:xfrm rot="19780699">
            <a:off x="5213200" y="1977022"/>
            <a:ext cx="2891710" cy="2491851"/>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7" name="Hexagon 6"/>
          <p:cNvSpPr/>
          <p:nvPr userDrawn="1"/>
        </p:nvSpPr>
        <p:spPr bwMode="auto">
          <a:xfrm rot="19780699">
            <a:off x="1753753" y="1645409"/>
            <a:ext cx="3078192" cy="27973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8" name="Hexagon 7"/>
          <p:cNvSpPr/>
          <p:nvPr userDrawn="1"/>
        </p:nvSpPr>
        <p:spPr bwMode="auto">
          <a:xfrm rot="19780699">
            <a:off x="167497" y="4529935"/>
            <a:ext cx="1122486" cy="96727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9" name="Hexagon 8"/>
          <p:cNvSpPr/>
          <p:nvPr userDrawn="1"/>
        </p:nvSpPr>
        <p:spPr bwMode="auto">
          <a:xfrm rot="19780699">
            <a:off x="6800246" y="649226"/>
            <a:ext cx="3472280" cy="2992142"/>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sp>
        <p:nvSpPr>
          <p:cNvPr id="10" name="Rectangle 9"/>
          <p:cNvSpPr/>
          <p:nvPr userDrawn="1"/>
        </p:nvSpPr>
        <p:spPr bwMode="auto">
          <a:xfrm>
            <a:off x="0" y="8"/>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2" tIns="46626" rIns="93252" bIns="46626" numCol="1" rtlCol="0" anchor="ctr" anchorCtr="0" compatLnSpc="1">
            <a:prstTxWarp prst="textNoShape">
              <a:avLst/>
            </a:prstTxWarp>
          </a:bodyPr>
          <a:lstStyle/>
          <a:p>
            <a:pPr algn="ctr" defTabSz="932251" fontAlgn="base">
              <a:spcBef>
                <a:spcPct val="0"/>
              </a:spcBef>
              <a:spcAft>
                <a:spcPct val="0"/>
              </a:spcAft>
            </a:pPr>
            <a:endParaRPr lang="en-US" sz="2346" dirty="0" smtClean="0">
              <a:gradFill>
                <a:gsLst>
                  <a:gs pos="0">
                    <a:srgbClr val="FFFFFF"/>
                  </a:gs>
                  <a:gs pos="100000">
                    <a:srgbClr val="FFFFFF"/>
                  </a:gs>
                </a:gsLst>
                <a:lin ang="5400000" scaled="0"/>
              </a:gradFill>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49222"/>
          <a:stretch/>
        </p:blipFill>
        <p:spPr>
          <a:xfrm rot="10800000">
            <a:off x="11586510" y="-8440"/>
            <a:ext cx="863190" cy="851316"/>
          </a:xfrm>
          <a:prstGeom prst="rect">
            <a:avLst/>
          </a:prstGeom>
        </p:spPr>
      </p:pic>
      <p:pic>
        <p:nvPicPr>
          <p:cNvPr id="15" name="Picture 1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rot="10800000">
            <a:off x="10338894" y="-8439"/>
            <a:ext cx="1699926" cy="851316"/>
          </a:xfrm>
          <a:prstGeom prst="rect">
            <a:avLst/>
          </a:prstGeom>
        </p:spPr>
      </p:pic>
      <p:pic>
        <p:nvPicPr>
          <p:cNvPr id="16" name="Picture 1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rot="10800000">
            <a:off x="9091274" y="-8439"/>
            <a:ext cx="1699926" cy="851316"/>
          </a:xfrm>
          <a:prstGeom prst="rect">
            <a:avLst/>
          </a:prstGeom>
        </p:spPr>
      </p:pic>
    </p:spTree>
    <p:extLst>
      <p:ext uri="{BB962C8B-B14F-4D97-AF65-F5344CB8AC3E}">
        <p14:creationId xmlns:p14="http://schemas.microsoft.com/office/powerpoint/2010/main" xmlns="" val="170399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9"/>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6"/>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6"/>
                                        </p:tgtEl>
                                      </p:cBhvr>
                                    </p:animEffect>
                                    <p:set>
                                      <p:cBhvr>
                                        <p:cTn id="20" dur="1" fill="hold">
                                          <p:stCondLst>
                                            <p:cond delay="749"/>
                                          </p:stCondLst>
                                        </p:cTn>
                                        <p:tgtEl>
                                          <p:spTgt spid="6"/>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8"/>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750"/>
                                        <p:tgtEl>
                                          <p:spTgt spid="7"/>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7"/>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black">
          <a:xfrm>
            <a:off x="4408971" y="3202790"/>
            <a:ext cx="3618533" cy="588948"/>
          </a:xfrm>
          <a:prstGeom prst="rect">
            <a:avLst/>
          </a:prstGeom>
          <a:noFill/>
          <a:ln>
            <a:noFill/>
          </a:ln>
        </p:spPr>
      </p:pic>
      <p:sp>
        <p:nvSpPr>
          <p:cNvPr id="3" name="Text Box 3"/>
          <p:cNvSpPr txBox="1">
            <a:spLocks noChangeArrowheads="1"/>
          </p:cNvSpPr>
          <p:nvPr userDrawn="1"/>
        </p:nvSpPr>
        <p:spPr bwMode="blackWhite">
          <a:xfrm>
            <a:off x="518187" y="6204681"/>
            <a:ext cx="11400102" cy="423858"/>
          </a:xfrm>
          <a:prstGeom prst="rect">
            <a:avLst/>
          </a:prstGeom>
          <a:noFill/>
          <a:ln w="12700">
            <a:noFill/>
            <a:miter lim="800000"/>
            <a:headEnd type="none" w="sm" len="sm"/>
            <a:tailEnd type="none" w="sm" len="sm"/>
          </a:ln>
          <a:effectLst/>
        </p:spPr>
        <p:txBody>
          <a:bodyPr vert="horz" wrap="square" lIns="93241" tIns="46621" rIns="93241" bIns="46621" numCol="1" anchor="t" anchorCtr="0" compatLnSpc="1">
            <a:prstTxWarp prst="textNoShape">
              <a:avLst/>
            </a:prstTxWarp>
            <a:spAutoFit/>
          </a:bodyPr>
          <a:lstStyle/>
          <a:p>
            <a:pPr algn="ctr" defTabSz="932251" eaLnBrk="0" hangingPunct="0"/>
            <a:r>
              <a:rPr lang="en-US" sz="714" dirty="0">
                <a:solidFill>
                  <a:srgbClr val="FFFFFF">
                    <a:alpha val="99000"/>
                  </a:srgbClr>
                </a:solidFill>
                <a:cs typeface="Arial" charset="0"/>
              </a:rPr>
              <a:t>© </a:t>
            </a:r>
            <a:r>
              <a:rPr lang="en-US" sz="714" dirty="0" smtClean="0">
                <a:solidFill>
                  <a:srgbClr val="FFFFFF">
                    <a:alpha val="99000"/>
                  </a:srgbClr>
                </a:solidFill>
                <a:cs typeface="Arial" charset="0"/>
              </a:rPr>
              <a:t>2011 Microsoft </a:t>
            </a:r>
            <a:r>
              <a:rPr lang="en-US" sz="714"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32251" eaLnBrk="0" hangingPunct="0"/>
            <a:r>
              <a:rPr lang="en-US" sz="714"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14" dirty="0" smtClean="0">
                <a:solidFill>
                  <a:srgbClr val="FFFFFF">
                    <a:alpha val="99000"/>
                  </a:srgbClr>
                </a:solidFill>
                <a:cs typeface="Arial" charset="0"/>
              </a:rPr>
              <a:t>MICROSOFT </a:t>
            </a:r>
            <a:r>
              <a:rPr lang="en-US" sz="714"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xmlns="" val="41605633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xmlns="" val="315324119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xmlns="" val="328533541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52417399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051">
          <p15:clr>
            <a:srgbClr val="FBAE40"/>
          </p15:clr>
        </p15:guide>
        <p15:guide id="2" pos="3917">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295809283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xmlns="" val="88823157"/>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785238578"/>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423469794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209425663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419789361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583166917"/>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8127995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0" tIns="0" rIns="0" bIns="0"/>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xmlns="" val="171420528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019689329"/>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27866243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4211283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294317547"/>
      </p:ext>
    </p:extLst>
  </p:cSld>
  <p:clrMapOvr>
    <a:masterClrMapping/>
  </p:clrMapOvr>
  <p:extLst>
    <p:ext uri="{DCECCB84-F9BA-43D5-87BE-67443E8EF086}">
      <p15:sldGuideLst xmlns:p15="http://schemas.microsoft.com/office/powerpoint/2012/main" xmlns="">
        <p15:guide id="1" orient="horz" pos="1051" userDrawn="1">
          <p15:clr>
            <a:srgbClr val="FBAE40"/>
          </p15:clr>
        </p15:guide>
        <p15:guide id="2" pos="39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0" tIns="0" rIns="0" bIns="0">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0" tIns="0" rIns="0" bIns="0">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3797318831"/>
      </p:ext>
    </p:extLst>
  </p:cSld>
  <p:clrMapOvr>
    <a:masterClrMapping/>
  </p:clrMapOvr>
  <p:extLst>
    <p:ext uri="{DCECCB84-F9BA-43D5-87BE-67443E8EF086}">
      <p15:sldGuideLst xmlns:p15="http://schemas.microsoft.com/office/powerpoint/2012/main" xmlns="">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624512250"/>
      </p:ext>
    </p:extLst>
  </p:cSld>
  <p:clrMapOvr>
    <a:masterClrMapping/>
  </p:clrMapOvr>
  <p:extLst>
    <p:ext uri="{DCECCB84-F9BA-43D5-87BE-67443E8EF086}">
      <p15:sldGuideLst xmlns:p15="http://schemas.microsoft.com/office/powerpoint/2012/main" xmlns="">
        <p15:guide id="1" orient="horz" pos="1051" userDrawn="1">
          <p15:clr>
            <a:srgbClr val="FBAE40"/>
          </p15:clr>
        </p15:guide>
        <p15:guide id="2" pos="391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xmlns="" val="865537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0" tIns="0" rIns="0" bIns="0"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3068714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15422700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0" tIns="0" rIns="0" bIns="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250072167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2146028043"/>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xmlns="" val="137829040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4482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3001430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12339567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29352948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0" tIns="0" rIns="0" bIns="0">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0" tIns="0" rIns="0" bIns="0">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551697691"/>
      </p:ext>
    </p:extLst>
  </p:cSld>
  <p:clrMapOvr>
    <a:masterClrMapping/>
  </p:clrMapOvr>
  <p:extLst>
    <p:ext uri="{DCECCB84-F9BA-43D5-87BE-67443E8EF086}">
      <p15:sldGuideLst xmlns:p15="http://schemas.microsoft.com/office/powerpoint/2012/main" xmlns="">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Picture Shape &amp; Color Background w/ Title">
    <p:bg>
      <p:bgPr>
        <a:solidFill>
          <a:srgbClr val="00BCF2"/>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071753" y="3220267"/>
            <a:ext cx="6865972" cy="553998"/>
          </a:xfrm>
        </p:spPr>
        <p:txBody>
          <a:bodyPr vert="horz" lIns="0" tIns="0" rIns="0" bIns="0" rtlCol="0" anchor="ctr">
            <a:spAutoFit/>
          </a:bodyPr>
          <a:lstStyle>
            <a:lvl1pPr>
              <a:defRPr lang="en-US" dirty="0" smtClean="0">
                <a:solidFill>
                  <a:schemeClr val="bg1"/>
                </a:solidFill>
              </a:defRPr>
            </a:lvl1pPr>
          </a:lstStyle>
          <a:p>
            <a:pPr lvl="0"/>
            <a:r>
              <a:rPr lang="en-US" smtClean="0"/>
              <a:t>Click to edit Master text styles</a:t>
            </a:r>
          </a:p>
        </p:txBody>
      </p:sp>
      <p:sp>
        <p:nvSpPr>
          <p:cNvPr id="7" name="Picture Placeholder 12"/>
          <p:cNvSpPr>
            <a:spLocks noGrp="1"/>
          </p:cNvSpPr>
          <p:nvPr>
            <p:ph type="pic" sz="quarter" idx="16"/>
          </p:nvPr>
        </p:nvSpPr>
        <p:spPr>
          <a:xfrm>
            <a:off x="492277" y="1464187"/>
            <a:ext cx="4079164" cy="406615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6" name="Text Placeholder 8"/>
          <p:cNvSpPr>
            <a:spLocks noGrp="1"/>
          </p:cNvSpPr>
          <p:nvPr>
            <p:ph type="body" sz="quarter" idx="17"/>
          </p:nvPr>
        </p:nvSpPr>
        <p:spPr>
          <a:xfrm>
            <a:off x="509551" y="513795"/>
            <a:ext cx="11428171" cy="742629"/>
          </a:xfrm>
        </p:spPr>
        <p:txBody>
          <a:bodyPr>
            <a:noAutofit/>
          </a:bodyPr>
          <a:lstStyle>
            <a:lvl1pPr>
              <a:lnSpc>
                <a:spcPct val="95000"/>
              </a:lnSpc>
              <a:defRPr sz="4896"/>
            </a:lvl1pPr>
          </a:lstStyle>
          <a:p>
            <a:pPr lvl="0"/>
            <a:r>
              <a:rPr lang="en-US" smtClean="0"/>
              <a:t>Click to edit Master text styles</a:t>
            </a:r>
          </a:p>
        </p:txBody>
      </p:sp>
    </p:spTree>
    <p:extLst>
      <p:ext uri="{BB962C8B-B14F-4D97-AF65-F5344CB8AC3E}">
        <p14:creationId xmlns:p14="http://schemas.microsoft.com/office/powerpoint/2010/main" xmlns="" val="1655808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0" tIns="0" rIns="0" bIns="0"/>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xmlns="" val="30807130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577009020"/>
      </p:ext>
    </p:extLst>
  </p:cSld>
  <p:clrMapOvr>
    <a:masterClrMapping/>
  </p:clrMapOvr>
  <p:extLst>
    <p:ext uri="{DCECCB84-F9BA-43D5-87BE-67443E8EF086}">
      <p15:sldGuideLst xmlns:p15="http://schemas.microsoft.com/office/powerpoint/2012/main" xmlns="">
        <p15:guide id="1" orient="horz" pos="1051" userDrawn="1">
          <p15:clr>
            <a:srgbClr val="FBAE40"/>
          </p15:clr>
        </p15:guide>
        <p15:guide id="2" pos="3917"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0" tIns="0" rIns="0" bIns="0">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0" tIns="0" rIns="0" bIns="0">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3032846028"/>
      </p:ext>
    </p:extLst>
  </p:cSld>
  <p:clrMapOvr>
    <a:masterClrMapping/>
  </p:clrMapOvr>
  <p:extLst>
    <p:ext uri="{DCECCB84-F9BA-43D5-87BE-67443E8EF086}">
      <p15:sldGuideLst xmlns:p15="http://schemas.microsoft.com/office/powerpoint/2012/main" xmlns="">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xmlns="" val="2034778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0" tIns="0" rIns="0" bIns="0"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6960105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3362484035"/>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0" tIns="0" rIns="0" bIns="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3181569682"/>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3052008757"/>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Tree>
    <p:extLst>
      <p:ext uri="{BB962C8B-B14F-4D97-AF65-F5344CB8AC3E}">
        <p14:creationId xmlns:p14="http://schemas.microsoft.com/office/powerpoint/2010/main" xmlns="" val="13279153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xmlns=""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Freeform 1"/>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20426059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5585903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xmlns="" val="626267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_Color  2">
    <p:bg>
      <p:bgPr>
        <a:solidFill>
          <a:srgbClr val="505050"/>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0" tIns="0" rIns="0" bIns="0"/>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xmlns="" val="41436036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Content Layout">
    <p:bg>
      <p:bgPr>
        <a:solidFill>
          <a:srgbClr val="505050"/>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4191754357"/>
      </p:ext>
    </p:extLst>
  </p:cSld>
  <p:clrMapOvr>
    <a:masterClrMapping/>
  </p:clrMapOvr>
  <p:extLst mod="1">
    <p:ext uri="{DCECCB84-F9BA-43D5-87BE-67443E8EF086}">
      <p15:sldGuideLst xmlns:p15="http://schemas.microsoft.com/office/powerpoint/2012/main" xmlns="">
        <p15:guide id="1" orient="horz" pos="1051" userDrawn="1">
          <p15:clr>
            <a:srgbClr val="FBAE40"/>
          </p15:clr>
        </p15:guide>
        <p15:guide id="2" pos="3917"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Content 2">
    <p:bg>
      <p:bgPr>
        <a:solidFill>
          <a:srgbClr val="505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0" tIns="0" rIns="0" bIns="0">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0" tIns="0" rIns="0" bIns="0">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1934615679"/>
      </p:ext>
    </p:extLst>
  </p:cSld>
  <p:clrMapOvr>
    <a:masterClrMapping/>
  </p:clrMapOvr>
  <p:extLst mod="1">
    <p:ext uri="{DCECCB84-F9BA-43D5-87BE-67443E8EF086}">
      <p15:sldGuideLst xmlns:p15="http://schemas.microsoft.com/office/powerpoint/2012/main" xmlns="">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nly_Large">
    <p:bg>
      <p:bgPr>
        <a:solidFill>
          <a:srgbClr val="505050"/>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xmlns="" val="23202776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50505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0" tIns="0" rIns="0" bIns="0"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2494994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bg>
      <p:bgPr>
        <a:solidFill>
          <a:srgbClr val="505050"/>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314847121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bg>
      <p:bgPr>
        <a:solidFill>
          <a:srgbClr val="505050"/>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0" tIns="0" rIns="0" bIns="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CF2"/>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88441081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0" tIns="0" rIns="0" bIns="0"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bg>
      <p:bgPr>
        <a:solidFill>
          <a:srgbClr val="505050"/>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138691339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Tree>
    <p:extLst>
      <p:ext uri="{BB962C8B-B14F-4D97-AF65-F5344CB8AC3E}">
        <p14:creationId xmlns:p14="http://schemas.microsoft.com/office/powerpoint/2010/main" xmlns="" val="382378589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Layout">
    <p:bg>
      <p:bgPr>
        <a:solidFill>
          <a:srgbClr val="505050"/>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40727766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bg>
      <p:bgPr>
        <a:solidFill>
          <a:srgbClr val="505050"/>
        </a:solidFill>
        <a:effectLst/>
      </p:bgPr>
    </p:bg>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103618659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505050"/>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xmlns="" val="31157291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0" tIns="0" rIns="0" bIns="0"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0" tIns="0" rIns="0" bIns="0"/>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xmlns="" val="16521511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959236458"/>
      </p:ext>
    </p:extLst>
  </p:cSld>
  <p:clrMapOvr>
    <a:masterClrMapping/>
  </p:clrMapOvr>
  <p:extLst>
    <p:ext uri="{DCECCB84-F9BA-43D5-87BE-67443E8EF086}">
      <p15:sldGuideLst xmlns:p15="http://schemas.microsoft.com/office/powerpoint/2012/main" xmlns="">
        <p15:guide id="1" orient="horz" pos="1051">
          <p15:clr>
            <a:srgbClr val="FBAE40"/>
          </p15:clr>
        </p15:guide>
        <p15:guide id="2" pos="391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0" tIns="0" rIns="0" bIns="0">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0" tIns="0" rIns="0" bIns="0">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2364861446"/>
      </p:ext>
    </p:extLst>
  </p:cSld>
  <p:clrMapOvr>
    <a:masterClrMapping/>
  </p:clrMapOvr>
  <p:extLst>
    <p:ext uri="{DCECCB84-F9BA-43D5-87BE-67443E8EF086}">
      <p15:sldGuideLst xmlns:p15="http://schemas.microsoft.com/office/powerpoint/2012/main" xmlns="">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xmlns="" val="2372216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0" tIns="0" rIns="0" bIns="0"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410837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1514658688"/>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0" tIns="0" rIns="0" bIns="0"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4239851226"/>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0" tIns="0" rIns="0" bIns="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1796955688"/>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528233506"/>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Tree>
    <p:extLst>
      <p:ext uri="{BB962C8B-B14F-4D97-AF65-F5344CB8AC3E}">
        <p14:creationId xmlns:p14="http://schemas.microsoft.com/office/powerpoint/2010/main" xmlns="" val="316339406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685476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194356069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82073068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22099765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120650" y="6316662"/>
            <a:ext cx="10745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2013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xmlns="" val="351350419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2573876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0" tIns="0" rIns="0" bIns="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91440" tIns="0" rIns="91440" bIns="0"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1161544685"/>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Tree>
    <p:extLst>
      <p:ext uri="{BB962C8B-B14F-4D97-AF65-F5344CB8AC3E}">
        <p14:creationId xmlns:p14="http://schemas.microsoft.com/office/powerpoint/2010/main" xmlns="" val="5978433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xmlns="" val="14090490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xmlns="" val="27804347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_Color  2">
    <p:bg>
      <p:bgRef idx="1001">
        <a:schemeClr val="bg1"/>
      </p:bgRef>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xmlns="" val="18822199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647501621"/>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051">
          <p15:clr>
            <a:srgbClr val="FBAE40"/>
          </p15:clr>
        </p15:guide>
        <p15:guide id="2" pos="391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xmlns="" val="41468064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xmlns="">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xmlns="" val="4098259364"/>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904185935"/>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407895943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xmlns="" val="202142375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0" tIns="0" rIns="0" bIns="0"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xmlns="" val="1667604029"/>
      </p:ext>
    </p:extLst>
  </p:cSld>
  <p:clrMapOvr>
    <a:masterClrMapping/>
  </p:clrMapOvr>
  <p:timing>
    <p:tnLst>
      <p:par>
        <p:cTn id="1" dur="indefinite" restart="never" nodeType="tmRoot"/>
      </p:par>
    </p:tnLst>
  </p:timing>
  <p:extLst>
    <p:ext uri="{DCECCB84-F9BA-43D5-87BE-67443E8EF086}">
      <p15:sldGuideLst xmlns:p15="http://schemas.microsoft.com/office/powerpoint/2012/main" xmlns="">
        <p15:guide id="1" orient="horz" pos="2203" userDrawn="1">
          <p15:clr>
            <a:srgbClr val="FBAE40"/>
          </p15:clr>
        </p15:guide>
        <p15:guide id="2" pos="3053"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427242767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smtClean="0"/>
              <a:t>Click to edit Master text styles</a:t>
            </a:r>
          </a:p>
          <a:p>
            <a:pPr lvl="1"/>
            <a:r>
              <a:rPr lang="en-US" smtClean="0"/>
              <a:t>Second level</a:t>
            </a:r>
          </a:p>
          <a:p>
            <a:pPr lvl="2"/>
            <a:r>
              <a:rPr lang="en-US"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12545988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6612899"/>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8459787" cy="726353"/>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lumMod val="75000"/>
                        <a:lumOff val="25000"/>
                      </a:srgbClr>
                    </a:gs>
                    <a:gs pos="100000">
                      <a:srgbClr val="000000">
                        <a:lumMod val="75000"/>
                        <a:lumOff val="25000"/>
                      </a:srgbClr>
                    </a:gs>
                  </a:gsLst>
                  <a:lin ang="5400000" scaled="0"/>
                </a:gradFill>
                <a:cs typeface="Segoe UI" pitchFamily="34" charset="0"/>
              </a:rPr>
              <a:t>© </a:t>
            </a:r>
            <a:r>
              <a:rPr lang="en-US" sz="700" dirty="0" smtClean="0">
                <a:gradFill>
                  <a:gsLst>
                    <a:gs pos="0">
                      <a:srgbClr val="000000">
                        <a:lumMod val="75000"/>
                        <a:lumOff val="25000"/>
                      </a:srgbClr>
                    </a:gs>
                    <a:gs pos="100000">
                      <a:srgbClr val="000000">
                        <a:lumMod val="75000"/>
                        <a:lumOff val="25000"/>
                      </a:srgbClr>
                    </a:gs>
                  </a:gsLst>
                  <a:lin ang="5400000" scaled="0"/>
                </a:gradFill>
                <a:cs typeface="Segoe UI" pitchFamily="34" charset="0"/>
              </a:rPr>
              <a:t>2013 </a:t>
            </a:r>
            <a:r>
              <a:rPr lang="en-US" sz="700" dirty="0">
                <a:gradFill>
                  <a:gsLst>
                    <a:gs pos="0">
                      <a:srgbClr val="000000">
                        <a:lumMod val="75000"/>
                        <a:lumOff val="25000"/>
                      </a:srgbClr>
                    </a:gs>
                    <a:gs pos="100000">
                      <a:srgbClr val="000000">
                        <a:lumMod val="75000"/>
                        <a:lumOff val="25000"/>
                      </a:srgb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000000">
                        <a:lumMod val="75000"/>
                        <a:lumOff val="25000"/>
                      </a:srgbClr>
                    </a:gs>
                    <a:gs pos="100000">
                      <a:srgbClr val="000000">
                        <a:lumMod val="75000"/>
                        <a:lumOff val="25000"/>
                      </a:srgb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xmlns="" val="332843433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91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xmlns="" val="277698564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917">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404040"/>
                    </a:gs>
                    <a:gs pos="100000">
                      <a:schemeClr val="tx1">
                        <a:lumMod val="75000"/>
                        <a:lumOff val="25000"/>
                      </a:schemeClr>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chemeClr val="tx1">
                        <a:lumMod val="75000"/>
                        <a:lumOff val="25000"/>
                      </a:schemeClr>
                    </a:gs>
                    <a:gs pos="100000">
                      <a:schemeClr val="tx1">
                        <a:lumMod val="75000"/>
                        <a:lumOff val="25000"/>
                      </a:schemeClr>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smtClean="0"/>
              <a:t>Click to edit Master subtitle style</a:t>
            </a:r>
            <a:endParaRPr lang="en-US" dirty="0"/>
          </a:p>
        </p:txBody>
      </p:sp>
      <p:sp>
        <p:nvSpPr>
          <p:cNvPr id="7" name="Freeform 6"/>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xmlns="" val="13167263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534601358"/>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1149473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4017395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Picture Shape &amp; Color Background w/ Title">
    <p:bg>
      <p:bgPr>
        <a:solidFill>
          <a:srgbClr val="00BCF2"/>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071753" y="3220267"/>
            <a:ext cx="6865972" cy="553998"/>
          </a:xfrm>
        </p:spPr>
        <p:txBody>
          <a:bodyPr vert="horz" lIns="0" tIns="0" rIns="0" bIns="0" rtlCol="0" anchor="ctr">
            <a:spAutoFit/>
          </a:bodyPr>
          <a:lstStyle>
            <a:lvl1pPr>
              <a:defRPr lang="en-US" dirty="0" smtClean="0">
                <a:solidFill>
                  <a:schemeClr val="bg1"/>
                </a:solidFill>
              </a:defRPr>
            </a:lvl1pPr>
          </a:lstStyle>
          <a:p>
            <a:pPr lvl="0"/>
            <a:r>
              <a:rPr lang="en-US" smtClean="0"/>
              <a:t>Click to edit Master text styles</a:t>
            </a:r>
          </a:p>
        </p:txBody>
      </p:sp>
      <p:sp>
        <p:nvSpPr>
          <p:cNvPr id="7" name="Picture Placeholder 12"/>
          <p:cNvSpPr>
            <a:spLocks noGrp="1"/>
          </p:cNvSpPr>
          <p:nvPr>
            <p:ph type="pic" sz="quarter" idx="16"/>
          </p:nvPr>
        </p:nvSpPr>
        <p:spPr>
          <a:xfrm>
            <a:off x="492277" y="1464187"/>
            <a:ext cx="4079164" cy="406615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6" name="Text Placeholder 8"/>
          <p:cNvSpPr>
            <a:spLocks noGrp="1"/>
          </p:cNvSpPr>
          <p:nvPr>
            <p:ph type="body" sz="quarter" idx="17"/>
          </p:nvPr>
        </p:nvSpPr>
        <p:spPr>
          <a:xfrm>
            <a:off x="509551" y="513795"/>
            <a:ext cx="11428171" cy="742629"/>
          </a:xfrm>
        </p:spPr>
        <p:txBody>
          <a:bodyPr>
            <a:noAutofit/>
          </a:bodyPr>
          <a:lstStyle>
            <a:lvl1pPr>
              <a:lnSpc>
                <a:spcPct val="95000"/>
              </a:lnSpc>
              <a:defRPr sz="4896"/>
            </a:lvl1pPr>
          </a:lstStyle>
          <a:p>
            <a:pPr lvl="0"/>
            <a:r>
              <a:rPr lang="en-US" smtClean="0"/>
              <a:t>Click to edit Master text styles</a:t>
            </a:r>
          </a:p>
        </p:txBody>
      </p:sp>
    </p:spTree>
    <p:extLst>
      <p:ext uri="{BB962C8B-B14F-4D97-AF65-F5344CB8AC3E}">
        <p14:creationId xmlns:p14="http://schemas.microsoft.com/office/powerpoint/2010/main" xmlns="" val="1655808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bIns="0"/>
          <a:lstStyle/>
          <a:p>
            <a:r>
              <a:rPr lang="en-US" dirty="0" smtClean="0"/>
              <a:t>Click to edit master title style</a:t>
            </a:r>
            <a:endParaRPr lang="en-US" dirty="0"/>
          </a:p>
        </p:txBody>
      </p:sp>
    </p:spTree>
    <p:extLst>
      <p:ext uri="{BB962C8B-B14F-4D97-AF65-F5344CB8AC3E}">
        <p14:creationId xmlns:p14="http://schemas.microsoft.com/office/powerpoint/2010/main" xmlns="" val="2200517451"/>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2">
            <a:extLst>
              <a:ext uri="{28A0092B-C50C-407E-A947-70E740481C1C}">
                <a14:useLocalDpi xmlns:a14="http://schemas.microsoft.com/office/drawing/2010/main" xmlns="" val="0"/>
              </a:ext>
            </a:extLst>
          </a:blip>
          <a:stretch>
            <a:fillRect/>
          </a:stretch>
        </a:blipFill>
        <a:effectLst/>
      </p:bgPr>
    </p:bg>
    <p:spTree>
      <p:nvGrpSpPr>
        <p:cNvPr id="1" name=""/>
        <p:cNvGrpSpPr/>
        <p:nvPr/>
      </p:nvGrpSpPr>
      <p:grpSpPr>
        <a:xfrm>
          <a:off x="0" y="0"/>
          <a:ext cx="0" cy="0"/>
          <a:chOff x="0" y="0"/>
          <a:chExt cx="0" cy="0"/>
        </a:xfrm>
      </p:grpSpPr>
      <p:sp>
        <p:nvSpPr>
          <p:cNvPr id="13" name="Text Placeholder 4"/>
          <p:cNvSpPr>
            <a:spLocks noGrp="1"/>
          </p:cNvSpPr>
          <p:nvPr>
            <p:ph type="body" sz="quarter" idx="12" hasCustomPrompt="1"/>
          </p:nvPr>
        </p:nvSpPr>
        <p:spPr>
          <a:xfrm>
            <a:off x="274639" y="3150057"/>
            <a:ext cx="5348239" cy="896046"/>
          </a:xfrm>
          <a:noFill/>
        </p:spPr>
        <p:txBody>
          <a:bodyPr lIns="107564" tIns="80673" rIns="107564" bIns="80673">
            <a:noAutofit/>
          </a:bodyPr>
          <a:lstStyle>
            <a:lvl1pPr marL="0" indent="0">
              <a:spcBef>
                <a:spcPts val="0"/>
              </a:spcBef>
              <a:buNone/>
              <a:defRPr lang="en-US" sz="3600" kern="1200" spc="-52" baseline="0" dirty="0" smtClean="0">
                <a:gradFill>
                  <a:gsLst>
                    <a:gs pos="1250">
                      <a:schemeClr val="accent1"/>
                    </a:gs>
                    <a:gs pos="100000">
                      <a:schemeClr val="accent1"/>
                    </a:gs>
                  </a:gsLst>
                  <a:lin ang="5400000" scaled="0"/>
                </a:gradFill>
                <a:latin typeface="+mj-lt"/>
                <a:ea typeface="+mn-ea"/>
                <a:cs typeface="+mn-cs"/>
              </a:defRPr>
            </a:lvl1pPr>
          </a:lstStyle>
          <a:p>
            <a:pPr marL="0" marR="0" lvl="0" indent="0" algn="l" defTabSz="685365" rtl="0" eaLnBrk="1" fontAlgn="auto" latinLnBrk="0" hangingPunct="1">
              <a:lnSpc>
                <a:spcPct val="90000"/>
              </a:lnSpc>
              <a:spcBef>
                <a:spcPts val="0"/>
              </a:spcBef>
              <a:spcAft>
                <a:spcPts val="0"/>
              </a:spcAft>
              <a:buClrTx/>
              <a:buSzPct val="90000"/>
              <a:buFont typeface="Arial" pitchFamily="34" charset="0"/>
              <a:buNone/>
              <a:tabLst/>
            </a:pPr>
            <a:r>
              <a:rPr lang="en-US" dirty="0" smtClean="0"/>
              <a:t>Speaker name</a:t>
            </a:r>
          </a:p>
        </p:txBody>
      </p:sp>
      <p:sp>
        <p:nvSpPr>
          <p:cNvPr id="14" name="Title 1"/>
          <p:cNvSpPr>
            <a:spLocks noGrp="1"/>
          </p:cNvSpPr>
          <p:nvPr>
            <p:ph type="title" hasCustomPrompt="1"/>
          </p:nvPr>
        </p:nvSpPr>
        <p:spPr>
          <a:xfrm>
            <a:off x="274639" y="2133822"/>
            <a:ext cx="10058336" cy="966764"/>
          </a:xfrm>
          <a:noFill/>
        </p:spPr>
        <p:txBody>
          <a:bodyPr lIns="107564" tIns="67227" rIns="107564" bIns="67227" anchor="t" anchorCtr="0"/>
          <a:lstStyle>
            <a:lvl1pPr algn="l" defTabSz="685365" rtl="0" eaLnBrk="1" latinLnBrk="0" hangingPunct="1">
              <a:lnSpc>
                <a:spcPct val="90000"/>
              </a:lnSpc>
              <a:spcBef>
                <a:spcPct val="0"/>
              </a:spcBef>
              <a:buNone/>
              <a:defRPr lang="en-US" sz="6000" b="0" kern="1200" cap="none" spc="-113" baseline="0" dirty="0">
                <a:ln w="3175">
                  <a:noFill/>
                </a:ln>
                <a:gradFill>
                  <a:gsLst>
                    <a:gs pos="1250">
                      <a:schemeClr val="accent1"/>
                    </a:gs>
                    <a:gs pos="100000">
                      <a:schemeClr val="accent1"/>
                    </a:gs>
                  </a:gsLst>
                  <a:lin ang="5400000" scaled="0"/>
                </a:gradFill>
                <a:effectLst/>
                <a:latin typeface="+mj-lt"/>
                <a:ea typeface="+mn-ea"/>
                <a:cs typeface="Arial" charset="0"/>
              </a:defRPr>
            </a:lvl1pPr>
          </a:lstStyle>
          <a:p>
            <a:r>
              <a:rPr lang="en-US" dirty="0" smtClean="0"/>
              <a:t>Presentation title</a:t>
            </a:r>
            <a:endParaRPr lang="en-US" dirty="0"/>
          </a:p>
        </p:txBody>
      </p:sp>
      <p:pic>
        <p:nvPicPr>
          <p:cNvPr id="15" name="Picture 14"/>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09728" y="73151"/>
            <a:ext cx="3584448" cy="1318329"/>
          </a:xfrm>
          <a:prstGeom prst="rect">
            <a:avLst/>
          </a:prstGeom>
        </p:spPr>
      </p:pic>
    </p:spTree>
    <p:extLst>
      <p:ext uri="{BB962C8B-B14F-4D97-AF65-F5344CB8AC3E}">
        <p14:creationId xmlns:p14="http://schemas.microsoft.com/office/powerpoint/2010/main" xmlns="" val="397121153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2">
            <a:extLst>
              <a:ext uri="{28A0092B-C50C-407E-A947-70E740481C1C}">
                <a14:useLocalDpi xmlns:a14="http://schemas.microsoft.com/office/drawing/2010/main" xmlns="" val="0"/>
              </a:ext>
            </a:extLst>
          </a:blip>
          <a:stretch>
            <a:fillRect/>
          </a:stretch>
        </a:blipFill>
        <a:effectLst/>
      </p:bgPr>
    </p:bg>
    <p:spTree>
      <p:nvGrpSpPr>
        <p:cNvPr id="1" name=""/>
        <p:cNvGrpSpPr/>
        <p:nvPr/>
      </p:nvGrpSpPr>
      <p:grpSpPr>
        <a:xfrm>
          <a:off x="0" y="0"/>
          <a:ext cx="0" cy="0"/>
          <a:chOff x="0" y="0"/>
          <a:chExt cx="0" cy="0"/>
        </a:xfrm>
      </p:grpSpPr>
      <p:sp>
        <p:nvSpPr>
          <p:cNvPr id="7" name="Text Placeholder 4"/>
          <p:cNvSpPr>
            <a:spLocks noGrp="1"/>
          </p:cNvSpPr>
          <p:nvPr>
            <p:ph type="body" sz="quarter" idx="12" hasCustomPrompt="1"/>
          </p:nvPr>
        </p:nvSpPr>
        <p:spPr>
          <a:xfrm>
            <a:off x="274639" y="3150057"/>
            <a:ext cx="5348239" cy="896046"/>
          </a:xfrm>
          <a:noFill/>
        </p:spPr>
        <p:txBody>
          <a:bodyPr lIns="107564" tIns="80673" rIns="107564" bIns="80673">
            <a:noAutofit/>
          </a:bodyPr>
          <a:lstStyle>
            <a:lvl1pPr marL="0" indent="0">
              <a:spcBef>
                <a:spcPts val="0"/>
              </a:spcBef>
              <a:buNone/>
              <a:defRPr lang="en-US" sz="3600" kern="1200" spc="-52" baseline="0" dirty="0" smtClean="0">
                <a:gradFill>
                  <a:gsLst>
                    <a:gs pos="1250">
                      <a:schemeClr val="accent1"/>
                    </a:gs>
                    <a:gs pos="100000">
                      <a:schemeClr val="accent1"/>
                    </a:gs>
                  </a:gsLst>
                  <a:lin ang="5400000" scaled="0"/>
                </a:gradFill>
                <a:latin typeface="+mj-lt"/>
                <a:ea typeface="+mn-ea"/>
                <a:cs typeface="+mn-cs"/>
              </a:defRPr>
            </a:lvl1pPr>
          </a:lstStyle>
          <a:p>
            <a:pPr marL="0" marR="0" lvl="0" indent="0" algn="l" defTabSz="685365" rtl="0" eaLnBrk="1" fontAlgn="auto" latinLnBrk="0" hangingPunct="1">
              <a:lnSpc>
                <a:spcPct val="90000"/>
              </a:lnSpc>
              <a:spcBef>
                <a:spcPts val="0"/>
              </a:spcBef>
              <a:spcAft>
                <a:spcPts val="0"/>
              </a:spcAft>
              <a:buClrTx/>
              <a:buSzPct val="90000"/>
              <a:buFont typeface="Arial" pitchFamily="34" charset="0"/>
              <a:buNone/>
              <a:tabLst/>
            </a:pPr>
            <a:r>
              <a:rPr lang="en-US" dirty="0" smtClean="0"/>
              <a:t>Speaker name</a:t>
            </a:r>
          </a:p>
        </p:txBody>
      </p:sp>
      <p:sp>
        <p:nvSpPr>
          <p:cNvPr id="8" name="Title 1"/>
          <p:cNvSpPr>
            <a:spLocks noGrp="1"/>
          </p:cNvSpPr>
          <p:nvPr>
            <p:ph type="title" hasCustomPrompt="1"/>
          </p:nvPr>
        </p:nvSpPr>
        <p:spPr>
          <a:xfrm>
            <a:off x="274639" y="2133822"/>
            <a:ext cx="10058336" cy="966764"/>
          </a:xfrm>
          <a:noFill/>
        </p:spPr>
        <p:txBody>
          <a:bodyPr lIns="107564" tIns="67227" rIns="107564" bIns="67227" anchor="t" anchorCtr="0"/>
          <a:lstStyle>
            <a:lvl1pPr algn="l" defTabSz="685365" rtl="0" eaLnBrk="1" latinLnBrk="0" hangingPunct="1">
              <a:lnSpc>
                <a:spcPct val="90000"/>
              </a:lnSpc>
              <a:spcBef>
                <a:spcPct val="0"/>
              </a:spcBef>
              <a:buNone/>
              <a:defRPr lang="en-US" sz="6000" b="0" kern="1200" cap="none" spc="-113" baseline="0" dirty="0">
                <a:ln w="3175">
                  <a:noFill/>
                </a:ln>
                <a:gradFill>
                  <a:gsLst>
                    <a:gs pos="1250">
                      <a:schemeClr val="accent1"/>
                    </a:gs>
                    <a:gs pos="100000">
                      <a:schemeClr val="accent1"/>
                    </a:gs>
                  </a:gsLst>
                  <a:lin ang="5400000" scaled="0"/>
                </a:gradFill>
                <a:effectLst/>
                <a:latin typeface="+mj-lt"/>
                <a:ea typeface="+mn-ea"/>
                <a:cs typeface="Arial" charset="0"/>
              </a:defRPr>
            </a:lvl1pPr>
          </a:lstStyle>
          <a:p>
            <a:r>
              <a:rPr lang="en-US" dirty="0" smtClean="0"/>
              <a:t>Presentation title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09728" y="73151"/>
            <a:ext cx="3584448" cy="1318329"/>
          </a:xfrm>
          <a:prstGeom prst="rect">
            <a:avLst/>
          </a:prstGeom>
        </p:spPr>
      </p:pic>
    </p:spTree>
    <p:extLst>
      <p:ext uri="{BB962C8B-B14F-4D97-AF65-F5344CB8AC3E}">
        <p14:creationId xmlns:p14="http://schemas.microsoft.com/office/powerpoint/2010/main" xmlns="" val="1112140951"/>
      </p:ext>
    </p:extLst>
  </p:cSld>
  <p:clrMapOvr>
    <a:masterClrMapping/>
  </p:clrMapOvr>
  <p:transition>
    <p:fade/>
  </p:transition>
  <p:timing>
    <p:tnLst>
      <p:par>
        <p:cTn id="1" dur="indefinite" restart="never" nodeType="tmRoot"/>
      </p:par>
    </p:tnLst>
  </p:timing>
  <p:extLst>
    <p:ext uri="{DCECCB84-F9BA-43D5-87BE-67443E8EF086}">
      <p15:sldGuideLst xmlns:p15="http://schemas.microsoft.com/office/powerpoint/2012/main" xmlns="">
        <p15:guide id="1" pos="173">
          <p15:clr>
            <a:srgbClr val="FBAE40"/>
          </p15:clr>
        </p15:guide>
        <p15:guide id="2" pos="7661">
          <p15:clr>
            <a:srgbClr val="FBAE40"/>
          </p15:clr>
        </p15:guide>
        <p15:guide id="3" orient="horz" pos="4219">
          <p15:clr>
            <a:srgbClr val="FBAE40"/>
          </p15:clr>
        </p15:guide>
        <p15:guide id="4" orient="horz" pos="187">
          <p15:clr>
            <a:srgbClr val="FBAE40"/>
          </p15:clr>
        </p15:guide>
        <p15:guide id="5" orient="horz" pos="763">
          <p15:clr>
            <a:srgbClr val="FBAE40"/>
          </p15:clr>
        </p15:guide>
        <p15:guide id="6" orient="horz" pos="1339">
          <p15:clr>
            <a:srgbClr val="FBAE40"/>
          </p15:clr>
        </p15:guide>
        <p15:guide id="7" pos="749">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3318519"/>
            <a:ext cx="11378776" cy="917255"/>
          </a:xfrm>
        </p:spPr>
        <p:txBody>
          <a:bodyPr anchor="b" anchorCtr="0">
            <a:spAutoFit/>
          </a:bodyPr>
          <a:lstStyle>
            <a:lvl1pPr>
              <a:defRPr sz="5290" spc="-113" baseline="0">
                <a:gradFill>
                  <a:gsLst>
                    <a:gs pos="25833">
                      <a:schemeClr val="tx1"/>
                    </a:gs>
                    <a:gs pos="36000">
                      <a:schemeClr val="tx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274638" y="4868863"/>
            <a:ext cx="11378776" cy="620901"/>
          </a:xfrm>
        </p:spPr>
        <p:txBody>
          <a:bodyPr>
            <a:spAutoFit/>
          </a:bodyPr>
          <a:lstStyle>
            <a:lvl1pPr marL="0" indent="0">
              <a:spcBef>
                <a:spcPts val="0"/>
              </a:spcBef>
              <a:buNone/>
              <a:defRPr sz="2351" spc="-52" baseline="0">
                <a:gradFill>
                  <a:gsLst>
                    <a:gs pos="25833">
                      <a:schemeClr val="tx1"/>
                    </a:gs>
                    <a:gs pos="36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xmlns="" val="1318730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xmlns="" val="28074775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xmlns="" val="22746717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xmlns="" val="16356287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3319055"/>
            <a:ext cx="11378776" cy="917255"/>
          </a:xfrm>
        </p:spPr>
        <p:txBody>
          <a:bodyPr anchor="b" anchorCtr="0">
            <a:spAutoFit/>
          </a:bodyPr>
          <a:lstStyle>
            <a:lvl1pPr>
              <a:defRPr sz="5290" spc="-113"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274638" y="4868863"/>
            <a:ext cx="11378776" cy="620901"/>
          </a:xfrm>
        </p:spPr>
        <p:txBody>
          <a:bodyPr>
            <a:spAutoFit/>
          </a:bodyPr>
          <a:lstStyle>
            <a:lvl1pPr marL="0" indent="0">
              <a:spcBef>
                <a:spcPts val="0"/>
              </a:spcBef>
              <a:buNone/>
              <a:defRPr sz="2351" spc="-52"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xmlns="" val="27087634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4"/>
            <a:ext cx="11375537" cy="734125"/>
          </a:xfrm>
        </p:spPr>
        <p:txBody>
          <a:bodyPr>
            <a:spAutoFit/>
          </a:body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274638" y="1211263"/>
            <a:ext cx="11375537" cy="1697642"/>
          </a:xfrm>
          <a:prstGeom prst="rect">
            <a:avLst/>
          </a:prstGeom>
        </p:spPr>
        <p:txBody>
          <a:bodyPr>
            <a:spAutoFit/>
          </a:bodyPr>
          <a:lstStyle>
            <a:lvl1pPr marL="212996" indent="-212996">
              <a:buFont typeface="Wingdings" pitchFamily="2" charset="2"/>
              <a:buChar char=""/>
              <a:defRPr sz="2939"/>
            </a:lvl1pPr>
            <a:lvl2pPr marL="387913" indent="-174918">
              <a:buFont typeface="Wingdings" pitchFamily="2" charset="2"/>
              <a:buChar char=""/>
              <a:defRPr sz="1764" spc="-38" baseline="0">
                <a:latin typeface="+mn-lt"/>
              </a:defRPr>
            </a:lvl2pPr>
            <a:lvl3pPr marL="555692" indent="-167778">
              <a:buFont typeface="Wingdings" pitchFamily="2" charset="2"/>
              <a:buChar char=""/>
              <a:tabLst/>
              <a:defRPr sz="1470" spc="-38" baseline="0">
                <a:latin typeface="+mn-lt"/>
              </a:defRPr>
            </a:lvl3pPr>
            <a:lvl4pPr marL="685392" indent="-129701">
              <a:buFont typeface="Wingdings" pitchFamily="2" charset="2"/>
              <a:buChar char=""/>
              <a:defRPr sz="1323" spc="-38" baseline="0">
                <a:latin typeface="+mn-lt"/>
              </a:defRPr>
            </a:lvl4pPr>
            <a:lvl5pPr marL="815094" indent="-129701">
              <a:buFont typeface="Wingdings" pitchFamily="2" charset="2"/>
              <a:buChar char=""/>
              <a:tabLst/>
              <a:defRPr sz="1323" spc="-38"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04402753"/>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74638" y="1211265"/>
            <a:ext cx="11375537" cy="1647919"/>
          </a:xfrm>
          <a:prstGeom prst="rect">
            <a:avLst/>
          </a:prstGeom>
        </p:spPr>
        <p:txBody>
          <a:bodyPr>
            <a:spAutoFit/>
          </a:bodyPr>
          <a:lstStyle>
            <a:lvl1pPr marL="0" indent="0">
              <a:spcBef>
                <a:spcPts val="1799"/>
              </a:spcBef>
              <a:buNone/>
              <a:defRPr sz="2939">
                <a:gradFill>
                  <a:gsLst>
                    <a:gs pos="100000">
                      <a:schemeClr val="tx2"/>
                    </a:gs>
                    <a:gs pos="0">
                      <a:schemeClr val="tx2"/>
                    </a:gs>
                  </a:gsLst>
                  <a:lin ang="5400000" scaled="0"/>
                </a:gradFill>
                <a:latin typeface="+mj-lt"/>
              </a:defRPr>
            </a:lvl1pPr>
            <a:lvl2pPr marL="0" indent="0">
              <a:buNone/>
              <a:defRPr sz="1470" spc="-38" baseline="0">
                <a:gradFill>
                  <a:gsLst>
                    <a:gs pos="100000">
                      <a:schemeClr val="tx1"/>
                    </a:gs>
                    <a:gs pos="6000">
                      <a:schemeClr val="tx1"/>
                    </a:gs>
                  </a:gsLst>
                  <a:lin ang="5400000" scaled="0"/>
                </a:gradFill>
              </a:defRPr>
            </a:lvl2pPr>
            <a:lvl3pPr marL="173728" indent="0">
              <a:buNone/>
              <a:defRPr sz="1470" spc="-38" baseline="0">
                <a:gradFill>
                  <a:gsLst>
                    <a:gs pos="100000">
                      <a:schemeClr val="tx1"/>
                    </a:gs>
                    <a:gs pos="6000">
                      <a:schemeClr val="tx1"/>
                    </a:gs>
                  </a:gsLst>
                  <a:lin ang="5400000" scaled="0"/>
                </a:gradFill>
              </a:defRPr>
            </a:lvl3pPr>
            <a:lvl4pPr marL="342697" indent="0">
              <a:buNone/>
              <a:defRPr sz="1323" spc="-38" baseline="0">
                <a:gradFill>
                  <a:gsLst>
                    <a:gs pos="100000">
                      <a:schemeClr val="tx1"/>
                    </a:gs>
                    <a:gs pos="6000">
                      <a:schemeClr val="tx1"/>
                    </a:gs>
                  </a:gsLst>
                  <a:lin ang="5400000" scaled="0"/>
                </a:gradFill>
              </a:defRPr>
            </a:lvl4pPr>
            <a:lvl5pPr marL="519995" indent="0">
              <a:buNone/>
              <a:defRPr sz="1323" spc="-38" baseline="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274638" y="292084"/>
            <a:ext cx="11375537" cy="734125"/>
          </a:xfrm>
        </p:spPr>
        <p:txBody>
          <a:bodyPr>
            <a:spAutoFit/>
          </a:bodyPr>
          <a:lstStyle/>
          <a:p>
            <a:r>
              <a:rPr lang="en-US" dirty="0" smtClean="0"/>
              <a:t>Click to edit master title style</a:t>
            </a:r>
            <a:endParaRPr lang="en-US" dirty="0"/>
          </a:p>
        </p:txBody>
      </p:sp>
    </p:spTree>
    <p:extLst>
      <p:ext uri="{BB962C8B-B14F-4D97-AF65-F5344CB8AC3E}">
        <p14:creationId xmlns:p14="http://schemas.microsoft.com/office/powerpoint/2010/main" xmlns="" val="246299931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74638" y="1211265"/>
            <a:ext cx="11375537" cy="1647919"/>
          </a:xfrm>
          <a:prstGeom prst="rect">
            <a:avLst/>
          </a:prstGeom>
        </p:spPr>
        <p:txBody>
          <a:bodyPr>
            <a:spAutoFit/>
          </a:bodyPr>
          <a:lstStyle>
            <a:lvl1pPr marL="0" indent="0">
              <a:spcBef>
                <a:spcPts val="1799"/>
              </a:spcBef>
              <a:buNone/>
              <a:defRPr sz="2939">
                <a:gradFill>
                  <a:gsLst>
                    <a:gs pos="100000">
                      <a:schemeClr val="tx1"/>
                    </a:gs>
                    <a:gs pos="0">
                      <a:schemeClr val="tx1"/>
                    </a:gs>
                  </a:gsLst>
                  <a:lin ang="5400000" scaled="0"/>
                </a:gradFill>
                <a:latin typeface="+mj-lt"/>
              </a:defRPr>
            </a:lvl1pPr>
            <a:lvl2pPr marL="0" indent="0">
              <a:buNone/>
              <a:defRPr sz="1470" spc="-38" baseline="0">
                <a:gradFill>
                  <a:gsLst>
                    <a:gs pos="100000">
                      <a:schemeClr val="tx1"/>
                    </a:gs>
                    <a:gs pos="0">
                      <a:schemeClr val="tx1"/>
                    </a:gs>
                  </a:gsLst>
                  <a:lin ang="5400000" scaled="0"/>
                </a:gradFill>
              </a:defRPr>
            </a:lvl2pPr>
            <a:lvl3pPr marL="173728" indent="0">
              <a:buNone/>
              <a:defRPr sz="1470" spc="-38" baseline="0">
                <a:gradFill>
                  <a:gsLst>
                    <a:gs pos="100000">
                      <a:schemeClr val="tx1"/>
                    </a:gs>
                    <a:gs pos="0">
                      <a:schemeClr val="tx1"/>
                    </a:gs>
                  </a:gsLst>
                  <a:lin ang="5400000" scaled="0"/>
                </a:gradFill>
              </a:defRPr>
            </a:lvl3pPr>
            <a:lvl4pPr marL="342697" indent="0">
              <a:buNone/>
              <a:defRPr sz="1323" spc="-38" baseline="0">
                <a:gradFill>
                  <a:gsLst>
                    <a:gs pos="100000">
                      <a:schemeClr val="tx1"/>
                    </a:gs>
                    <a:gs pos="0">
                      <a:schemeClr val="tx1"/>
                    </a:gs>
                  </a:gsLst>
                  <a:lin ang="5400000" scaled="0"/>
                </a:gradFill>
              </a:defRPr>
            </a:lvl4pPr>
            <a:lvl5pPr marL="519995" indent="0">
              <a:buNone/>
              <a:defRPr sz="1323" spc="-38" baseline="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91550354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49.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image" Target="../media/image14.jpeg"/><Relationship Id="rId5" Type="http://schemas.openxmlformats.org/officeDocument/2006/relationships/slideLayout" Target="../slideLayouts/slideLayout146.xml"/><Relationship Id="rId10" Type="http://schemas.openxmlformats.org/officeDocument/2006/relationships/theme" Target="../theme/theme10.xml"/><Relationship Id="rId4" Type="http://schemas.openxmlformats.org/officeDocument/2006/relationships/slideLayout" Target="../slideLayouts/slideLayout145.xml"/><Relationship Id="rId9" Type="http://schemas.openxmlformats.org/officeDocument/2006/relationships/slideLayout" Target="../slideLayouts/slideLayout15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58.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image" Target="../media/image14.jpeg"/><Relationship Id="rId5" Type="http://schemas.openxmlformats.org/officeDocument/2006/relationships/slideLayout" Target="../slideLayouts/slideLayout155.xml"/><Relationship Id="rId10" Type="http://schemas.openxmlformats.org/officeDocument/2006/relationships/theme" Target="../theme/theme11.xml"/><Relationship Id="rId4" Type="http://schemas.openxmlformats.org/officeDocument/2006/relationships/slideLayout" Target="../slideLayouts/slideLayout154.xml"/><Relationship Id="rId9" Type="http://schemas.openxmlformats.org/officeDocument/2006/relationships/slideLayout" Target="../slideLayouts/slideLayout15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slideLayout" Target="../slideLayouts/slideLayout172.xml"/><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4.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theme" Target="../theme/theme5.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theme" Target="../theme/theme6.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26" Type="http://schemas.openxmlformats.org/officeDocument/2006/relationships/theme" Target="../theme/theme7.xml"/><Relationship Id="rId3" Type="http://schemas.openxmlformats.org/officeDocument/2006/relationships/slideLayout" Target="../slideLayouts/slideLayout92.xml"/><Relationship Id="rId21" Type="http://schemas.openxmlformats.org/officeDocument/2006/relationships/slideLayout" Target="../slideLayouts/slideLayout110.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5" Type="http://schemas.openxmlformats.org/officeDocument/2006/relationships/slideLayout" Target="../slideLayouts/slideLayout114.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24" Type="http://schemas.openxmlformats.org/officeDocument/2006/relationships/slideLayout" Target="../slideLayouts/slideLayout113.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23" Type="http://schemas.openxmlformats.org/officeDocument/2006/relationships/slideLayout" Target="../slideLayouts/slideLayout112.xml"/><Relationship Id="rId10" Type="http://schemas.openxmlformats.org/officeDocument/2006/relationships/slideLayout" Target="../slideLayouts/slideLayout99.xml"/><Relationship Id="rId19" Type="http://schemas.openxmlformats.org/officeDocument/2006/relationships/slideLayout" Target="../slideLayouts/slideLayout108.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slideLayout" Target="../slideLayouts/slideLayout11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2.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theme" Target="../theme/theme8.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slideLayout" Target="../slideLayouts/slideLayout137.xml"/><Relationship Id="rId18" Type="http://schemas.openxmlformats.org/officeDocument/2006/relationships/theme" Target="../theme/theme9.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slideLayout" Target="../slideLayouts/slideLayout136.xml"/><Relationship Id="rId17" Type="http://schemas.openxmlformats.org/officeDocument/2006/relationships/slideLayout" Target="../slideLayouts/slideLayout141.xml"/><Relationship Id="rId2" Type="http://schemas.openxmlformats.org/officeDocument/2006/relationships/slideLayout" Target="../slideLayouts/slideLayout126.xml"/><Relationship Id="rId16" Type="http://schemas.openxmlformats.org/officeDocument/2006/relationships/slideLayout" Target="../slideLayouts/slideLayout140.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slideLayout" Target="../slideLayouts/slideLayout139.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668462"/>
            <a:ext cx="11887200" cy="5029202"/>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0" tIns="0" rIns="0" bIns="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xmlns=""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6" r:id="rId6"/>
    <p:sldLayoutId id="2147484187" r:id="rId7"/>
    <p:sldLayoutId id="2147484191" r:id="rId8"/>
    <p:sldLayoutId id="2147484188" r:id="rId9"/>
    <p:sldLayoutId id="2147484196" r:id="rId10"/>
    <p:sldLayoutId id="2147484189" r:id="rId11"/>
    <p:sldLayoutId id="2147484217" r:id="rId12"/>
    <p:sldLayoutId id="2147484218" r:id="rId13"/>
    <p:sldLayoutId id="2147484198" r:id="rId14"/>
    <p:sldLayoutId id="2147484344" r:id="rId15"/>
    <p:sldLayoutId id="2147484363"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504459"/>
            <a:ext cx="11375537" cy="77691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9674" y="1747950"/>
            <a:ext cx="11375535" cy="303858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418803301"/>
      </p:ext>
    </p:extLst>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 id="2147484478" r:id="rId4"/>
    <p:sldLayoutId id="2147484479" r:id="rId5"/>
    <p:sldLayoutId id="2147484480" r:id="rId6"/>
    <p:sldLayoutId id="2147484481" r:id="rId7"/>
    <p:sldLayoutId id="2147484482" r:id="rId8"/>
    <p:sldLayoutId id="2147484483" r:id="rId9"/>
  </p:sldLayoutIdLst>
  <p:transition>
    <p:fade/>
  </p:transition>
  <p:timing>
    <p:tnLst>
      <p:par>
        <p:cTn id="1" dur="indefinite" restart="never" nodeType="tmRoot"/>
      </p:par>
    </p:tnLst>
  </p:timing>
  <p:txStyles>
    <p:titleStyle>
      <a:lvl1pPr algn="l" defTabSz="932195" rtl="0" eaLnBrk="1" latinLnBrk="0" hangingPunct="1">
        <a:lnSpc>
          <a:spcPct val="90000"/>
        </a:lnSpc>
        <a:spcBef>
          <a:spcPct val="0"/>
        </a:spcBef>
        <a:buNone/>
        <a:defRPr lang="en-US" sz="5609" b="0" kern="1200" cap="none" spc="-102" baseline="0" dirty="0" smtClean="0">
          <a:ln w="3175">
            <a:noFill/>
          </a:ln>
          <a:solidFill>
            <a:schemeClr val="bg1"/>
          </a:solidFill>
          <a:effectLst/>
          <a:latin typeface="Segoe UI Light" pitchFamily="34" charset="0"/>
          <a:ea typeface="+mn-ea"/>
          <a:cs typeface="Arial" charset="0"/>
        </a:defRPr>
      </a:lvl1pPr>
    </p:titleStyle>
    <p:bodyStyle>
      <a:lvl1pPr marL="469352" indent="-469352" algn="l" defTabSz="932195" rtl="0" eaLnBrk="1" latinLnBrk="0" hangingPunct="1">
        <a:lnSpc>
          <a:spcPct val="90000"/>
        </a:lnSpc>
        <a:spcBef>
          <a:spcPct val="20000"/>
        </a:spcBef>
        <a:buClr>
          <a:srgbClr val="92D050"/>
        </a:buClr>
        <a:buSzPct val="120000"/>
        <a:buFont typeface="Arial" pitchFamily="34" charset="0"/>
        <a:buChar char="•"/>
        <a:defRPr sz="4488" kern="1200">
          <a:solidFill>
            <a:schemeClr val="bg1"/>
          </a:solidFill>
          <a:latin typeface="+mn-lt"/>
          <a:ea typeface="+mn-ea"/>
          <a:cs typeface="+mn-cs"/>
        </a:defRPr>
      </a:lvl1pPr>
      <a:lvl2pPr marL="872355" indent="-402996" algn="l" defTabSz="932195" rtl="0" eaLnBrk="1" latinLnBrk="0" hangingPunct="1">
        <a:lnSpc>
          <a:spcPct val="90000"/>
        </a:lnSpc>
        <a:spcBef>
          <a:spcPct val="20000"/>
        </a:spcBef>
        <a:buClr>
          <a:srgbClr val="92D050"/>
        </a:buClr>
        <a:buSzPct val="120000"/>
        <a:buFont typeface="Arial" pitchFamily="34" charset="0"/>
        <a:buChar char="•"/>
        <a:defRPr sz="4080" kern="1200">
          <a:solidFill>
            <a:schemeClr val="bg1"/>
          </a:solidFill>
          <a:latin typeface="+mn-lt"/>
          <a:ea typeface="+mn-ea"/>
          <a:cs typeface="+mn-cs"/>
        </a:defRPr>
      </a:lvl2pPr>
      <a:lvl3pPr marL="1283437" indent="-411089" algn="l" defTabSz="932195" rtl="0" eaLnBrk="1" latinLnBrk="0" hangingPunct="1">
        <a:lnSpc>
          <a:spcPct val="90000"/>
        </a:lnSpc>
        <a:spcBef>
          <a:spcPct val="20000"/>
        </a:spcBef>
        <a:buClr>
          <a:srgbClr val="92D050"/>
        </a:buClr>
        <a:buSzPct val="120000"/>
        <a:buFont typeface="Arial" pitchFamily="34" charset="0"/>
        <a:buChar char="•"/>
        <a:defRPr sz="3672" kern="1200">
          <a:solidFill>
            <a:schemeClr val="bg1"/>
          </a:solidFill>
          <a:latin typeface="+mn-lt"/>
          <a:ea typeface="+mn-ea"/>
          <a:cs typeface="+mn-cs"/>
        </a:defRPr>
      </a:lvl3pPr>
      <a:lvl4pPr marL="1636262" indent="-352825" algn="l" defTabSz="932195" rtl="0" eaLnBrk="1" latinLnBrk="0" hangingPunct="1">
        <a:lnSpc>
          <a:spcPct val="90000"/>
        </a:lnSpc>
        <a:spcBef>
          <a:spcPct val="20000"/>
        </a:spcBef>
        <a:buClr>
          <a:srgbClr val="92D050"/>
        </a:buClr>
        <a:buSzPct val="120000"/>
        <a:buFont typeface="Arial" pitchFamily="34" charset="0"/>
        <a:buChar char="•"/>
        <a:defRPr sz="3264" kern="1200">
          <a:solidFill>
            <a:schemeClr val="bg1"/>
          </a:solidFill>
          <a:latin typeface="+mn-lt"/>
          <a:ea typeface="+mn-ea"/>
          <a:cs typeface="+mn-cs"/>
        </a:defRPr>
      </a:lvl4pPr>
      <a:lvl5pPr marL="1979374" indent="-343113" algn="l" defTabSz="932195" rtl="0" eaLnBrk="1" latinLnBrk="0" hangingPunct="1">
        <a:lnSpc>
          <a:spcPct val="90000"/>
        </a:lnSpc>
        <a:spcBef>
          <a:spcPct val="20000"/>
        </a:spcBef>
        <a:buClr>
          <a:srgbClr val="92D050"/>
        </a:buClr>
        <a:buSzPct val="120000"/>
        <a:buFont typeface="Arial" pitchFamily="34" charset="0"/>
        <a:buChar char="•"/>
        <a:defRPr sz="3264" kern="1200">
          <a:solidFill>
            <a:schemeClr val="bg1"/>
          </a:solidFill>
          <a:latin typeface="+mn-lt"/>
          <a:ea typeface="+mn-ea"/>
          <a:cs typeface="+mn-cs"/>
        </a:defRPr>
      </a:lvl5pPr>
      <a:lvl6pPr marL="2563532"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629"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5728"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1826"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195" rtl="0" eaLnBrk="1" latinLnBrk="0" hangingPunct="1">
        <a:defRPr sz="1938" kern="1200">
          <a:solidFill>
            <a:schemeClr val="tx1"/>
          </a:solidFill>
          <a:latin typeface="+mn-lt"/>
          <a:ea typeface="+mn-ea"/>
          <a:cs typeface="+mn-cs"/>
        </a:defRPr>
      </a:lvl1pPr>
      <a:lvl2pPr marL="466096" algn="l" defTabSz="932195" rtl="0" eaLnBrk="1" latinLnBrk="0" hangingPunct="1">
        <a:defRPr sz="1938" kern="1200">
          <a:solidFill>
            <a:schemeClr val="tx1"/>
          </a:solidFill>
          <a:latin typeface="+mn-lt"/>
          <a:ea typeface="+mn-ea"/>
          <a:cs typeface="+mn-cs"/>
        </a:defRPr>
      </a:lvl2pPr>
      <a:lvl3pPr marL="932195" algn="l" defTabSz="932195" rtl="0" eaLnBrk="1" latinLnBrk="0" hangingPunct="1">
        <a:defRPr sz="1938" kern="1200">
          <a:solidFill>
            <a:schemeClr val="tx1"/>
          </a:solidFill>
          <a:latin typeface="+mn-lt"/>
          <a:ea typeface="+mn-ea"/>
          <a:cs typeface="+mn-cs"/>
        </a:defRPr>
      </a:lvl3pPr>
      <a:lvl4pPr marL="1398293" algn="l" defTabSz="932195" rtl="0" eaLnBrk="1" latinLnBrk="0" hangingPunct="1">
        <a:defRPr sz="1938" kern="1200">
          <a:solidFill>
            <a:schemeClr val="tx1"/>
          </a:solidFill>
          <a:latin typeface="+mn-lt"/>
          <a:ea typeface="+mn-ea"/>
          <a:cs typeface="+mn-cs"/>
        </a:defRPr>
      </a:lvl4pPr>
      <a:lvl5pPr marL="1864391" algn="l" defTabSz="932195" rtl="0" eaLnBrk="1" latinLnBrk="0" hangingPunct="1">
        <a:defRPr sz="1938" kern="1200">
          <a:solidFill>
            <a:schemeClr val="tx1"/>
          </a:solidFill>
          <a:latin typeface="+mn-lt"/>
          <a:ea typeface="+mn-ea"/>
          <a:cs typeface="+mn-cs"/>
        </a:defRPr>
      </a:lvl5pPr>
      <a:lvl6pPr marL="2330486" algn="l" defTabSz="932195" rtl="0" eaLnBrk="1" latinLnBrk="0" hangingPunct="1">
        <a:defRPr sz="1938" kern="1200">
          <a:solidFill>
            <a:schemeClr val="tx1"/>
          </a:solidFill>
          <a:latin typeface="+mn-lt"/>
          <a:ea typeface="+mn-ea"/>
          <a:cs typeface="+mn-cs"/>
        </a:defRPr>
      </a:lvl6pPr>
      <a:lvl7pPr marL="2796583" algn="l" defTabSz="932195" rtl="0" eaLnBrk="1" latinLnBrk="0" hangingPunct="1">
        <a:defRPr sz="1938" kern="1200">
          <a:solidFill>
            <a:schemeClr val="tx1"/>
          </a:solidFill>
          <a:latin typeface="+mn-lt"/>
          <a:ea typeface="+mn-ea"/>
          <a:cs typeface="+mn-cs"/>
        </a:defRPr>
      </a:lvl7pPr>
      <a:lvl8pPr marL="3262679" algn="l" defTabSz="932195" rtl="0" eaLnBrk="1" latinLnBrk="0" hangingPunct="1">
        <a:defRPr sz="1938" kern="1200">
          <a:solidFill>
            <a:schemeClr val="tx1"/>
          </a:solidFill>
          <a:latin typeface="+mn-lt"/>
          <a:ea typeface="+mn-ea"/>
          <a:cs typeface="+mn-cs"/>
        </a:defRPr>
      </a:lvl8pPr>
      <a:lvl9pPr marL="3728775" algn="l" defTabSz="932195" rtl="0" eaLnBrk="1" latinLnBrk="0" hangingPunct="1">
        <a:defRPr sz="1938"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504452"/>
            <a:ext cx="11375537" cy="77691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29666" y="1747924"/>
            <a:ext cx="11375535" cy="303858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863501595"/>
      </p:ext>
    </p:extLst>
  </p:cSld>
  <p:clrMap bg1="lt1" tx1="dk1" bg2="lt2" tx2="dk2" accent1="accent1" accent2="accent2" accent3="accent3" accent4="accent4" accent5="accent5" accent6="accent6" hlink="hlink" folHlink="folHlink"/>
  <p:sldLayoutIdLst>
    <p:sldLayoutId id="2147484488" r:id="rId1"/>
    <p:sldLayoutId id="2147484489" r:id="rId2"/>
    <p:sldLayoutId id="2147484490" r:id="rId3"/>
    <p:sldLayoutId id="2147484491" r:id="rId4"/>
    <p:sldLayoutId id="2147484492" r:id="rId5"/>
    <p:sldLayoutId id="2147484493" r:id="rId6"/>
    <p:sldLayoutId id="2147484494" r:id="rId7"/>
    <p:sldLayoutId id="2147484495" r:id="rId8"/>
    <p:sldLayoutId id="2147484496" r:id="rId9"/>
  </p:sldLayoutIdLst>
  <p:transition>
    <p:fade/>
  </p:transition>
  <p:timing>
    <p:tnLst>
      <p:par>
        <p:cTn id="1" dur="indefinite" restart="never" nodeType="tmRoot"/>
      </p:par>
    </p:tnLst>
  </p:timing>
  <p:txStyles>
    <p:titleStyle>
      <a:lvl1pPr algn="l" defTabSz="932520" rtl="0" eaLnBrk="1" latinLnBrk="0" hangingPunct="1">
        <a:lnSpc>
          <a:spcPct val="90000"/>
        </a:lnSpc>
        <a:spcBef>
          <a:spcPct val="0"/>
        </a:spcBef>
        <a:buNone/>
        <a:defRPr lang="en-US" sz="5609" b="0" kern="1200" cap="none" spc="-102" baseline="0" dirty="0" smtClean="0">
          <a:ln w="3175">
            <a:noFill/>
          </a:ln>
          <a:solidFill>
            <a:schemeClr val="bg1"/>
          </a:solidFill>
          <a:effectLst/>
          <a:latin typeface="Segoe UI Light" pitchFamily="34" charset="0"/>
          <a:ea typeface="+mn-ea"/>
          <a:cs typeface="Arial" charset="0"/>
        </a:defRPr>
      </a:lvl1pPr>
    </p:titleStyle>
    <p:bodyStyle>
      <a:lvl1pPr marL="469516" indent="-469516" algn="l" defTabSz="932520" rtl="0" eaLnBrk="1" latinLnBrk="0" hangingPunct="1">
        <a:lnSpc>
          <a:spcPct val="90000"/>
        </a:lnSpc>
        <a:spcBef>
          <a:spcPct val="20000"/>
        </a:spcBef>
        <a:buClr>
          <a:srgbClr val="92D050"/>
        </a:buClr>
        <a:buSzPct val="120000"/>
        <a:buFont typeface="Arial" pitchFamily="34" charset="0"/>
        <a:buChar char="•"/>
        <a:defRPr sz="4488" kern="1200">
          <a:solidFill>
            <a:schemeClr val="bg1"/>
          </a:solidFill>
          <a:latin typeface="+mn-lt"/>
          <a:ea typeface="+mn-ea"/>
          <a:cs typeface="+mn-cs"/>
        </a:defRPr>
      </a:lvl1pPr>
      <a:lvl2pPr marL="872655" indent="-403138" algn="l" defTabSz="932520" rtl="0" eaLnBrk="1" latinLnBrk="0" hangingPunct="1">
        <a:lnSpc>
          <a:spcPct val="90000"/>
        </a:lnSpc>
        <a:spcBef>
          <a:spcPct val="20000"/>
        </a:spcBef>
        <a:buClr>
          <a:srgbClr val="92D050"/>
        </a:buClr>
        <a:buSzPct val="120000"/>
        <a:buFont typeface="Arial" pitchFamily="34" charset="0"/>
        <a:buChar char="•"/>
        <a:defRPr sz="4080" kern="1200">
          <a:solidFill>
            <a:schemeClr val="bg1"/>
          </a:solidFill>
          <a:latin typeface="+mn-lt"/>
          <a:ea typeface="+mn-ea"/>
          <a:cs typeface="+mn-cs"/>
        </a:defRPr>
      </a:lvl2pPr>
      <a:lvl3pPr marL="1283887" indent="-411232" algn="l" defTabSz="932520" rtl="0" eaLnBrk="1" latinLnBrk="0" hangingPunct="1">
        <a:lnSpc>
          <a:spcPct val="90000"/>
        </a:lnSpc>
        <a:spcBef>
          <a:spcPct val="20000"/>
        </a:spcBef>
        <a:buClr>
          <a:srgbClr val="92D050"/>
        </a:buClr>
        <a:buSzPct val="120000"/>
        <a:buFont typeface="Arial" pitchFamily="34" charset="0"/>
        <a:buChar char="•"/>
        <a:defRPr sz="3672" kern="1200">
          <a:solidFill>
            <a:schemeClr val="bg1"/>
          </a:solidFill>
          <a:latin typeface="+mn-lt"/>
          <a:ea typeface="+mn-ea"/>
          <a:cs typeface="+mn-cs"/>
        </a:defRPr>
      </a:lvl3pPr>
      <a:lvl4pPr marL="1636833" indent="-352948" algn="l" defTabSz="932520" rtl="0" eaLnBrk="1" latinLnBrk="0" hangingPunct="1">
        <a:lnSpc>
          <a:spcPct val="90000"/>
        </a:lnSpc>
        <a:spcBef>
          <a:spcPct val="20000"/>
        </a:spcBef>
        <a:buClr>
          <a:srgbClr val="92D050"/>
        </a:buClr>
        <a:buSzPct val="120000"/>
        <a:buFont typeface="Arial" pitchFamily="34" charset="0"/>
        <a:buChar char="•"/>
        <a:defRPr sz="3264" kern="1200">
          <a:solidFill>
            <a:schemeClr val="bg1"/>
          </a:solidFill>
          <a:latin typeface="+mn-lt"/>
          <a:ea typeface="+mn-ea"/>
          <a:cs typeface="+mn-cs"/>
        </a:defRPr>
      </a:lvl4pPr>
      <a:lvl5pPr marL="1980066" indent="-343233" algn="l" defTabSz="932520" rtl="0" eaLnBrk="1" latinLnBrk="0" hangingPunct="1">
        <a:lnSpc>
          <a:spcPct val="90000"/>
        </a:lnSpc>
        <a:spcBef>
          <a:spcPct val="20000"/>
        </a:spcBef>
        <a:buClr>
          <a:srgbClr val="92D050"/>
        </a:buClr>
        <a:buSzPct val="120000"/>
        <a:buFont typeface="Arial" pitchFamily="34" charset="0"/>
        <a:buChar char="•"/>
        <a:defRPr sz="3264" kern="1200">
          <a:solidFill>
            <a:schemeClr val="bg1"/>
          </a:solidFill>
          <a:latin typeface="+mn-lt"/>
          <a:ea typeface="+mn-ea"/>
          <a:cs typeface="+mn-cs"/>
        </a:defRPr>
      </a:lvl5pPr>
      <a:lvl6pPr marL="2564431" indent="-233130" algn="l" defTabSz="93252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691" indent="-233130" algn="l" defTabSz="93252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952" indent="-233130" algn="l" defTabSz="93252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212" indent="-233130" algn="l" defTabSz="93252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20" rtl="0" eaLnBrk="1" latinLnBrk="0" hangingPunct="1">
        <a:defRPr sz="1938" kern="1200">
          <a:solidFill>
            <a:schemeClr val="tx1"/>
          </a:solidFill>
          <a:latin typeface="+mn-lt"/>
          <a:ea typeface="+mn-ea"/>
          <a:cs typeface="+mn-cs"/>
        </a:defRPr>
      </a:lvl1pPr>
      <a:lvl2pPr marL="466261" algn="l" defTabSz="932520" rtl="0" eaLnBrk="1" latinLnBrk="0" hangingPunct="1">
        <a:defRPr sz="1938" kern="1200">
          <a:solidFill>
            <a:schemeClr val="tx1"/>
          </a:solidFill>
          <a:latin typeface="+mn-lt"/>
          <a:ea typeface="+mn-ea"/>
          <a:cs typeface="+mn-cs"/>
        </a:defRPr>
      </a:lvl2pPr>
      <a:lvl3pPr marL="932520" algn="l" defTabSz="932520" rtl="0" eaLnBrk="1" latinLnBrk="0" hangingPunct="1">
        <a:defRPr sz="1938" kern="1200">
          <a:solidFill>
            <a:schemeClr val="tx1"/>
          </a:solidFill>
          <a:latin typeface="+mn-lt"/>
          <a:ea typeface="+mn-ea"/>
          <a:cs typeface="+mn-cs"/>
        </a:defRPr>
      </a:lvl3pPr>
      <a:lvl4pPr marL="1398781" algn="l" defTabSz="932520" rtl="0" eaLnBrk="1" latinLnBrk="0" hangingPunct="1">
        <a:defRPr sz="1938" kern="1200">
          <a:solidFill>
            <a:schemeClr val="tx1"/>
          </a:solidFill>
          <a:latin typeface="+mn-lt"/>
          <a:ea typeface="+mn-ea"/>
          <a:cs typeface="+mn-cs"/>
        </a:defRPr>
      </a:lvl4pPr>
      <a:lvl5pPr marL="1865041" algn="l" defTabSz="932520" rtl="0" eaLnBrk="1" latinLnBrk="0" hangingPunct="1">
        <a:defRPr sz="1938" kern="1200">
          <a:solidFill>
            <a:schemeClr val="tx1"/>
          </a:solidFill>
          <a:latin typeface="+mn-lt"/>
          <a:ea typeface="+mn-ea"/>
          <a:cs typeface="+mn-cs"/>
        </a:defRPr>
      </a:lvl5pPr>
      <a:lvl6pPr marL="2331301" algn="l" defTabSz="932520" rtl="0" eaLnBrk="1" latinLnBrk="0" hangingPunct="1">
        <a:defRPr sz="1938" kern="1200">
          <a:solidFill>
            <a:schemeClr val="tx1"/>
          </a:solidFill>
          <a:latin typeface="+mn-lt"/>
          <a:ea typeface="+mn-ea"/>
          <a:cs typeface="+mn-cs"/>
        </a:defRPr>
      </a:lvl6pPr>
      <a:lvl7pPr marL="2797561" algn="l" defTabSz="932520" rtl="0" eaLnBrk="1" latinLnBrk="0" hangingPunct="1">
        <a:defRPr sz="1938" kern="1200">
          <a:solidFill>
            <a:schemeClr val="tx1"/>
          </a:solidFill>
          <a:latin typeface="+mn-lt"/>
          <a:ea typeface="+mn-ea"/>
          <a:cs typeface="+mn-cs"/>
        </a:defRPr>
      </a:lvl7pPr>
      <a:lvl8pPr marL="3263822" algn="l" defTabSz="932520" rtl="0" eaLnBrk="1" latinLnBrk="0" hangingPunct="1">
        <a:defRPr sz="1938" kern="1200">
          <a:solidFill>
            <a:schemeClr val="tx1"/>
          </a:solidFill>
          <a:latin typeface="+mn-lt"/>
          <a:ea typeface="+mn-ea"/>
          <a:cs typeface="+mn-cs"/>
        </a:defRPr>
      </a:lvl8pPr>
      <a:lvl9pPr marL="3730081" algn="l" defTabSz="932520" rtl="0" eaLnBrk="1" latinLnBrk="0" hangingPunct="1">
        <a:defRPr sz="1938"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xmlns="" val="4064944395"/>
      </p:ext>
    </p:extLst>
  </p:cSld>
  <p:clrMap bg1="dk1" tx1="lt1" bg2="dk2" tx2="lt2" accent1="accent1" accent2="accent2" accent3="accent3" accent4="accent4" accent5="accent5" accent6="accent6" hlink="hlink" folHlink="folHlink"/>
  <p:sldLayoutIdLst>
    <p:sldLayoutId id="2147484502" r:id="rId1"/>
    <p:sldLayoutId id="2147484503" r:id="rId2"/>
    <p:sldLayoutId id="2147484504" r:id="rId3"/>
    <p:sldLayoutId id="2147484505" r:id="rId4"/>
    <p:sldLayoutId id="2147484506" r:id="rId5"/>
    <p:sldLayoutId id="2147484507" r:id="rId6"/>
    <p:sldLayoutId id="2147484508" r:id="rId7"/>
    <p:sldLayoutId id="2147484509" r:id="rId8"/>
    <p:sldLayoutId id="2147484510" r:id="rId9"/>
    <p:sldLayoutId id="2147484511" r:id="rId10"/>
    <p:sldLayoutId id="2147484512" r:id="rId11"/>
    <p:sldLayoutId id="2147484513" r:id="rId12"/>
    <p:sldLayoutId id="2147484514" r:id="rId13"/>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0" tIns="0" rIns="0" bIns="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xmlns="" val="1778585588"/>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515" r:id="rId14"/>
  </p:sldLayoutIdLst>
  <p:txStyles>
    <p:titleStyle>
      <a:lvl1pPr algn="l" defTabSz="914166" rtl="0" eaLnBrk="1" latinLnBrk="0" hangingPunct="1">
        <a:spcBef>
          <a:spcPct val="0"/>
        </a:spcBef>
        <a:buNone/>
        <a:defRPr sz="4800" kern="1200">
          <a:solidFill>
            <a:srgbClr val="505050"/>
          </a:soli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solidFill>
            <a:srgbClr val="505050"/>
          </a:solidFill>
          <a:latin typeface="+mj-lt"/>
          <a:ea typeface="+mn-ea"/>
          <a:cs typeface="+mn-cs"/>
        </a:defRPr>
      </a:lvl1pPr>
      <a:lvl2pPr marL="0" indent="0" algn="l" defTabSz="914166" rtl="0" eaLnBrk="1" latinLnBrk="0" hangingPunct="1">
        <a:spcBef>
          <a:spcPct val="20000"/>
        </a:spcBef>
        <a:buFont typeface="Arial" pitchFamily="34" charset="0"/>
        <a:buNone/>
        <a:defRPr sz="2800" kern="1200">
          <a:solidFill>
            <a:srgbClr val="505050"/>
          </a:soli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solidFill>
            <a:srgbClr val="505050"/>
          </a:soli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solidFill>
            <a:srgbClr val="505050"/>
          </a:soli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solidFill>
            <a:srgbClr val="505050"/>
          </a:soli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0" tIns="0" rIns="0" bIns="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xmlns="" val="4145866818"/>
      </p:ext>
    </p:extLst>
  </p:cSld>
  <p:clrMap bg1="dk1" tx1="lt1" bg2="dk2" tx2="lt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 id="2147484359" r:id="rId12"/>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05050"/>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0" tIns="0" rIns="0" bIns="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xmlns="" val="2451785515"/>
      </p:ext>
    </p:extLst>
  </p:cSld>
  <p:clrMap bg1="dk1" tx1="lt1" bg2="dk2" tx2="lt2" accent1="accent1" accent2="accent2" accent3="accent3" accent4="accent4" accent5="accent5" accent6="accent6" hlink="hlink" folHlink="folHlink"/>
  <p:sldLayoutIdLst>
    <p:sldLayoutId id="2147484365" r:id="rId1"/>
    <p:sldLayoutId id="2147484366" r:id="rId2"/>
    <p:sldLayoutId id="2147484367" r:id="rId3"/>
    <p:sldLayoutId id="2147484368" r:id="rId4"/>
    <p:sldLayoutId id="2147484369" r:id="rId5"/>
    <p:sldLayoutId id="2147484370" r:id="rId6"/>
    <p:sldLayoutId id="2147484371" r:id="rId7"/>
    <p:sldLayoutId id="2147484372" r:id="rId8"/>
    <p:sldLayoutId id="2147484373" r:id="rId9"/>
    <p:sldLayoutId id="2147484374" r:id="rId10"/>
    <p:sldLayoutId id="2147484375" r:id="rId11"/>
    <p:sldLayoutId id="2147484378" r:id="rId12"/>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668462"/>
            <a:ext cx="11887200" cy="5029202"/>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0" tIns="0" rIns="0" bIns="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xmlns="" val="892385909"/>
      </p:ext>
    </p:extLst>
  </p:cSld>
  <p:clrMap bg1="dk1" tx1="lt1" bg2="dk2" tx2="lt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 id="2147484392" r:id="rId13"/>
    <p:sldLayoutId id="2147484393" r:id="rId14"/>
    <p:sldLayoutId id="2147484394" r:id="rId15"/>
    <p:sldLayoutId id="2147484395" r:id="rId16"/>
    <p:sldLayoutId id="2147484396" r:id="rId17"/>
    <p:sldLayoutId id="2147484397" r:id="rId18"/>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xmlns="" val="1296770691"/>
      </p:ext>
    </p:extLst>
  </p:cSld>
  <p:clrMap bg1="lt1" tx1="dk1" bg2="lt2" tx2="dk2" accent1="accent1" accent2="accent2" accent3="accent3" accent4="accent4" accent5="accent5" accent6="accent6" hlink="hlink" folHlink="folHlink"/>
  <p:sldLayoutIdLst>
    <p:sldLayoutId id="2147484399" r:id="rId1"/>
    <p:sldLayoutId id="2147484400" r:id="rId2"/>
    <p:sldLayoutId id="2147484401" r:id="rId3"/>
    <p:sldLayoutId id="2147484402" r:id="rId4"/>
    <p:sldLayoutId id="2147484403" r:id="rId5"/>
    <p:sldLayoutId id="2147484404" r:id="rId6"/>
    <p:sldLayoutId id="2147484405" r:id="rId7"/>
    <p:sldLayoutId id="2147484406" r:id="rId8"/>
    <p:sldLayoutId id="2147484407" r:id="rId9"/>
    <p:sldLayoutId id="2147484408" r:id="rId10"/>
    <p:sldLayoutId id="2147484409" r:id="rId11"/>
    <p:sldLayoutId id="2147484410" r:id="rId12"/>
    <p:sldLayoutId id="2147484411" r:id="rId13"/>
    <p:sldLayoutId id="2147484412" r:id="rId14"/>
    <p:sldLayoutId id="2147484413" r:id="rId15"/>
    <p:sldLayoutId id="2147484414" r:id="rId16"/>
    <p:sldLayoutId id="2147484415" r:id="rId17"/>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2084"/>
            <a:ext cx="11375537" cy="734125"/>
          </a:xfrm>
          <a:prstGeom prst="rect">
            <a:avLst/>
          </a:prstGeom>
        </p:spPr>
        <p:txBody>
          <a:bodyPr vert="horz" wrap="square" lIns="146304" tIns="91440" rIns="146304" bIns="9144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271398" y="1211264"/>
            <a:ext cx="11378776" cy="1995983"/>
          </a:xfrm>
          <a:prstGeom prst="rect">
            <a:avLst/>
          </a:prstGeom>
        </p:spPr>
        <p:txBody>
          <a:bodyPr vert="horz" lIns="182880" tIns="146304" rIns="182880" bIns="146304"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93323297"/>
      </p:ext>
    </p:extLst>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 id="2147484434" r:id="rId18"/>
    <p:sldLayoutId id="2147484435" r:id="rId19"/>
    <p:sldLayoutId id="2147484436" r:id="rId20"/>
    <p:sldLayoutId id="2147484437" r:id="rId21"/>
    <p:sldLayoutId id="2147484439" r:id="rId22"/>
    <p:sldLayoutId id="2147484441" r:id="rId23"/>
    <p:sldLayoutId id="2147484442" r:id="rId24"/>
    <p:sldLayoutId id="2147484443" r:id="rId25"/>
  </p:sldLayoutIdLst>
  <p:transition>
    <p:fade/>
  </p:transition>
  <p:timing>
    <p:tnLst>
      <p:par>
        <p:cTn id="1" dur="indefinite" restart="never" nodeType="tmRoot"/>
      </p:par>
    </p:tnLst>
  </p:timing>
  <p:hf hdr="0" dt="0"/>
  <p:txStyles>
    <p:titleStyle>
      <a:lvl1pPr algn="l" defTabSz="685365" rtl="0" eaLnBrk="1" latinLnBrk="0" hangingPunct="1">
        <a:lnSpc>
          <a:spcPct val="90000"/>
        </a:lnSpc>
        <a:spcBef>
          <a:spcPct val="0"/>
        </a:spcBef>
        <a:buNone/>
        <a:defRPr lang="en-US" sz="3968"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642" marR="0" indent="-254642" algn="l" defTabSz="685365" rtl="0" eaLnBrk="1" fontAlgn="auto" latinLnBrk="0" hangingPunct="1">
        <a:lnSpc>
          <a:spcPct val="90000"/>
        </a:lnSpc>
        <a:spcBef>
          <a:spcPct val="20000"/>
        </a:spcBef>
        <a:spcAft>
          <a:spcPts val="0"/>
        </a:spcAft>
        <a:buClrTx/>
        <a:buSzPct val="90000"/>
        <a:buFont typeface="Arial" pitchFamily="34" charset="0"/>
        <a:buChar char="•"/>
        <a:tabLst/>
        <a:defRPr sz="2939" kern="1200" spc="-52" baseline="0">
          <a:gradFill>
            <a:gsLst>
              <a:gs pos="1250">
                <a:schemeClr val="tx1"/>
              </a:gs>
              <a:gs pos="100000">
                <a:schemeClr val="tx1"/>
              </a:gs>
            </a:gsLst>
            <a:lin ang="5400000" scaled="0"/>
          </a:gradFill>
          <a:latin typeface="+mj-lt"/>
          <a:ea typeface="+mn-ea"/>
          <a:cs typeface="+mn-cs"/>
        </a:defRPr>
      </a:lvl1pPr>
      <a:lvl2pPr marL="429561" marR="0" indent="-174918" algn="l" defTabSz="685365" rtl="0" eaLnBrk="1" fontAlgn="auto" latinLnBrk="0" hangingPunct="1">
        <a:lnSpc>
          <a:spcPct val="90000"/>
        </a:lnSpc>
        <a:spcBef>
          <a:spcPct val="20000"/>
        </a:spcBef>
        <a:spcAft>
          <a:spcPts val="0"/>
        </a:spcAft>
        <a:buClrTx/>
        <a:buSzPct val="90000"/>
        <a:buFont typeface="Wingdings" pitchFamily="2" charset="2"/>
        <a:buChar char=""/>
        <a:tabLst/>
        <a:defRPr sz="2058" kern="1200" spc="0" baseline="0">
          <a:gradFill>
            <a:gsLst>
              <a:gs pos="1250">
                <a:schemeClr val="tx1"/>
              </a:gs>
              <a:gs pos="100000">
                <a:schemeClr val="tx1"/>
              </a:gs>
            </a:gsLst>
            <a:lin ang="5400000" scaled="0"/>
          </a:gradFill>
          <a:latin typeface="+mn-lt"/>
          <a:ea typeface="+mn-ea"/>
          <a:cs typeface="+mn-cs"/>
        </a:defRPr>
      </a:lvl2pPr>
      <a:lvl3pPr marL="598529" marR="0" indent="-168969" algn="l" defTabSz="685365" rtl="0" eaLnBrk="1" fontAlgn="auto" latinLnBrk="0" hangingPunct="1">
        <a:lnSpc>
          <a:spcPct val="90000"/>
        </a:lnSpc>
        <a:spcBef>
          <a:spcPct val="20000"/>
        </a:spcBef>
        <a:spcAft>
          <a:spcPts val="0"/>
        </a:spcAft>
        <a:buClrTx/>
        <a:buSzPct val="90000"/>
        <a:buFont typeface="Wingdings" pitchFamily="2" charset="2"/>
        <a:buChar char=""/>
        <a:tabLst>
          <a:tab pos="598529" algn="l"/>
        </a:tabLst>
        <a:defRPr sz="2058" kern="1200" spc="0" baseline="0">
          <a:gradFill>
            <a:gsLst>
              <a:gs pos="1250">
                <a:schemeClr val="tx1"/>
              </a:gs>
              <a:gs pos="100000">
                <a:schemeClr val="tx1"/>
              </a:gs>
            </a:gsLst>
            <a:lin ang="5400000" scaled="0"/>
          </a:gradFill>
          <a:latin typeface="+mn-lt"/>
          <a:ea typeface="+mn-ea"/>
          <a:cs typeface="+mn-cs"/>
        </a:defRPr>
      </a:lvl3pPr>
      <a:lvl4pPr marL="772257" marR="0" indent="-173728" algn="l" defTabSz="685365" rtl="0" eaLnBrk="1" fontAlgn="auto" latinLnBrk="0" hangingPunct="1">
        <a:lnSpc>
          <a:spcPct val="90000"/>
        </a:lnSpc>
        <a:spcBef>
          <a:spcPct val="20000"/>
        </a:spcBef>
        <a:spcAft>
          <a:spcPts val="0"/>
        </a:spcAft>
        <a:buClrTx/>
        <a:buSzPct val="90000"/>
        <a:buFont typeface="Wingdings"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941226" marR="0" indent="-168969" algn="l" defTabSz="685365" rtl="0" eaLnBrk="1" fontAlgn="auto" latinLnBrk="0" hangingPunct="1">
        <a:lnSpc>
          <a:spcPct val="90000"/>
        </a:lnSpc>
        <a:spcBef>
          <a:spcPct val="20000"/>
        </a:spcBef>
        <a:spcAft>
          <a:spcPts val="0"/>
        </a:spcAft>
        <a:buClrTx/>
        <a:buSzPct val="90000"/>
        <a:buFont typeface="Wingdings" pitchFamily="2" charset="2"/>
        <a:buChar char=""/>
        <a:tabLst>
          <a:tab pos="941226" algn="l"/>
        </a:tabLst>
        <a:defRPr sz="1764" kern="1200" spc="0" baseline="0">
          <a:gradFill>
            <a:gsLst>
              <a:gs pos="1250">
                <a:schemeClr val="tx1"/>
              </a:gs>
              <a:gs pos="100000">
                <a:schemeClr val="tx1"/>
              </a:gs>
            </a:gsLst>
            <a:lin ang="5400000" scaled="0"/>
          </a:gradFill>
          <a:latin typeface="+mn-lt"/>
          <a:ea typeface="+mn-ea"/>
          <a:cs typeface="+mn-cs"/>
        </a:defRPr>
      </a:lvl5pPr>
      <a:lvl6pPr marL="1884754" indent="-171342" algn="l" defTabSz="685365" rtl="0" eaLnBrk="1" latinLnBrk="0" hangingPunct="1">
        <a:spcBef>
          <a:spcPct val="20000"/>
        </a:spcBef>
        <a:buFont typeface="Arial" pitchFamily="34" charset="0"/>
        <a:buChar char="•"/>
        <a:defRPr sz="1470" kern="1200">
          <a:solidFill>
            <a:schemeClr val="tx1"/>
          </a:solidFill>
          <a:latin typeface="+mn-lt"/>
          <a:ea typeface="+mn-ea"/>
          <a:cs typeface="+mn-cs"/>
        </a:defRPr>
      </a:lvl6pPr>
      <a:lvl7pPr marL="2227437" indent="-171342" algn="l" defTabSz="685365" rtl="0" eaLnBrk="1" latinLnBrk="0" hangingPunct="1">
        <a:spcBef>
          <a:spcPct val="20000"/>
        </a:spcBef>
        <a:buFont typeface="Arial" pitchFamily="34" charset="0"/>
        <a:buChar char="•"/>
        <a:defRPr sz="1470" kern="1200">
          <a:solidFill>
            <a:schemeClr val="tx1"/>
          </a:solidFill>
          <a:latin typeface="+mn-lt"/>
          <a:ea typeface="+mn-ea"/>
          <a:cs typeface="+mn-cs"/>
        </a:defRPr>
      </a:lvl7pPr>
      <a:lvl8pPr marL="2570120" indent="-171342" algn="l" defTabSz="685365" rtl="0" eaLnBrk="1" latinLnBrk="0" hangingPunct="1">
        <a:spcBef>
          <a:spcPct val="20000"/>
        </a:spcBef>
        <a:buFont typeface="Arial" pitchFamily="34" charset="0"/>
        <a:buChar char="•"/>
        <a:defRPr sz="1470" kern="1200">
          <a:solidFill>
            <a:schemeClr val="tx1"/>
          </a:solidFill>
          <a:latin typeface="+mn-lt"/>
          <a:ea typeface="+mn-ea"/>
          <a:cs typeface="+mn-cs"/>
        </a:defRPr>
      </a:lvl8pPr>
      <a:lvl9pPr marL="2912803" indent="-171342" algn="l" defTabSz="685365" rtl="0" eaLnBrk="1" latinLnBrk="0" hangingPunct="1">
        <a:spcBef>
          <a:spcPct val="20000"/>
        </a:spcBef>
        <a:buFont typeface="Arial" pitchFamily="34" charset="0"/>
        <a:buChar char="•"/>
        <a:defRPr sz="1470" kern="1200">
          <a:solidFill>
            <a:schemeClr val="tx1"/>
          </a:solidFill>
          <a:latin typeface="+mn-lt"/>
          <a:ea typeface="+mn-ea"/>
          <a:cs typeface="+mn-cs"/>
        </a:defRPr>
      </a:lvl9pPr>
    </p:bodyStyle>
    <p:otherStyle>
      <a:defPPr>
        <a:defRPr lang="en-US"/>
      </a:defPPr>
      <a:lvl1pPr marL="0" algn="l" defTabSz="685365" rtl="0" eaLnBrk="1" latinLnBrk="0" hangingPunct="1">
        <a:defRPr sz="1323" kern="1200">
          <a:solidFill>
            <a:schemeClr val="tx1"/>
          </a:solidFill>
          <a:latin typeface="+mn-lt"/>
          <a:ea typeface="+mn-ea"/>
          <a:cs typeface="+mn-cs"/>
        </a:defRPr>
      </a:lvl1pPr>
      <a:lvl2pPr marL="342683" algn="l" defTabSz="685365" rtl="0" eaLnBrk="1" latinLnBrk="0" hangingPunct="1">
        <a:defRPr sz="1323" kern="1200">
          <a:solidFill>
            <a:schemeClr val="tx1"/>
          </a:solidFill>
          <a:latin typeface="+mn-lt"/>
          <a:ea typeface="+mn-ea"/>
          <a:cs typeface="+mn-cs"/>
        </a:defRPr>
      </a:lvl2pPr>
      <a:lvl3pPr marL="685365" algn="l" defTabSz="685365" rtl="0" eaLnBrk="1" latinLnBrk="0" hangingPunct="1">
        <a:defRPr sz="1323" kern="1200">
          <a:solidFill>
            <a:schemeClr val="tx1"/>
          </a:solidFill>
          <a:latin typeface="+mn-lt"/>
          <a:ea typeface="+mn-ea"/>
          <a:cs typeface="+mn-cs"/>
        </a:defRPr>
      </a:lvl3pPr>
      <a:lvl4pPr marL="1028048" algn="l" defTabSz="685365" rtl="0" eaLnBrk="1" latinLnBrk="0" hangingPunct="1">
        <a:defRPr sz="1323" kern="1200">
          <a:solidFill>
            <a:schemeClr val="tx1"/>
          </a:solidFill>
          <a:latin typeface="+mn-lt"/>
          <a:ea typeface="+mn-ea"/>
          <a:cs typeface="+mn-cs"/>
        </a:defRPr>
      </a:lvl4pPr>
      <a:lvl5pPr marL="1370730" algn="l" defTabSz="685365" rtl="0" eaLnBrk="1" latinLnBrk="0" hangingPunct="1">
        <a:defRPr sz="1323" kern="1200">
          <a:solidFill>
            <a:schemeClr val="tx1"/>
          </a:solidFill>
          <a:latin typeface="+mn-lt"/>
          <a:ea typeface="+mn-ea"/>
          <a:cs typeface="+mn-cs"/>
        </a:defRPr>
      </a:lvl5pPr>
      <a:lvl6pPr marL="1713414" algn="l" defTabSz="685365" rtl="0" eaLnBrk="1" latinLnBrk="0" hangingPunct="1">
        <a:defRPr sz="1323" kern="1200">
          <a:solidFill>
            <a:schemeClr val="tx1"/>
          </a:solidFill>
          <a:latin typeface="+mn-lt"/>
          <a:ea typeface="+mn-ea"/>
          <a:cs typeface="+mn-cs"/>
        </a:defRPr>
      </a:lvl6pPr>
      <a:lvl7pPr marL="2056096" algn="l" defTabSz="685365" rtl="0" eaLnBrk="1" latinLnBrk="0" hangingPunct="1">
        <a:defRPr sz="1323" kern="1200">
          <a:solidFill>
            <a:schemeClr val="tx1"/>
          </a:solidFill>
          <a:latin typeface="+mn-lt"/>
          <a:ea typeface="+mn-ea"/>
          <a:cs typeface="+mn-cs"/>
        </a:defRPr>
      </a:lvl7pPr>
      <a:lvl8pPr marL="2398778" algn="l" defTabSz="685365" rtl="0" eaLnBrk="1" latinLnBrk="0" hangingPunct="1">
        <a:defRPr sz="1323" kern="1200">
          <a:solidFill>
            <a:schemeClr val="tx1"/>
          </a:solidFill>
          <a:latin typeface="+mn-lt"/>
          <a:ea typeface="+mn-ea"/>
          <a:cs typeface="+mn-cs"/>
        </a:defRPr>
      </a:lvl8pPr>
      <a:lvl9pPr marL="2741462" algn="l" defTabSz="685365" rtl="0" eaLnBrk="1" latinLnBrk="0" hangingPunct="1">
        <a:defRPr sz="132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8" y="233206"/>
            <a:ext cx="11375537" cy="77691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29680" y="1476625"/>
            <a:ext cx="11375535"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350175533"/>
      </p:ext>
    </p:extLst>
  </p:cSld>
  <p:clrMap bg1="dk1" tx1="lt1" bg2="dk2" tx2="lt2" accent1="accent1" accent2="accent2" accent3="accent3" accent4="accent4" accent5="accent5" accent6="accent6" hlink="hlink" folHlink="folHlink"/>
  <p:sldLayoutIdLst>
    <p:sldLayoutId id="2147484445" r:id="rId1"/>
    <p:sldLayoutId id="2147484446" r:id="rId2"/>
    <p:sldLayoutId id="2147484447" r:id="rId3"/>
    <p:sldLayoutId id="2147484448" r:id="rId4"/>
    <p:sldLayoutId id="2147484449" r:id="rId5"/>
    <p:sldLayoutId id="2147484450" r:id="rId6"/>
    <p:sldLayoutId id="2147484451" r:id="rId7"/>
    <p:sldLayoutId id="2147484452" r:id="rId8"/>
    <p:sldLayoutId id="2147484453" r:id="rId9"/>
    <p:sldLayoutId id="2147484454" r:id="rId10"/>
  </p:sldLayoutIdLst>
  <p:transition>
    <p:wipe dir="r"/>
  </p:transition>
  <p:timing>
    <p:tnLst>
      <p:par>
        <p:cTn id="1" dur="indefinite" restart="never" nodeType="tmRoot"/>
      </p:par>
    </p:tnLst>
  </p:timing>
  <p:txStyles>
    <p:titleStyle>
      <a:lvl1pPr algn="l" defTabSz="931561" rtl="0" eaLnBrk="1" latinLnBrk="0" hangingPunct="1">
        <a:lnSpc>
          <a:spcPct val="90000"/>
        </a:lnSpc>
        <a:spcBef>
          <a:spcPct val="0"/>
        </a:spcBef>
        <a:buNone/>
        <a:defRPr lang="en-US" sz="5609" b="0" kern="1200" cap="none" spc="-102"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52579" indent="-352579" algn="l" defTabSz="931561" rtl="0" eaLnBrk="1" latinLnBrk="0" hangingPunct="1">
        <a:lnSpc>
          <a:spcPct val="90000"/>
        </a:lnSpc>
        <a:spcBef>
          <a:spcPct val="20000"/>
        </a:spcBef>
        <a:buSzPct val="90000"/>
        <a:buFont typeface="Arial" pitchFamily="34" charset="0"/>
        <a:buChar char="•"/>
        <a:defRPr sz="3264"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42091" indent="-289507" algn="l" defTabSz="931561" rtl="0" eaLnBrk="1" latinLnBrk="0" hangingPunct="1">
        <a:lnSpc>
          <a:spcPct val="90000"/>
        </a:lnSpc>
        <a:spcBef>
          <a:spcPct val="20000"/>
        </a:spcBef>
        <a:buSzPct val="90000"/>
        <a:buFont typeface="Arial" pitchFamily="34" charset="0"/>
        <a:buChar char="•"/>
        <a:tabLst>
          <a:tab pos="642091" algn="l"/>
        </a:tabLst>
        <a:defRPr sz="285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31597" indent="-289507" algn="l" defTabSz="931561" rtl="0" eaLnBrk="1" latinLnBrk="0" hangingPunct="1">
        <a:lnSpc>
          <a:spcPct val="90000"/>
        </a:lnSpc>
        <a:spcBef>
          <a:spcPct val="20000"/>
        </a:spcBef>
        <a:buSzPct val="90000"/>
        <a:buFont typeface="Arial" pitchFamily="34" charset="0"/>
        <a:buChar char="•"/>
        <a:defRPr sz="244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510612" indent="-228050" algn="l" defTabSz="931561" rtl="0" eaLnBrk="1" latinLnBrk="0" hangingPunct="1">
        <a:lnSpc>
          <a:spcPct val="90000"/>
        </a:lnSpc>
        <a:spcBef>
          <a:spcPct val="20000"/>
        </a:spcBef>
        <a:buSzPct val="90000"/>
        <a:buFont typeface="Arial" pitchFamily="34" charset="0"/>
        <a:buChar char="•"/>
        <a:tabLst>
          <a:tab pos="931597" algn="l"/>
        </a:tabLst>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45129" indent="-234516" algn="l" defTabSz="931561" rtl="0" eaLnBrk="1" latinLnBrk="0" hangingPunct="1">
        <a:lnSpc>
          <a:spcPct val="90000"/>
        </a:lnSpc>
        <a:spcBef>
          <a:spcPct val="20000"/>
        </a:spcBef>
        <a:buSzPct val="90000"/>
        <a:buFont typeface="Arial" pitchFamily="34" charset="0"/>
        <a:buChar char="•"/>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61789" indent="-232888" algn="l" defTabSz="931561"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7568" indent="-232888" algn="l" defTabSz="931561"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3350" indent="-232888" algn="l" defTabSz="931561"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59133" indent="-232888" algn="l" defTabSz="931561"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1561" rtl="0" eaLnBrk="1" latinLnBrk="0" hangingPunct="1">
        <a:defRPr sz="1938" kern="1200">
          <a:solidFill>
            <a:schemeClr val="tx1"/>
          </a:solidFill>
          <a:latin typeface="+mn-lt"/>
          <a:ea typeface="+mn-ea"/>
          <a:cs typeface="+mn-cs"/>
        </a:defRPr>
      </a:lvl1pPr>
      <a:lvl2pPr marL="465780" algn="l" defTabSz="931561" rtl="0" eaLnBrk="1" latinLnBrk="0" hangingPunct="1">
        <a:defRPr sz="1938" kern="1200">
          <a:solidFill>
            <a:schemeClr val="tx1"/>
          </a:solidFill>
          <a:latin typeface="+mn-lt"/>
          <a:ea typeface="+mn-ea"/>
          <a:cs typeface="+mn-cs"/>
        </a:defRPr>
      </a:lvl2pPr>
      <a:lvl3pPr marL="931561" algn="l" defTabSz="931561" rtl="0" eaLnBrk="1" latinLnBrk="0" hangingPunct="1">
        <a:defRPr sz="1938" kern="1200">
          <a:solidFill>
            <a:schemeClr val="tx1"/>
          </a:solidFill>
          <a:latin typeface="+mn-lt"/>
          <a:ea typeface="+mn-ea"/>
          <a:cs typeface="+mn-cs"/>
        </a:defRPr>
      </a:lvl3pPr>
      <a:lvl4pPr marL="1397343" algn="l" defTabSz="931561" rtl="0" eaLnBrk="1" latinLnBrk="0" hangingPunct="1">
        <a:defRPr sz="1938" kern="1200">
          <a:solidFill>
            <a:schemeClr val="tx1"/>
          </a:solidFill>
          <a:latin typeface="+mn-lt"/>
          <a:ea typeface="+mn-ea"/>
          <a:cs typeface="+mn-cs"/>
        </a:defRPr>
      </a:lvl4pPr>
      <a:lvl5pPr marL="1863123" algn="l" defTabSz="931561" rtl="0" eaLnBrk="1" latinLnBrk="0" hangingPunct="1">
        <a:defRPr sz="1938" kern="1200">
          <a:solidFill>
            <a:schemeClr val="tx1"/>
          </a:solidFill>
          <a:latin typeface="+mn-lt"/>
          <a:ea typeface="+mn-ea"/>
          <a:cs typeface="+mn-cs"/>
        </a:defRPr>
      </a:lvl5pPr>
      <a:lvl6pPr marL="2328902" algn="l" defTabSz="931561" rtl="0" eaLnBrk="1" latinLnBrk="0" hangingPunct="1">
        <a:defRPr sz="1938" kern="1200">
          <a:solidFill>
            <a:schemeClr val="tx1"/>
          </a:solidFill>
          <a:latin typeface="+mn-lt"/>
          <a:ea typeface="+mn-ea"/>
          <a:cs typeface="+mn-cs"/>
        </a:defRPr>
      </a:lvl6pPr>
      <a:lvl7pPr marL="2794682" algn="l" defTabSz="931561" rtl="0" eaLnBrk="1" latinLnBrk="0" hangingPunct="1">
        <a:defRPr sz="1938" kern="1200">
          <a:solidFill>
            <a:schemeClr val="tx1"/>
          </a:solidFill>
          <a:latin typeface="+mn-lt"/>
          <a:ea typeface="+mn-ea"/>
          <a:cs typeface="+mn-cs"/>
        </a:defRPr>
      </a:lvl7pPr>
      <a:lvl8pPr marL="3260459" algn="l" defTabSz="931561" rtl="0" eaLnBrk="1" latinLnBrk="0" hangingPunct="1">
        <a:defRPr sz="1938" kern="1200">
          <a:solidFill>
            <a:schemeClr val="tx1"/>
          </a:solidFill>
          <a:latin typeface="+mn-lt"/>
          <a:ea typeface="+mn-ea"/>
          <a:cs typeface="+mn-cs"/>
        </a:defRPr>
      </a:lvl8pPr>
      <a:lvl9pPr marL="3726242" algn="l" defTabSz="931561" rtl="0" eaLnBrk="1" latinLnBrk="0" hangingPunct="1">
        <a:defRPr sz="1938"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86"/>
            <a:ext cx="11375537" cy="77691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29674" y="1476624"/>
            <a:ext cx="11375535"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307763146"/>
      </p:ext>
    </p:extLst>
  </p:cSld>
  <p:clrMap bg1="lt1" tx1="dk1" bg2="lt2" tx2="dk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62" r:id="rId6"/>
    <p:sldLayoutId id="2147484463" r:id="rId7"/>
    <p:sldLayoutId id="2147484464" r:id="rId8"/>
    <p:sldLayoutId id="2147484465" r:id="rId9"/>
    <p:sldLayoutId id="2147484466" r:id="rId10"/>
    <p:sldLayoutId id="2147484467" r:id="rId11"/>
    <p:sldLayoutId id="2147484468" r:id="rId12"/>
    <p:sldLayoutId id="2147484469" r:id="rId13"/>
    <p:sldLayoutId id="2147484470" r:id="rId14"/>
    <p:sldLayoutId id="2147484471" r:id="rId15"/>
    <p:sldLayoutId id="2147484472" r:id="rId16"/>
    <p:sldLayoutId id="2147484473" r:id="rId17"/>
  </p:sldLayoutIdLst>
  <p:transition>
    <p:fade/>
  </p:transition>
  <p:timing>
    <p:tnLst>
      <p:par>
        <p:cTn id="1" dur="indefinite" restart="never" nodeType="tmRoot"/>
      </p:par>
    </p:tnLst>
  </p:timing>
  <p:txStyles>
    <p:titleStyle>
      <a:lvl1pPr algn="l" defTabSz="932195" rtl="0" eaLnBrk="1" latinLnBrk="0" hangingPunct="1">
        <a:lnSpc>
          <a:spcPct val="90000"/>
        </a:lnSpc>
        <a:spcBef>
          <a:spcPct val="0"/>
        </a:spcBef>
        <a:buNone/>
        <a:defRPr lang="en-US" sz="5609" b="0" kern="1200" cap="none" spc="-102"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9352" indent="-469352" algn="l" defTabSz="932195" rtl="0" eaLnBrk="1" latinLnBrk="0" hangingPunct="1">
        <a:lnSpc>
          <a:spcPct val="90000"/>
        </a:lnSpc>
        <a:spcBef>
          <a:spcPct val="20000"/>
        </a:spcBef>
        <a:buSzPct val="80000"/>
        <a:buFont typeface="Arial" pitchFamily="34" charset="0"/>
        <a:buChar char="•"/>
        <a:defRPr sz="3264" kern="1200">
          <a:gradFill>
            <a:gsLst>
              <a:gs pos="0">
                <a:srgbClr val="595959"/>
              </a:gs>
              <a:gs pos="86000">
                <a:srgbClr val="595959"/>
              </a:gs>
            </a:gsLst>
            <a:lin ang="5400000" scaled="0"/>
          </a:gradFill>
          <a:latin typeface="+mn-lt"/>
          <a:ea typeface="+mn-ea"/>
          <a:cs typeface="+mn-cs"/>
        </a:defRPr>
      </a:lvl1pPr>
      <a:lvl2pPr marL="872355" indent="-402996" algn="l" defTabSz="932195" rtl="0" eaLnBrk="1" latinLnBrk="0" hangingPunct="1">
        <a:lnSpc>
          <a:spcPct val="90000"/>
        </a:lnSpc>
        <a:spcBef>
          <a:spcPct val="20000"/>
        </a:spcBef>
        <a:buSzPct val="80000"/>
        <a:buFont typeface="Arial" pitchFamily="34" charset="0"/>
        <a:buChar char="•"/>
        <a:defRPr sz="2856" kern="1200">
          <a:gradFill>
            <a:gsLst>
              <a:gs pos="0">
                <a:srgbClr val="595959"/>
              </a:gs>
              <a:gs pos="86000">
                <a:srgbClr val="595959"/>
              </a:gs>
            </a:gsLst>
            <a:lin ang="5400000" scaled="0"/>
          </a:gradFill>
          <a:latin typeface="+mn-lt"/>
          <a:ea typeface="+mn-ea"/>
          <a:cs typeface="+mn-cs"/>
        </a:defRPr>
      </a:lvl2pPr>
      <a:lvl3pPr marL="1283437" indent="-411089" algn="l" defTabSz="932195" rtl="0" eaLnBrk="1" latinLnBrk="0" hangingPunct="1">
        <a:lnSpc>
          <a:spcPct val="90000"/>
        </a:lnSpc>
        <a:spcBef>
          <a:spcPct val="20000"/>
        </a:spcBef>
        <a:buSzPct val="80000"/>
        <a:buFont typeface="Arial" pitchFamily="34" charset="0"/>
        <a:buChar char="•"/>
        <a:defRPr sz="2448" kern="1200">
          <a:gradFill>
            <a:gsLst>
              <a:gs pos="0">
                <a:srgbClr val="595959"/>
              </a:gs>
              <a:gs pos="86000">
                <a:srgbClr val="595959"/>
              </a:gs>
            </a:gsLst>
            <a:lin ang="5400000" scaled="0"/>
          </a:gradFill>
          <a:latin typeface="+mn-lt"/>
          <a:ea typeface="+mn-ea"/>
          <a:cs typeface="+mn-cs"/>
        </a:defRPr>
      </a:lvl3pPr>
      <a:lvl4pPr marL="1636262" indent="-352825" algn="l" defTabSz="932195" rtl="0" eaLnBrk="1" latinLnBrk="0" hangingPunct="1">
        <a:lnSpc>
          <a:spcPct val="90000"/>
        </a:lnSpc>
        <a:spcBef>
          <a:spcPct val="20000"/>
        </a:spcBef>
        <a:buSzPct val="80000"/>
        <a:buFont typeface="Arial" pitchFamily="34" charset="0"/>
        <a:buChar char="•"/>
        <a:defRPr sz="2040" kern="1200">
          <a:gradFill>
            <a:gsLst>
              <a:gs pos="0">
                <a:srgbClr val="595959"/>
              </a:gs>
              <a:gs pos="86000">
                <a:srgbClr val="595959"/>
              </a:gs>
            </a:gsLst>
            <a:lin ang="5400000" scaled="0"/>
          </a:gradFill>
          <a:latin typeface="+mn-lt"/>
          <a:ea typeface="+mn-ea"/>
          <a:cs typeface="+mn-cs"/>
        </a:defRPr>
      </a:lvl4pPr>
      <a:lvl5pPr marL="1979374" indent="-343113" algn="l" defTabSz="932195" rtl="0" eaLnBrk="1" latinLnBrk="0" hangingPunct="1">
        <a:lnSpc>
          <a:spcPct val="90000"/>
        </a:lnSpc>
        <a:spcBef>
          <a:spcPct val="20000"/>
        </a:spcBef>
        <a:buSzPct val="80000"/>
        <a:buFont typeface="Arial" pitchFamily="34" charset="0"/>
        <a:buChar char="•"/>
        <a:defRPr sz="2040" kern="1200">
          <a:gradFill>
            <a:gsLst>
              <a:gs pos="0">
                <a:srgbClr val="595959"/>
              </a:gs>
              <a:gs pos="86000">
                <a:srgbClr val="595959"/>
              </a:gs>
            </a:gsLst>
            <a:lin ang="5400000" scaled="0"/>
          </a:gradFill>
          <a:latin typeface="+mn-lt"/>
          <a:ea typeface="+mn-ea"/>
          <a:cs typeface="+mn-cs"/>
        </a:defRPr>
      </a:lvl5pPr>
      <a:lvl6pPr marL="2563532"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629"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5728"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1826" indent="-233047" algn="l" defTabSz="932195"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195" rtl="0" eaLnBrk="1" latinLnBrk="0" hangingPunct="1">
        <a:defRPr sz="1938" kern="1200">
          <a:solidFill>
            <a:schemeClr val="tx1"/>
          </a:solidFill>
          <a:latin typeface="+mn-lt"/>
          <a:ea typeface="+mn-ea"/>
          <a:cs typeface="+mn-cs"/>
        </a:defRPr>
      </a:lvl1pPr>
      <a:lvl2pPr marL="466096" algn="l" defTabSz="932195" rtl="0" eaLnBrk="1" latinLnBrk="0" hangingPunct="1">
        <a:defRPr sz="1938" kern="1200">
          <a:solidFill>
            <a:schemeClr val="tx1"/>
          </a:solidFill>
          <a:latin typeface="+mn-lt"/>
          <a:ea typeface="+mn-ea"/>
          <a:cs typeface="+mn-cs"/>
        </a:defRPr>
      </a:lvl2pPr>
      <a:lvl3pPr marL="932195" algn="l" defTabSz="932195" rtl="0" eaLnBrk="1" latinLnBrk="0" hangingPunct="1">
        <a:defRPr sz="1938" kern="1200">
          <a:solidFill>
            <a:schemeClr val="tx1"/>
          </a:solidFill>
          <a:latin typeface="+mn-lt"/>
          <a:ea typeface="+mn-ea"/>
          <a:cs typeface="+mn-cs"/>
        </a:defRPr>
      </a:lvl3pPr>
      <a:lvl4pPr marL="1398293" algn="l" defTabSz="932195" rtl="0" eaLnBrk="1" latinLnBrk="0" hangingPunct="1">
        <a:defRPr sz="1938" kern="1200">
          <a:solidFill>
            <a:schemeClr val="tx1"/>
          </a:solidFill>
          <a:latin typeface="+mn-lt"/>
          <a:ea typeface="+mn-ea"/>
          <a:cs typeface="+mn-cs"/>
        </a:defRPr>
      </a:lvl4pPr>
      <a:lvl5pPr marL="1864391" algn="l" defTabSz="932195" rtl="0" eaLnBrk="1" latinLnBrk="0" hangingPunct="1">
        <a:defRPr sz="1938" kern="1200">
          <a:solidFill>
            <a:schemeClr val="tx1"/>
          </a:solidFill>
          <a:latin typeface="+mn-lt"/>
          <a:ea typeface="+mn-ea"/>
          <a:cs typeface="+mn-cs"/>
        </a:defRPr>
      </a:lvl5pPr>
      <a:lvl6pPr marL="2330486" algn="l" defTabSz="932195" rtl="0" eaLnBrk="1" latinLnBrk="0" hangingPunct="1">
        <a:defRPr sz="1938" kern="1200">
          <a:solidFill>
            <a:schemeClr val="tx1"/>
          </a:solidFill>
          <a:latin typeface="+mn-lt"/>
          <a:ea typeface="+mn-ea"/>
          <a:cs typeface="+mn-cs"/>
        </a:defRPr>
      </a:lvl6pPr>
      <a:lvl7pPr marL="2796583" algn="l" defTabSz="932195" rtl="0" eaLnBrk="1" latinLnBrk="0" hangingPunct="1">
        <a:defRPr sz="1938" kern="1200">
          <a:solidFill>
            <a:schemeClr val="tx1"/>
          </a:solidFill>
          <a:latin typeface="+mn-lt"/>
          <a:ea typeface="+mn-ea"/>
          <a:cs typeface="+mn-cs"/>
        </a:defRPr>
      </a:lvl7pPr>
      <a:lvl8pPr marL="3262679" algn="l" defTabSz="932195" rtl="0" eaLnBrk="1" latinLnBrk="0" hangingPunct="1">
        <a:defRPr sz="1938" kern="1200">
          <a:solidFill>
            <a:schemeClr val="tx1"/>
          </a:solidFill>
          <a:latin typeface="+mn-lt"/>
          <a:ea typeface="+mn-ea"/>
          <a:cs typeface="+mn-cs"/>
        </a:defRPr>
      </a:lvl8pPr>
      <a:lvl9pPr marL="3728775" algn="l" defTabSz="932195" rtl="0" eaLnBrk="1" latinLnBrk="0" hangingPunct="1">
        <a:defRPr sz="1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9.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4.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9.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70037" y="1516062"/>
            <a:ext cx="10287000" cy="1905000"/>
          </a:xfrm>
        </p:spPr>
        <p:txBody>
          <a:bodyPr/>
          <a:lstStyle/>
          <a:p>
            <a:r>
              <a:rPr lang="en-US" dirty="0" smtClean="0"/>
              <a:t>Deploy Azure cloud service</a:t>
            </a:r>
            <a:br>
              <a:rPr lang="en-US" dirty="0" smtClean="0"/>
            </a:br>
            <a:r>
              <a:rPr lang="en-US" sz="3600" dirty="0" smtClean="0"/>
              <a:t>with </a:t>
            </a:r>
            <a:r>
              <a:rPr lang="en-US" sz="3600" dirty="0" err="1" smtClean="0"/>
              <a:t>commandline</a:t>
            </a:r>
            <a:r>
              <a:rPr lang="en-US" sz="3600" dirty="0" smtClean="0"/>
              <a:t> </a:t>
            </a:r>
            <a:r>
              <a:rPr lang="en-US" sz="3600" dirty="0" err="1" smtClean="0"/>
              <a:t>NAnt</a:t>
            </a:r>
            <a:r>
              <a:rPr lang="en-US" sz="3600" dirty="0" smtClean="0"/>
              <a:t>, </a:t>
            </a:r>
            <a:r>
              <a:rPr lang="en-US" sz="3600" dirty="0" err="1" smtClean="0"/>
              <a:t>PowerShell</a:t>
            </a:r>
            <a:endParaRPr lang="en-US" sz="3600" dirty="0"/>
          </a:p>
        </p:txBody>
      </p:sp>
      <p:sp>
        <p:nvSpPr>
          <p:cNvPr id="3" name="Subtitle 2"/>
          <p:cNvSpPr>
            <a:spLocks noGrp="1"/>
          </p:cNvSpPr>
          <p:nvPr>
            <p:ph type="subTitle" idx="1"/>
          </p:nvPr>
        </p:nvSpPr>
        <p:spPr/>
        <p:txBody>
          <a:bodyPr/>
          <a:lstStyle/>
          <a:p>
            <a:r>
              <a:rPr lang="en-US" dirty="0" err="1" smtClean="0"/>
              <a:t>Theeranip</a:t>
            </a:r>
            <a:r>
              <a:rPr lang="en-US" dirty="0" smtClean="0"/>
              <a:t> </a:t>
            </a:r>
            <a:r>
              <a:rPr lang="en-US" dirty="0" err="1" smtClean="0"/>
              <a:t>Pongtongmuang</a:t>
            </a:r>
            <a:r>
              <a:rPr lang="en-US" dirty="0" smtClean="0"/>
              <a:t/>
            </a:r>
            <a:br>
              <a:rPr lang="en-US" dirty="0" smtClean="0"/>
            </a:br>
            <a:r>
              <a:rPr lang="en-US" dirty="0" smtClean="0"/>
              <a:t>MCT, MCPD</a:t>
            </a:r>
            <a:br>
              <a:rPr lang="en-US" dirty="0" smtClean="0"/>
            </a:br>
            <a:r>
              <a:rPr lang="en-US" dirty="0" smtClean="0"/>
              <a:t>VP of Engineering </a:t>
            </a:r>
            <a:r>
              <a:rPr lang="en-US" dirty="0" err="1" smtClean="0"/>
              <a:t>Noonswoon</a:t>
            </a:r>
            <a:r>
              <a:rPr lang="en-US" dirty="0" smtClean="0"/>
              <a:t> </a:t>
            </a:r>
            <a:r>
              <a:rPr lang="en-US" dirty="0" err="1" smtClean="0"/>
              <a:t>Co.,Ltd</a:t>
            </a:r>
            <a:endParaRPr lang="en-US" dirty="0" smtClean="0"/>
          </a:p>
        </p:txBody>
      </p:sp>
      <p:pic>
        <p:nvPicPr>
          <p:cNvPr id="1026" name="Picture 2"/>
          <p:cNvPicPr>
            <a:picLocks noChangeAspect="1" noChangeArrowheads="1"/>
          </p:cNvPicPr>
          <p:nvPr/>
        </p:nvPicPr>
        <p:blipFill>
          <a:blip r:embed="rId3"/>
          <a:srcRect/>
          <a:stretch>
            <a:fillRect/>
          </a:stretch>
        </p:blipFill>
        <p:spPr bwMode="auto">
          <a:xfrm>
            <a:off x="8331200" y="3192462"/>
            <a:ext cx="4105275" cy="2038350"/>
          </a:xfrm>
          <a:prstGeom prst="rect">
            <a:avLst/>
          </a:prstGeom>
          <a:noFill/>
          <a:ln w="9525">
            <a:noFill/>
            <a:miter lim="800000"/>
            <a:headEnd/>
            <a:tailEnd/>
          </a:ln>
          <a:effectLst/>
        </p:spPr>
      </p:pic>
    </p:spTree>
    <p:extLst>
      <p:ext uri="{BB962C8B-B14F-4D97-AF65-F5344CB8AC3E}">
        <p14:creationId xmlns:p14="http://schemas.microsoft.com/office/powerpoint/2010/main" xmlns="" val="342016948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REST API Service</a:t>
            </a:r>
            <a:endParaRPr lang="en-US" dirty="0"/>
          </a:p>
        </p:txBody>
      </p:sp>
      <p:pic>
        <p:nvPicPr>
          <p:cNvPr id="262145" name="Picture 1"/>
          <p:cNvPicPr>
            <a:picLocks noChangeAspect="1" noChangeArrowheads="1"/>
          </p:cNvPicPr>
          <p:nvPr/>
        </p:nvPicPr>
        <p:blipFill>
          <a:blip r:embed="rId2"/>
          <a:srcRect/>
          <a:stretch>
            <a:fillRect/>
          </a:stretch>
        </p:blipFill>
        <p:spPr bwMode="auto">
          <a:xfrm>
            <a:off x="2941637" y="1287462"/>
            <a:ext cx="6050224"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pic>
        <p:nvPicPr>
          <p:cNvPr id="231428" name="Picture 4"/>
          <p:cNvPicPr>
            <a:picLocks noChangeAspect="1" noChangeArrowheads="1"/>
          </p:cNvPicPr>
          <p:nvPr/>
        </p:nvPicPr>
        <p:blipFill>
          <a:blip r:embed="rId2"/>
          <a:srcRect/>
          <a:stretch>
            <a:fillRect/>
          </a:stretch>
        </p:blipFill>
        <p:spPr bwMode="auto">
          <a:xfrm>
            <a:off x="1417637" y="1211262"/>
            <a:ext cx="9094788" cy="5543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pic>
        <p:nvPicPr>
          <p:cNvPr id="232450" name="Picture 2"/>
          <p:cNvPicPr>
            <a:picLocks noChangeAspect="1" noChangeArrowheads="1"/>
          </p:cNvPicPr>
          <p:nvPr/>
        </p:nvPicPr>
        <p:blipFill>
          <a:blip r:embed="rId2"/>
          <a:srcRect/>
          <a:stretch>
            <a:fillRect/>
          </a:stretch>
        </p:blipFill>
        <p:spPr bwMode="auto">
          <a:xfrm>
            <a:off x="1265237" y="982662"/>
            <a:ext cx="9094788" cy="5543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pic>
        <p:nvPicPr>
          <p:cNvPr id="233474" name="Picture 2"/>
          <p:cNvPicPr>
            <a:picLocks noChangeAspect="1" noChangeArrowheads="1"/>
          </p:cNvPicPr>
          <p:nvPr/>
        </p:nvPicPr>
        <p:blipFill>
          <a:blip r:embed="rId2"/>
          <a:srcRect/>
          <a:stretch>
            <a:fillRect/>
          </a:stretch>
        </p:blipFill>
        <p:spPr bwMode="auto">
          <a:xfrm>
            <a:off x="579437" y="1135062"/>
            <a:ext cx="11171237" cy="53326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pic>
        <p:nvPicPr>
          <p:cNvPr id="235522" name="Picture 2"/>
          <p:cNvPicPr>
            <a:picLocks noChangeAspect="1" noChangeArrowheads="1"/>
          </p:cNvPicPr>
          <p:nvPr/>
        </p:nvPicPr>
        <p:blipFill>
          <a:blip r:embed="rId2"/>
          <a:srcRect/>
          <a:stretch>
            <a:fillRect/>
          </a:stretch>
        </p:blipFill>
        <p:spPr bwMode="auto">
          <a:xfrm>
            <a:off x="2865437" y="1108075"/>
            <a:ext cx="6503988" cy="5886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Text Placeholder 2"/>
          <p:cNvSpPr>
            <a:spLocks noGrp="1"/>
          </p:cNvSpPr>
          <p:nvPr>
            <p:ph type="body" sz="quarter" idx="10"/>
          </p:nvPr>
        </p:nvSpPr>
        <p:spPr>
          <a:xfrm>
            <a:off x="6675437" y="838199"/>
            <a:ext cx="5486399" cy="5859463"/>
          </a:xfrm>
        </p:spPr>
        <p:txBody>
          <a:bodyPr/>
          <a:lstStyle/>
          <a:p>
            <a:pPr marL="742950" indent="-742950">
              <a:buFont typeface="Arial" pitchFamily="34" charset="0"/>
              <a:buChar char="•"/>
            </a:pPr>
            <a:r>
              <a:rPr lang="en-US" b="1" dirty="0" smtClean="0"/>
              <a:t>Azure cloud service project </a:t>
            </a:r>
            <a:r>
              <a:rPr lang="en-US" dirty="0" smtClean="0"/>
              <a:t>(</a:t>
            </a:r>
            <a:r>
              <a:rPr lang="en-US" dirty="0" err="1" smtClean="0"/>
              <a:t>PageFeedback.Azure</a:t>
            </a:r>
            <a:r>
              <a:rPr lang="en-US" dirty="0" smtClean="0"/>
              <a:t>)</a:t>
            </a:r>
          </a:p>
          <a:p>
            <a:pPr marL="742950" indent="-742950">
              <a:buFont typeface="Arial" pitchFamily="34" charset="0"/>
              <a:buChar char="•"/>
            </a:pPr>
            <a:r>
              <a:rPr lang="en-US" b="1" dirty="0" smtClean="0"/>
              <a:t>Web role project </a:t>
            </a:r>
            <a:r>
              <a:rPr lang="en-US" dirty="0" smtClean="0"/>
              <a:t>(</a:t>
            </a:r>
            <a:r>
              <a:rPr lang="en-US" dirty="0" err="1" smtClean="0"/>
              <a:t>PageFeedback.Web</a:t>
            </a:r>
            <a:r>
              <a:rPr lang="en-US" dirty="0" smtClean="0"/>
              <a:t>) </a:t>
            </a:r>
            <a:br>
              <a:rPr lang="en-US" dirty="0" smtClean="0"/>
            </a:br>
            <a:r>
              <a:rPr lang="en-US" dirty="0" smtClean="0"/>
              <a:t>=&gt; website (usually one per cloud service)</a:t>
            </a:r>
          </a:p>
          <a:p>
            <a:pPr marL="742950" indent="-742950">
              <a:buFont typeface="Arial" pitchFamily="34" charset="0"/>
              <a:buChar char="•"/>
            </a:pPr>
            <a:r>
              <a:rPr lang="en-US" b="1" dirty="0" smtClean="0"/>
              <a:t>Worker role project </a:t>
            </a:r>
            <a:r>
              <a:rPr lang="en-US" dirty="0" smtClean="0"/>
              <a:t>(</a:t>
            </a:r>
            <a:r>
              <a:rPr lang="en-US" dirty="0" err="1" smtClean="0"/>
              <a:t>PageFeedback.Worker</a:t>
            </a:r>
            <a:r>
              <a:rPr lang="en-US" dirty="0" smtClean="0"/>
              <a:t>)</a:t>
            </a:r>
            <a:br>
              <a:rPr lang="en-US" dirty="0" smtClean="0"/>
            </a:br>
            <a:r>
              <a:rPr lang="en-US" dirty="0" smtClean="0"/>
              <a:t> =&gt; background worker (multiple)</a:t>
            </a:r>
          </a:p>
          <a:p>
            <a:pPr marL="742950" indent="-742950"/>
            <a:endParaRPr lang="en-US" dirty="0" smtClean="0"/>
          </a:p>
          <a:p>
            <a:pPr marL="742950" indent="-742950"/>
            <a:endParaRPr lang="en-US" dirty="0" smtClean="0"/>
          </a:p>
          <a:p>
            <a:pPr marL="742950" indent="-742950">
              <a:buFont typeface="Arial" pitchFamily="34" charset="0"/>
              <a:buChar char="•"/>
            </a:pPr>
            <a:endParaRPr lang="en-US" dirty="0" smtClean="0"/>
          </a:p>
          <a:p>
            <a:endParaRPr lang="en-US" dirty="0"/>
          </a:p>
        </p:txBody>
      </p:sp>
      <p:pic>
        <p:nvPicPr>
          <p:cNvPr id="4" name="Picture 2"/>
          <p:cNvPicPr>
            <a:picLocks noChangeAspect="1" noChangeArrowheads="1"/>
          </p:cNvPicPr>
          <p:nvPr/>
        </p:nvPicPr>
        <p:blipFill>
          <a:blip r:embed="rId2"/>
          <a:srcRect r="4676" b="3552"/>
          <a:stretch>
            <a:fillRect/>
          </a:stretch>
        </p:blipFill>
        <p:spPr bwMode="auto">
          <a:xfrm>
            <a:off x="427037" y="1058862"/>
            <a:ext cx="5989637" cy="55481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Azure cloud service project (</a:t>
            </a:r>
            <a:r>
              <a:rPr lang="en-US" sz="4000" b="1" dirty="0" err="1" smtClean="0"/>
              <a:t>PageFeedback.Azure</a:t>
            </a:r>
            <a:r>
              <a:rPr lang="en-US" sz="4000" b="1" dirty="0" smtClean="0"/>
              <a:t>)</a:t>
            </a:r>
            <a:endParaRPr lang="en-US" sz="4000" b="1"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Manage all associated worker roles in solution</a:t>
            </a:r>
          </a:p>
          <a:p>
            <a:pPr>
              <a:buFont typeface="Arial" pitchFamily="34" charset="0"/>
              <a:buChar char="•"/>
            </a:pPr>
            <a:r>
              <a:rPr lang="en-US" dirty="0" smtClean="0"/>
              <a:t>Startup project for Azure cloud service project</a:t>
            </a:r>
          </a:p>
          <a:p>
            <a:pPr>
              <a:buFont typeface="Arial" pitchFamily="34" charset="0"/>
              <a:buChar char="•"/>
            </a:pPr>
            <a:r>
              <a:rPr lang="en-US" dirty="0" smtClean="0"/>
              <a:t>Container for multiple web roles and worker roles</a:t>
            </a:r>
          </a:p>
          <a:p>
            <a:pPr>
              <a:buFont typeface="Arial" pitchFamily="34" charset="0"/>
              <a:buChar char="•"/>
            </a:pPr>
            <a:r>
              <a:rPr lang="en-US" dirty="0" smtClean="0"/>
              <a:t>Contains cloud service configuration file (share to all roles)</a:t>
            </a:r>
          </a:p>
          <a:p>
            <a:pPr lvl="2"/>
            <a:r>
              <a:rPr lang="en-US" b="1" dirty="0" err="1" smtClean="0"/>
              <a:t>ServiceDefinition.csdef</a:t>
            </a:r>
            <a:r>
              <a:rPr lang="en-US" dirty="0" smtClean="0"/>
              <a:t> (define all configurations) </a:t>
            </a:r>
          </a:p>
          <a:p>
            <a:pPr lvl="2"/>
            <a:r>
              <a:rPr lang="en-US" b="1" dirty="0" err="1" smtClean="0"/>
              <a:t>ServiceConfiguration.Cloud.cscfg</a:t>
            </a:r>
            <a:r>
              <a:rPr lang="en-US" dirty="0" smtClean="0"/>
              <a:t> ( set configuration values for release environment) </a:t>
            </a:r>
          </a:p>
          <a:p>
            <a:pPr lvl="2"/>
            <a:r>
              <a:rPr lang="en-US" b="1" dirty="0" err="1" smtClean="0"/>
              <a:t>ServiceConfiguration.Local.cscfg</a:t>
            </a:r>
            <a:r>
              <a:rPr lang="en-US" dirty="0" smtClean="0"/>
              <a:t> (set configuration values for local development)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Role Project</a:t>
            </a:r>
            <a:endParaRPr lang="en-US" b="1"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Can be any ASP.NET web project (ASP.NET MVC or </a:t>
            </a:r>
            <a:r>
              <a:rPr lang="en-US" dirty="0" err="1" smtClean="0"/>
              <a:t>WebForm</a:t>
            </a:r>
            <a:r>
              <a:rPr lang="en-US" dirty="0" smtClean="0"/>
              <a:t>)</a:t>
            </a:r>
          </a:p>
          <a:p>
            <a:pPr>
              <a:buFont typeface="Arial" pitchFamily="34" charset="0"/>
              <a:buChar char="•"/>
            </a:pPr>
            <a:r>
              <a:rPr lang="en-US" dirty="0" smtClean="0"/>
              <a:t>Only reference with Azure SDK library </a:t>
            </a:r>
          </a:p>
          <a:p>
            <a:pPr>
              <a:buFont typeface="Arial" pitchFamily="34" charset="0"/>
              <a:buChar char="•"/>
            </a:pPr>
            <a:r>
              <a:rPr lang="en-US" dirty="0" smtClean="0"/>
              <a:t>Contain base class of </a:t>
            </a:r>
            <a:r>
              <a:rPr lang="en-US" dirty="0" err="1" smtClean="0"/>
              <a:t>RoleEntryPoint</a:t>
            </a:r>
            <a:r>
              <a:rPr lang="en-US" dirty="0" smtClean="0"/>
              <a:t> (</a:t>
            </a:r>
            <a:r>
              <a:rPr lang="en-US" dirty="0" err="1" smtClean="0"/>
              <a:t>WebRole.cs</a:t>
            </a:r>
            <a:r>
              <a:rPr lang="en-US" dirty="0" smtClean="0"/>
              <a:t>) as entry point of </a:t>
            </a:r>
            <a:r>
              <a:rPr lang="en-US" dirty="0" err="1" smtClean="0"/>
              <a:t>WebRole</a:t>
            </a:r>
            <a:r>
              <a:rPr lang="en-US" dirty="0" smtClean="0"/>
              <a:t>, work as controller of machine that web role stay on </a:t>
            </a:r>
          </a:p>
          <a:p>
            <a:pPr>
              <a:buFont typeface="Arial" pitchFamily="34" charset="0"/>
              <a:buChar char="•"/>
            </a:pPr>
            <a:r>
              <a:rPr lang="en-US" dirty="0" smtClean="0"/>
              <a:t>Main purpose for web application, request, response, WEB API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Role Project</a:t>
            </a:r>
            <a:endParaRPr lang="en-US"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Just .NET class library project</a:t>
            </a:r>
          </a:p>
          <a:p>
            <a:pPr>
              <a:buFont typeface="Arial" pitchFamily="34" charset="0"/>
              <a:buChar char="•"/>
            </a:pPr>
            <a:r>
              <a:rPr lang="en-US" dirty="0" smtClean="0"/>
              <a:t>Only reference with Azure SDK library </a:t>
            </a:r>
          </a:p>
          <a:p>
            <a:pPr>
              <a:buFont typeface="Arial" pitchFamily="34" charset="0"/>
              <a:buChar char="•"/>
            </a:pPr>
            <a:r>
              <a:rPr lang="en-US" dirty="0" smtClean="0"/>
              <a:t>Contain base class of </a:t>
            </a:r>
            <a:r>
              <a:rPr lang="en-US" dirty="0" err="1" smtClean="0"/>
              <a:t>RoleEntryPoint</a:t>
            </a:r>
            <a:r>
              <a:rPr lang="en-US" dirty="0" smtClean="0"/>
              <a:t> (</a:t>
            </a:r>
            <a:r>
              <a:rPr lang="en-US" dirty="0" err="1" smtClean="0"/>
              <a:t>WorkerRole.cs</a:t>
            </a:r>
            <a:r>
              <a:rPr lang="en-US" dirty="0" smtClean="0"/>
              <a:t>) as entry point of </a:t>
            </a:r>
            <a:r>
              <a:rPr lang="en-US" dirty="0" err="1" smtClean="0"/>
              <a:t>WorkerRole</a:t>
            </a:r>
            <a:r>
              <a:rPr lang="en-US" dirty="0" smtClean="0"/>
              <a:t>, work as controller of machine that worker role stay on</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RoleEntryPoint.cs</a:t>
            </a:r>
            <a:endParaRPr lang="en-US" b="1" dirty="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3 main method to override</a:t>
            </a:r>
          </a:p>
          <a:p>
            <a:pPr>
              <a:buFont typeface="Arial" pitchFamily="34" charset="0"/>
              <a:buChar char="•"/>
            </a:pPr>
            <a:r>
              <a:rPr lang="en-US" dirty="0" err="1" smtClean="0"/>
              <a:t>OnStart</a:t>
            </a:r>
            <a:r>
              <a:rPr lang="en-US" dirty="0" smtClean="0"/>
              <a:t> </a:t>
            </a:r>
          </a:p>
          <a:p>
            <a:pPr lvl="2"/>
            <a:r>
              <a:rPr lang="en-US" dirty="0" smtClean="0"/>
              <a:t>Initialize application</a:t>
            </a:r>
          </a:p>
          <a:p>
            <a:pPr lvl="2"/>
            <a:r>
              <a:rPr lang="en-US" dirty="0" smtClean="0"/>
              <a:t>Must return true</a:t>
            </a:r>
          </a:p>
          <a:p>
            <a:pPr>
              <a:buFont typeface="Arial" pitchFamily="34" charset="0"/>
              <a:buChar char="•"/>
            </a:pPr>
            <a:r>
              <a:rPr lang="en-US" dirty="0" smtClean="0"/>
              <a:t>Run</a:t>
            </a:r>
          </a:p>
          <a:p>
            <a:pPr lvl="2"/>
            <a:r>
              <a:rPr lang="en-US" dirty="0" smtClean="0"/>
              <a:t>Working code, in while loop</a:t>
            </a:r>
          </a:p>
          <a:p>
            <a:pPr lvl="2"/>
            <a:r>
              <a:rPr lang="en-US" dirty="0" smtClean="0"/>
              <a:t>if it return role will be stop and restart</a:t>
            </a:r>
          </a:p>
          <a:p>
            <a:pPr>
              <a:buFont typeface="Arial" pitchFamily="34" charset="0"/>
              <a:buChar char="•"/>
            </a:pPr>
            <a:r>
              <a:rPr lang="en-US" dirty="0" err="1" smtClean="0"/>
              <a:t>OnStop</a:t>
            </a:r>
            <a:endParaRPr lang="en-US" dirty="0" smtClean="0"/>
          </a:p>
          <a:p>
            <a:pPr lvl="2"/>
            <a:r>
              <a:rPr lang="en-US" dirty="0" smtClean="0"/>
              <a:t>Called when role stop, clear running process, stop consuming message from queue</a:t>
            </a:r>
          </a:p>
          <a:p>
            <a:pPr lvl="1">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37037" y="568682"/>
            <a:ext cx="8062539" cy="2769989"/>
          </a:xfrm>
        </p:spPr>
        <p:txBody>
          <a:bodyPr/>
          <a:lstStyle/>
          <a:p>
            <a:r>
              <a:rPr smtClean="0"/>
              <a:t>Deploying Azure website</a:t>
            </a:r>
            <a:br>
              <a:rPr smtClean="0"/>
            </a:br>
            <a:r>
              <a:rPr smtClean="0"/>
              <a:t>Deploying Azure cloud Service with Visual studio</a:t>
            </a:r>
            <a:br>
              <a:rPr smtClean="0"/>
            </a:br>
            <a:r>
              <a:rPr smtClean="0"/>
              <a:t>Deploying Azure cloud service with command line</a:t>
            </a:r>
            <a:endParaRPr lang="en-US" dirty="0" smtClean="0"/>
          </a:p>
        </p:txBody>
      </p:sp>
      <p:sp>
        <p:nvSpPr>
          <p:cNvPr id="11" name="Title 4"/>
          <p:cNvSpPr txBox="1">
            <a:spLocks/>
          </p:cNvSpPr>
          <p:nvPr/>
        </p:nvSpPr>
        <p:spPr>
          <a:xfrm>
            <a:off x="122237" y="2049462"/>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FFFFFF"/>
          </a:solidFill>
        </p:spPr>
        <p:txBody>
          <a:bodyPr/>
          <a:lst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a:lstStyle>
          <a:p>
            <a:pPr algn="ctr"/>
            <a:endParaRPr lang="en-US" sz="4400" dirty="0" smtClean="0">
              <a:solidFill>
                <a:srgbClr val="FFFFFF"/>
              </a:solidFill>
            </a:endParaRPr>
          </a:p>
          <a:p>
            <a:pPr algn="ctr"/>
            <a:endParaRPr lang="en-US" sz="4400" dirty="0">
              <a:solidFill>
                <a:srgbClr val="FFFFFF"/>
              </a:solidFill>
            </a:endParaRPr>
          </a:p>
          <a:p>
            <a:pPr algn="ctr"/>
            <a:r>
              <a:rPr lang="en-US" sz="4400" dirty="0" smtClean="0">
                <a:solidFill>
                  <a:srgbClr val="000000"/>
                </a:solidFill>
              </a:rPr>
              <a:t>Agenda</a:t>
            </a:r>
            <a:endParaRPr lang="en-US" sz="4400" dirty="0">
              <a:solidFill>
                <a:srgbClr val="000000"/>
              </a:solidFill>
            </a:endParaRPr>
          </a:p>
        </p:txBody>
      </p:sp>
    </p:spTree>
    <p:extLst>
      <p:ext uri="{BB962C8B-B14F-4D97-AF65-F5344CB8AC3E}">
        <p14:creationId xmlns:p14="http://schemas.microsoft.com/office/powerpoint/2010/main" xmlns="" val="39927583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p:cNvSpPr txBox="1">
            <a:spLocks/>
          </p:cNvSpPr>
          <p:nvPr/>
        </p:nvSpPr>
        <p:spPr>
          <a:xfrm>
            <a:off x="122237" y="2049462"/>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FFFFFF"/>
          </a:solidFill>
        </p:spPr>
        <p:txBody>
          <a:bodyPr/>
          <a:lst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a:lstStyle>
          <a:p>
            <a:pPr algn="ctr"/>
            <a:endParaRPr lang="en-US" sz="4400" dirty="0" smtClean="0">
              <a:solidFill>
                <a:srgbClr val="FFFFFF"/>
              </a:solidFill>
            </a:endParaRPr>
          </a:p>
          <a:p>
            <a:pPr algn="ctr"/>
            <a:endParaRPr lang="en-US" sz="4400" dirty="0">
              <a:solidFill>
                <a:srgbClr val="FFFFFF"/>
              </a:solidFill>
            </a:endParaRPr>
          </a:p>
          <a:p>
            <a:pPr algn="ctr"/>
            <a:r>
              <a:rPr lang="en-US" sz="4400" dirty="0" smtClean="0">
                <a:solidFill>
                  <a:srgbClr val="000000"/>
                </a:solidFill>
              </a:rPr>
              <a:t>DEMO</a:t>
            </a:r>
            <a:endParaRPr lang="en-US" sz="4400" dirty="0">
              <a:solidFill>
                <a:srgbClr val="000000"/>
              </a:solidFill>
            </a:endParaRPr>
          </a:p>
        </p:txBody>
      </p:sp>
      <p:sp>
        <p:nvSpPr>
          <p:cNvPr id="4" name="Title 1"/>
          <p:cNvSpPr txBox="1">
            <a:spLocks/>
          </p:cNvSpPr>
          <p:nvPr/>
        </p:nvSpPr>
        <p:spPr>
          <a:xfrm>
            <a:off x="4389437" y="601662"/>
            <a:ext cx="7162800" cy="1676400"/>
          </a:xfrm>
          <a:prstGeom prst="rect">
            <a:avLst/>
          </a:prstGeom>
          <a:solidFill>
            <a:schemeClr val="tx1"/>
          </a:solidFill>
        </p:spPr>
        <p:txBody>
          <a:bodyPr/>
          <a:lstStyle/>
          <a:p>
            <a:pPr marL="0" marR="0" lvl="0" indent="0" algn="l" defTabSz="914166"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505050"/>
                </a:solidFill>
                <a:effectLst/>
                <a:uLnTx/>
                <a:uFillTx/>
                <a:latin typeface="+mj-lt"/>
                <a:ea typeface="+mj-ea"/>
                <a:cs typeface="+mj-cs"/>
              </a:rPr>
              <a:t>Run Azure cloud project </a:t>
            </a:r>
          </a:p>
          <a:p>
            <a:pPr marL="0" marR="0" lvl="0" indent="0" algn="l" defTabSz="914166"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505050"/>
                </a:solidFill>
                <a:effectLst/>
                <a:uLnTx/>
                <a:uFillTx/>
                <a:latin typeface="+mj-lt"/>
                <a:ea typeface="+mj-ea"/>
                <a:cs typeface="+mj-cs"/>
              </a:rPr>
              <a:t>in Emulator</a:t>
            </a:r>
            <a:endParaRPr kumimoji="0" lang="en-US" sz="4800" b="0" i="0" u="none" strike="noStrike" kern="1200" cap="none" spc="0" normalizeH="0" baseline="0" noProof="0" dirty="0">
              <a:ln>
                <a:noFill/>
              </a:ln>
              <a:solidFill>
                <a:srgbClr val="505050"/>
              </a:solidFill>
              <a:effectLst/>
              <a:uLnTx/>
              <a:uFillTx/>
              <a:latin typeface="+mj-lt"/>
              <a:ea typeface="+mj-ea"/>
              <a:cs typeface="+mj-cs"/>
            </a:endParaRPr>
          </a:p>
        </p:txBody>
      </p:sp>
      <p:pic>
        <p:nvPicPr>
          <p:cNvPr id="5" name="Picture 3"/>
          <p:cNvPicPr>
            <a:picLocks noChangeAspect="1" noChangeArrowheads="1"/>
          </p:cNvPicPr>
          <p:nvPr/>
        </p:nvPicPr>
        <p:blipFill>
          <a:blip r:embed="rId3"/>
          <a:srcRect r="43030" b="28585"/>
          <a:stretch>
            <a:fillRect/>
          </a:stretch>
        </p:blipFill>
        <p:spPr bwMode="auto">
          <a:xfrm>
            <a:off x="4999037" y="3116262"/>
            <a:ext cx="6202362" cy="3505200"/>
          </a:xfrm>
          <a:prstGeom prst="rect">
            <a:avLst/>
          </a:prstGeom>
          <a:noFill/>
          <a:ln w="9525">
            <a:noFill/>
            <a:miter lim="800000"/>
            <a:headEnd/>
            <a:tailEnd/>
          </a:ln>
          <a:effectLst/>
        </p:spPr>
      </p:pic>
    </p:spTree>
    <p:extLst>
      <p:ext uri="{BB962C8B-B14F-4D97-AF65-F5344CB8AC3E}">
        <p14:creationId xmlns:p14="http://schemas.microsoft.com/office/powerpoint/2010/main" xmlns="" val="3166222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Emulator monitor</a:t>
            </a:r>
            <a:endParaRPr lang="en-US" dirty="0"/>
          </a:p>
        </p:txBody>
      </p:sp>
      <p:pic>
        <p:nvPicPr>
          <p:cNvPr id="237571" name="Picture 3"/>
          <p:cNvPicPr>
            <a:picLocks noChangeAspect="1" noChangeArrowheads="1"/>
          </p:cNvPicPr>
          <p:nvPr/>
        </p:nvPicPr>
        <p:blipFill>
          <a:blip r:embed="rId2"/>
          <a:srcRect/>
          <a:stretch>
            <a:fillRect/>
          </a:stretch>
        </p:blipFill>
        <p:spPr bwMode="auto">
          <a:xfrm>
            <a:off x="2179637" y="1279525"/>
            <a:ext cx="7618412"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with Visual Studio</a:t>
            </a:r>
            <a:endParaRPr lang="en-US" dirty="0"/>
          </a:p>
        </p:txBody>
      </p:sp>
      <p:pic>
        <p:nvPicPr>
          <p:cNvPr id="238594" name="Picture 2"/>
          <p:cNvPicPr>
            <a:picLocks noChangeAspect="1" noChangeArrowheads="1"/>
          </p:cNvPicPr>
          <p:nvPr/>
        </p:nvPicPr>
        <p:blipFill>
          <a:blip r:embed="rId2"/>
          <a:srcRect/>
          <a:stretch>
            <a:fillRect/>
          </a:stretch>
        </p:blipFill>
        <p:spPr bwMode="auto">
          <a:xfrm>
            <a:off x="2955925" y="1292225"/>
            <a:ext cx="6523038"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In with Azure Account</a:t>
            </a:r>
            <a:endParaRPr lang="en-US" dirty="0"/>
          </a:p>
        </p:txBody>
      </p:sp>
      <p:pic>
        <p:nvPicPr>
          <p:cNvPr id="239618" name="Picture 2"/>
          <p:cNvPicPr>
            <a:picLocks noChangeAspect="1" noChangeArrowheads="1"/>
          </p:cNvPicPr>
          <p:nvPr/>
        </p:nvPicPr>
        <p:blipFill>
          <a:blip r:embed="rId2"/>
          <a:srcRect/>
          <a:stretch>
            <a:fillRect/>
          </a:stretch>
        </p:blipFill>
        <p:spPr bwMode="auto">
          <a:xfrm>
            <a:off x="2565400" y="873125"/>
            <a:ext cx="7304088" cy="524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
            </a:r>
            <a:r>
              <a:rPr lang="en-US" dirty="0" smtClean="0"/>
              <a:t>e cloud service</a:t>
            </a:r>
            <a:endParaRPr lang="en-US" dirty="0"/>
          </a:p>
        </p:txBody>
      </p:sp>
      <p:pic>
        <p:nvPicPr>
          <p:cNvPr id="240642" name="Picture 2"/>
          <p:cNvPicPr>
            <a:picLocks noChangeAspect="1" noChangeArrowheads="1"/>
          </p:cNvPicPr>
          <p:nvPr/>
        </p:nvPicPr>
        <p:blipFill>
          <a:blip r:embed="rId2"/>
          <a:srcRect/>
          <a:stretch>
            <a:fillRect/>
          </a:stretch>
        </p:blipFill>
        <p:spPr bwMode="auto">
          <a:xfrm>
            <a:off x="2955925" y="1292225"/>
            <a:ext cx="6523038"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cloud service </a:t>
            </a:r>
            <a:r>
              <a:rPr lang="en-US" dirty="0" err="1" smtClean="0"/>
              <a:t>continous</a:t>
            </a:r>
            <a:endParaRPr lang="en-US" dirty="0"/>
          </a:p>
        </p:txBody>
      </p:sp>
      <p:pic>
        <p:nvPicPr>
          <p:cNvPr id="241668" name="Picture 4"/>
          <p:cNvPicPr>
            <a:picLocks noChangeAspect="1" noChangeArrowheads="1"/>
          </p:cNvPicPr>
          <p:nvPr/>
        </p:nvPicPr>
        <p:blipFill>
          <a:blip r:embed="rId2"/>
          <a:srcRect/>
          <a:stretch>
            <a:fillRect/>
          </a:stretch>
        </p:blipFill>
        <p:spPr bwMode="auto">
          <a:xfrm>
            <a:off x="1960563" y="1335088"/>
            <a:ext cx="8513762" cy="432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a:t>
            </a:r>
            <a:endParaRPr lang="en-US" dirty="0"/>
          </a:p>
        </p:txBody>
      </p:sp>
      <p:pic>
        <p:nvPicPr>
          <p:cNvPr id="242690" name="Picture 2"/>
          <p:cNvPicPr>
            <a:picLocks noChangeAspect="1" noChangeArrowheads="1"/>
          </p:cNvPicPr>
          <p:nvPr/>
        </p:nvPicPr>
        <p:blipFill>
          <a:blip r:embed="rId2"/>
          <a:srcRect/>
          <a:stretch>
            <a:fillRect/>
          </a:stretch>
        </p:blipFill>
        <p:spPr bwMode="auto">
          <a:xfrm>
            <a:off x="2955925" y="1292225"/>
            <a:ext cx="6523038"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a:p>
        </p:txBody>
      </p:sp>
      <p:pic>
        <p:nvPicPr>
          <p:cNvPr id="244738" name="Picture 2"/>
          <p:cNvPicPr>
            <a:picLocks noChangeAspect="1" noChangeArrowheads="1"/>
          </p:cNvPicPr>
          <p:nvPr/>
        </p:nvPicPr>
        <p:blipFill>
          <a:blip r:embed="rId2"/>
          <a:srcRect/>
          <a:stretch>
            <a:fillRect/>
          </a:stretch>
        </p:blipFill>
        <p:spPr bwMode="auto">
          <a:xfrm>
            <a:off x="0" y="649288"/>
            <a:ext cx="12725400" cy="569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Azure with Command Line Tool</a:t>
            </a:r>
            <a:endParaRPr lang="en-US" dirty="0" smtClean="0"/>
          </a:p>
        </p:txBody>
      </p:sp>
      <p:sp>
        <p:nvSpPr>
          <p:cNvPr id="3" name="Text Placeholder 2"/>
          <p:cNvSpPr>
            <a:spLocks noGrp="1"/>
          </p:cNvSpPr>
          <p:nvPr>
            <p:ph type="body" sz="quarter" idx="10"/>
          </p:nvPr>
        </p:nvSpPr>
        <p:spPr/>
        <p:txBody>
          <a:bodyPr/>
          <a:lstStyle/>
          <a:p>
            <a:pPr>
              <a:buFont typeface="Arial" pitchFamily="34" charset="0"/>
              <a:buChar char="•"/>
            </a:pPr>
            <a:r>
              <a:rPr lang="en-US" dirty="0" smtClean="0"/>
              <a:t>Benefit</a:t>
            </a:r>
          </a:p>
          <a:p>
            <a:pPr lvl="2"/>
            <a:r>
              <a:rPr lang="en-US" dirty="0" smtClean="0"/>
              <a:t>Integrated with build server (Jenkins , Cruise control)</a:t>
            </a:r>
          </a:p>
          <a:p>
            <a:pPr lvl="2"/>
            <a:r>
              <a:rPr lang="en-US" dirty="0" smtClean="0"/>
              <a:t>Fast to deploy with </a:t>
            </a:r>
            <a:r>
              <a:rPr lang="en-US" dirty="0" err="1" smtClean="0"/>
              <a:t>Git</a:t>
            </a:r>
            <a:r>
              <a:rPr lang="en-US" dirty="0" smtClean="0"/>
              <a:t> ( </a:t>
            </a:r>
            <a:r>
              <a:rPr lang="en-US" dirty="0" err="1" smtClean="0"/>
              <a:t>git</a:t>
            </a:r>
            <a:r>
              <a:rPr lang="en-US" dirty="0" smtClean="0"/>
              <a:t> </a:t>
            </a:r>
            <a:r>
              <a:rPr lang="en-US" smtClean="0"/>
              <a:t>push origin master)</a:t>
            </a:r>
          </a:p>
          <a:p>
            <a:pPr lvl="2"/>
            <a:endParaRPr lang="en-US" dirty="0" smtClean="0"/>
          </a:p>
          <a:p>
            <a:pPr lvl="2"/>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Azure with Command Line Tool</a:t>
            </a:r>
            <a:endParaRPr lang="en-US" dirty="0" smtClean="0"/>
          </a:p>
        </p:txBody>
      </p:sp>
      <p:sp>
        <p:nvSpPr>
          <p:cNvPr id="3" name="Text Placeholder 2"/>
          <p:cNvSpPr>
            <a:spLocks noGrp="1"/>
          </p:cNvSpPr>
          <p:nvPr>
            <p:ph type="body" sz="quarter" idx="10"/>
          </p:nvPr>
        </p:nvSpPr>
        <p:spPr/>
        <p:txBody>
          <a:bodyPr/>
          <a:lstStyle/>
          <a:p>
            <a:r>
              <a:rPr lang="en-US" dirty="0" smtClean="0"/>
              <a:t>File to setup Azure </a:t>
            </a:r>
            <a:r>
              <a:rPr lang="en-US" dirty="0" err="1" smtClean="0"/>
              <a:t>PowerShell</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Finishing Project ( FB Page Feedback)</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53954" name="Picture 2"/>
          <p:cNvPicPr>
            <a:picLocks noChangeAspect="1" noChangeArrowheads="1"/>
          </p:cNvPicPr>
          <p:nvPr/>
        </p:nvPicPr>
        <p:blipFill>
          <a:blip r:embed="rId2"/>
          <a:srcRect r="7378"/>
          <a:stretch>
            <a:fillRect/>
          </a:stretch>
        </p:blipFill>
        <p:spPr bwMode="auto">
          <a:xfrm>
            <a:off x="350837" y="1287462"/>
            <a:ext cx="11857037" cy="5467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project</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3553" name="Picture 1"/>
          <p:cNvPicPr>
            <a:picLocks noChangeAspect="1" noChangeArrowheads="1"/>
          </p:cNvPicPr>
          <p:nvPr/>
        </p:nvPicPr>
        <p:blipFill>
          <a:blip r:embed="rId2"/>
          <a:srcRect/>
          <a:stretch>
            <a:fillRect/>
          </a:stretch>
        </p:blipFill>
        <p:spPr bwMode="auto">
          <a:xfrm>
            <a:off x="198437" y="1668461"/>
            <a:ext cx="5715000" cy="4250231"/>
          </a:xfrm>
          <a:prstGeom prst="rect">
            <a:avLst/>
          </a:prstGeom>
          <a:noFill/>
          <a:ln w="9525">
            <a:noFill/>
            <a:miter lim="800000"/>
            <a:headEnd/>
            <a:tailEnd/>
          </a:ln>
          <a:effectLst/>
        </p:spPr>
      </p:pic>
      <p:sp>
        <p:nvSpPr>
          <p:cNvPr id="5" name="TextBox 4"/>
          <p:cNvSpPr txBox="1"/>
          <p:nvPr/>
        </p:nvSpPr>
        <p:spPr>
          <a:xfrm>
            <a:off x="6065837" y="1897062"/>
            <a:ext cx="5892639" cy="830997"/>
          </a:xfrm>
          <a:prstGeom prst="rect">
            <a:avLst/>
          </a:prstGeom>
          <a:noFill/>
        </p:spPr>
        <p:txBody>
          <a:bodyPr wrap="none" rtlCol="0">
            <a:spAutoFit/>
          </a:bodyPr>
          <a:lstStyle/>
          <a:p>
            <a:r>
              <a:rPr lang="en-US" sz="2400" dirty="0" smtClean="0">
                <a:solidFill>
                  <a:schemeClr val="bg1"/>
                </a:solidFill>
              </a:rPr>
              <a:t>&gt; Get-</a:t>
            </a:r>
            <a:r>
              <a:rPr lang="en-US" sz="2400" dirty="0" err="1" smtClean="0">
                <a:solidFill>
                  <a:schemeClr val="bg1"/>
                </a:solidFill>
              </a:rPr>
              <a:t>AzurePublishSettingsFile</a:t>
            </a:r>
            <a:endParaRPr lang="en-US" sz="2400" dirty="0" smtClean="0">
              <a:solidFill>
                <a:schemeClr val="bg1"/>
              </a:solidFill>
            </a:endParaRPr>
          </a:p>
          <a:p>
            <a:r>
              <a:rPr lang="en-US" sz="2400" dirty="0" smtClean="0">
                <a:solidFill>
                  <a:schemeClr val="bg1"/>
                </a:solidFill>
              </a:rPr>
              <a:t>&gt; Set-</a:t>
            </a:r>
            <a:r>
              <a:rPr lang="en-US" sz="2400" dirty="0" err="1" smtClean="0">
                <a:solidFill>
                  <a:schemeClr val="bg1"/>
                </a:solidFill>
              </a:rPr>
              <a:t>ExecutionPolicy</a:t>
            </a:r>
            <a:r>
              <a:rPr lang="en-US" sz="2400" dirty="0" smtClean="0">
                <a:solidFill>
                  <a:schemeClr val="bg1"/>
                </a:solidFill>
              </a:rPr>
              <a:t> Unrestricted -Force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Azure </a:t>
            </a:r>
            <a:r>
              <a:rPr lang="en-US" dirty="0" err="1" smtClean="0"/>
              <a:t>PowerShell</a:t>
            </a:r>
            <a:endParaRPr lang="en-US" dirty="0"/>
          </a:p>
        </p:txBody>
      </p:sp>
      <p:sp>
        <p:nvSpPr>
          <p:cNvPr id="3" name="Text Placeholder 2"/>
          <p:cNvSpPr>
            <a:spLocks noGrp="1"/>
          </p:cNvSpPr>
          <p:nvPr>
            <p:ph type="body" sz="quarter" idx="10"/>
          </p:nvPr>
        </p:nvSpPr>
        <p:spPr/>
        <p:txBody>
          <a:bodyPr/>
          <a:lstStyle/>
          <a:p>
            <a:endParaRPr lang="en-US" dirty="0"/>
          </a:p>
        </p:txBody>
      </p:sp>
      <p:pic>
        <p:nvPicPr>
          <p:cNvPr id="24578" name="Picture 2" descr="C:\Users\amm\AppData\Local\Temp\SNAGHTML332693.PNG"/>
          <p:cNvPicPr>
            <a:picLocks noChangeAspect="1" noChangeArrowheads="1"/>
          </p:cNvPicPr>
          <p:nvPr/>
        </p:nvPicPr>
        <p:blipFill>
          <a:blip r:embed="rId2"/>
          <a:srcRect/>
          <a:stretch>
            <a:fillRect/>
          </a:stretch>
        </p:blipFill>
        <p:spPr bwMode="auto">
          <a:xfrm>
            <a:off x="0" y="1211262"/>
            <a:ext cx="11574463" cy="5599102"/>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NAnt</a:t>
            </a:r>
            <a:r>
              <a:rPr lang="en-US" dirty="0" smtClean="0"/>
              <a:t> Project</a:t>
            </a:r>
            <a:endParaRPr lang="en-US" dirty="0"/>
          </a:p>
        </p:txBody>
      </p:sp>
      <p:sp>
        <p:nvSpPr>
          <p:cNvPr id="3" name="Text Placeholder 2"/>
          <p:cNvSpPr>
            <a:spLocks noGrp="1"/>
          </p:cNvSpPr>
          <p:nvPr>
            <p:ph type="body" sz="quarter" idx="10"/>
          </p:nvPr>
        </p:nvSpPr>
        <p:spPr/>
        <p:txBody>
          <a:bodyPr/>
          <a:lstStyle/>
          <a:p>
            <a:r>
              <a:rPr lang="en-US" dirty="0" smtClean="0"/>
              <a:t>&lt;project&gt;</a:t>
            </a:r>
          </a:p>
          <a:p>
            <a:r>
              <a:rPr lang="en-US" dirty="0" smtClean="0"/>
              <a:t>&lt;target&gt;</a:t>
            </a:r>
          </a:p>
          <a:p>
            <a:r>
              <a:rPr lang="en-US" dirty="0" smtClean="0"/>
              <a:t>&lt;task&gt;</a:t>
            </a:r>
          </a:p>
          <a:p>
            <a:endParaRPr lang="en-US" dirty="0" smtClean="0"/>
          </a:p>
          <a:p>
            <a:r>
              <a:rPr lang="en-US" dirty="0" err="1" smtClean="0"/>
              <a:t>Msbuild</a:t>
            </a:r>
            <a:endParaRPr lang="en-US" dirty="0" smtClean="0"/>
          </a:p>
          <a:p>
            <a:r>
              <a:rPr lang="en-US" dirty="0" err="1" smtClean="0"/>
              <a:t>PowerShell</a:t>
            </a:r>
            <a:r>
              <a:rPr lang="en-US" dirty="0" smtClean="0"/>
              <a:t> command line exe</a:t>
            </a:r>
          </a:p>
          <a:p>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VM Size and Instance count</a:t>
            </a:r>
            <a:endParaRPr lang="en-US" dirty="0"/>
          </a:p>
        </p:txBody>
      </p:sp>
      <p:sp>
        <p:nvSpPr>
          <p:cNvPr id="3" name="Text Placeholder 2"/>
          <p:cNvSpPr>
            <a:spLocks noGrp="1"/>
          </p:cNvSpPr>
          <p:nvPr>
            <p:ph type="body" sz="quarter" idx="10"/>
          </p:nvPr>
        </p:nvSpPr>
        <p:spPr/>
        <p:txBody>
          <a:bodyPr/>
          <a:lstStyle/>
          <a:p>
            <a:r>
              <a:rPr lang="en-US" dirty="0" smtClean="0"/>
              <a:t>Change cloud configuration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60837" y="3600656"/>
            <a:ext cx="8062539" cy="553998"/>
          </a:xfrm>
        </p:spPr>
        <p:txBody>
          <a:bodyPr/>
          <a:lstStyle/>
          <a:p>
            <a:endParaRPr lang="en-US" dirty="0" smtClean="0"/>
          </a:p>
        </p:txBody>
      </p:sp>
      <p:sp>
        <p:nvSpPr>
          <p:cNvPr id="11" name="Title 4"/>
          <p:cNvSpPr txBox="1">
            <a:spLocks/>
          </p:cNvSpPr>
          <p:nvPr/>
        </p:nvSpPr>
        <p:spPr>
          <a:xfrm>
            <a:off x="122237" y="2049462"/>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FFFFFF"/>
          </a:solidFill>
        </p:spPr>
        <p:txBody>
          <a:bodyPr/>
          <a:lst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a:lstStyle>
          <a:p>
            <a:pPr algn="ctr"/>
            <a:endParaRPr lang="en-US" sz="4400" dirty="0" smtClean="0">
              <a:solidFill>
                <a:srgbClr val="FFFFFF"/>
              </a:solidFill>
            </a:endParaRPr>
          </a:p>
          <a:p>
            <a:pPr algn="ctr"/>
            <a:endParaRPr lang="en-US" sz="4400" dirty="0">
              <a:solidFill>
                <a:srgbClr val="FFFFFF"/>
              </a:solidFill>
            </a:endParaRPr>
          </a:p>
          <a:p>
            <a:pPr algn="ctr"/>
            <a:r>
              <a:rPr lang="en-US" sz="4400" dirty="0" smtClean="0">
                <a:solidFill>
                  <a:srgbClr val="000000"/>
                </a:solidFill>
              </a:rPr>
              <a:t>Summary</a:t>
            </a:r>
            <a:endParaRPr lang="en-US" sz="4400" dirty="0">
              <a:solidFill>
                <a:srgbClr val="000000"/>
              </a:solidFill>
            </a:endParaRPr>
          </a:p>
        </p:txBody>
      </p:sp>
    </p:spTree>
    <p:extLst>
      <p:ext uri="{BB962C8B-B14F-4D97-AF65-F5344CB8AC3E}">
        <p14:creationId xmlns:p14="http://schemas.microsoft.com/office/powerpoint/2010/main" xmlns="" val="3166222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60837" y="3600656"/>
            <a:ext cx="8062539" cy="553998"/>
          </a:xfrm>
        </p:spPr>
        <p:txBody>
          <a:bodyPr/>
          <a:lstStyle/>
          <a:p>
            <a:endParaRPr lang="en-US" dirty="0" smtClean="0"/>
          </a:p>
        </p:txBody>
      </p:sp>
      <p:sp>
        <p:nvSpPr>
          <p:cNvPr id="11" name="Title 4"/>
          <p:cNvSpPr txBox="1">
            <a:spLocks/>
          </p:cNvSpPr>
          <p:nvPr/>
        </p:nvSpPr>
        <p:spPr>
          <a:xfrm>
            <a:off x="122237" y="2049462"/>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FFFFFF"/>
          </a:solidFill>
        </p:spPr>
        <p:txBody>
          <a:bodyPr/>
          <a:lst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a:lstStyle>
          <a:p>
            <a:pPr algn="ctr"/>
            <a:endParaRPr lang="en-US" sz="4400" dirty="0" smtClean="0">
              <a:solidFill>
                <a:srgbClr val="FFFFFF"/>
              </a:solidFill>
            </a:endParaRPr>
          </a:p>
          <a:p>
            <a:pPr algn="ctr"/>
            <a:endParaRPr lang="en-US" sz="4400" dirty="0">
              <a:solidFill>
                <a:srgbClr val="FFFFFF"/>
              </a:solidFill>
            </a:endParaRPr>
          </a:p>
          <a:p>
            <a:pPr algn="ctr"/>
            <a:r>
              <a:rPr lang="en-US" sz="4400" dirty="0" smtClean="0">
                <a:solidFill>
                  <a:srgbClr val="000000"/>
                </a:solidFill>
              </a:rPr>
              <a:t>Summary</a:t>
            </a:r>
            <a:endParaRPr lang="en-US" sz="4400" dirty="0">
              <a:solidFill>
                <a:srgbClr val="000000"/>
              </a:solidFill>
            </a:endParaRPr>
          </a:p>
        </p:txBody>
      </p:sp>
    </p:spTree>
    <p:extLst>
      <p:ext uri="{BB962C8B-B14F-4D97-AF65-F5344CB8AC3E}">
        <p14:creationId xmlns:p14="http://schemas.microsoft.com/office/powerpoint/2010/main" xmlns="" val="3166222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split return</a:t>
            </a:r>
            <a:endParaRPr lang="en-US" dirty="0"/>
          </a:p>
        </p:txBody>
      </p:sp>
      <p:pic>
        <p:nvPicPr>
          <p:cNvPr id="254978" name="Picture 2"/>
          <p:cNvPicPr>
            <a:picLocks noChangeAspect="1" noChangeArrowheads="1"/>
          </p:cNvPicPr>
          <p:nvPr/>
        </p:nvPicPr>
        <p:blipFill>
          <a:blip r:embed="rId2"/>
          <a:srcRect/>
          <a:stretch>
            <a:fillRect/>
          </a:stretch>
        </p:blipFill>
        <p:spPr bwMode="auto">
          <a:xfrm>
            <a:off x="2865437" y="1744662"/>
            <a:ext cx="5000624" cy="45763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8504237" y="3954462"/>
            <a:ext cx="2341562" cy="1663700"/>
            <a:chOff x="808037" y="2963862"/>
            <a:chExt cx="2341562" cy="1663700"/>
          </a:xfrm>
        </p:grpSpPr>
        <p:pic>
          <p:nvPicPr>
            <p:cNvPr id="24" name="Picture 1" descr="C:\Users\TOSHIBA\Desktop\the-cloud.jpg"/>
            <p:cNvPicPr>
              <a:picLocks noChangeAspect="1" noChangeArrowheads="1"/>
            </p:cNvPicPr>
            <p:nvPr/>
          </p:nvPicPr>
          <p:blipFill>
            <a:blip r:embed="rId2"/>
            <a:srcRect/>
            <a:stretch>
              <a:fillRect/>
            </a:stretch>
          </p:blipFill>
          <p:spPr bwMode="auto">
            <a:xfrm>
              <a:off x="808037" y="2963862"/>
              <a:ext cx="2341562" cy="1663700"/>
            </a:xfrm>
            <a:prstGeom prst="rect">
              <a:avLst/>
            </a:prstGeom>
            <a:noFill/>
          </p:spPr>
        </p:pic>
        <p:sp>
          <p:nvSpPr>
            <p:cNvPr id="25" name="TextBox 24"/>
            <p:cNvSpPr txBox="1"/>
            <p:nvPr/>
          </p:nvSpPr>
          <p:spPr>
            <a:xfrm>
              <a:off x="1417637" y="3649662"/>
              <a:ext cx="1390252" cy="461665"/>
            </a:xfrm>
            <a:prstGeom prst="rect">
              <a:avLst/>
            </a:prstGeom>
            <a:noFill/>
          </p:spPr>
          <p:txBody>
            <a:bodyPr wrap="none" rtlCol="0">
              <a:spAutoFit/>
            </a:bodyPr>
            <a:lstStyle/>
            <a:p>
              <a:r>
                <a:rPr lang="en-US" sz="2400" b="1" dirty="0" err="1" smtClean="0">
                  <a:gradFill>
                    <a:gsLst>
                      <a:gs pos="0">
                        <a:schemeClr val="tx1">
                          <a:lumMod val="75000"/>
                          <a:lumOff val="25000"/>
                        </a:schemeClr>
                      </a:gs>
                      <a:gs pos="100000">
                        <a:schemeClr val="tx1">
                          <a:lumMod val="75000"/>
                          <a:lumOff val="25000"/>
                        </a:schemeClr>
                      </a:gs>
                    </a:gsLst>
                    <a:lin ang="5400000" scaled="0"/>
                  </a:gradFill>
                </a:rPr>
                <a:t>WebSite</a:t>
              </a:r>
              <a:endParaRPr lang="th-TH" sz="2400" b="1" dirty="0" smtClean="0">
                <a:gradFill>
                  <a:gsLst>
                    <a:gs pos="0">
                      <a:schemeClr val="tx1">
                        <a:lumMod val="75000"/>
                        <a:lumOff val="25000"/>
                      </a:schemeClr>
                    </a:gs>
                    <a:gs pos="100000">
                      <a:schemeClr val="tx1">
                        <a:lumMod val="75000"/>
                        <a:lumOff val="25000"/>
                      </a:schemeClr>
                    </a:gs>
                  </a:gsLst>
                  <a:lin ang="5400000" scaled="0"/>
                </a:gradFill>
              </a:endParaRPr>
            </a:p>
          </p:txBody>
        </p:sp>
      </p:grpSp>
      <p:pic>
        <p:nvPicPr>
          <p:cNvPr id="256007" name="Picture 7"/>
          <p:cNvPicPr>
            <a:picLocks noChangeAspect="1" noChangeArrowheads="1"/>
          </p:cNvPicPr>
          <p:nvPr/>
        </p:nvPicPr>
        <p:blipFill>
          <a:blip r:embed="rId3"/>
          <a:srcRect/>
          <a:stretch>
            <a:fillRect/>
          </a:stretch>
        </p:blipFill>
        <p:spPr bwMode="auto">
          <a:xfrm>
            <a:off x="3703637" y="4868862"/>
            <a:ext cx="1414462" cy="1384109"/>
          </a:xfrm>
          <a:prstGeom prst="rect">
            <a:avLst/>
          </a:prstGeom>
          <a:noFill/>
          <a:ln w="9525">
            <a:noFill/>
            <a:miter lim="800000"/>
            <a:headEnd/>
            <a:tailEnd/>
          </a:ln>
          <a:effectLst/>
        </p:spPr>
      </p:pic>
      <p:grpSp>
        <p:nvGrpSpPr>
          <p:cNvPr id="19" name="Group 18"/>
          <p:cNvGrpSpPr/>
          <p:nvPr/>
        </p:nvGrpSpPr>
        <p:grpSpPr>
          <a:xfrm>
            <a:off x="5151437" y="3268662"/>
            <a:ext cx="2343166" cy="1663700"/>
            <a:chOff x="427037" y="2963862"/>
            <a:chExt cx="2343166" cy="1663700"/>
          </a:xfrm>
        </p:grpSpPr>
        <p:pic>
          <p:nvPicPr>
            <p:cNvPr id="20" name="Picture 1" descr="C:\Users\TOSHIBA\Desktop\the-cloud.jpg"/>
            <p:cNvPicPr>
              <a:picLocks noChangeAspect="1" noChangeArrowheads="1"/>
            </p:cNvPicPr>
            <p:nvPr/>
          </p:nvPicPr>
          <p:blipFill>
            <a:blip r:embed="rId2"/>
            <a:srcRect/>
            <a:stretch>
              <a:fillRect/>
            </a:stretch>
          </p:blipFill>
          <p:spPr bwMode="auto">
            <a:xfrm>
              <a:off x="427037" y="2963862"/>
              <a:ext cx="2341562" cy="1663700"/>
            </a:xfrm>
            <a:prstGeom prst="rect">
              <a:avLst/>
            </a:prstGeom>
            <a:noFill/>
          </p:spPr>
        </p:pic>
        <p:sp>
          <p:nvSpPr>
            <p:cNvPr id="21" name="TextBox 20"/>
            <p:cNvSpPr txBox="1"/>
            <p:nvPr/>
          </p:nvSpPr>
          <p:spPr>
            <a:xfrm>
              <a:off x="884237" y="3573462"/>
              <a:ext cx="1885966" cy="461665"/>
            </a:xfrm>
            <a:prstGeom prst="rect">
              <a:avLst/>
            </a:prstGeom>
            <a:noFill/>
          </p:spPr>
          <p:txBody>
            <a:bodyPr wrap="none" rtlCol="0">
              <a:spAutoFit/>
            </a:bodyPr>
            <a:lstStyle/>
            <a:p>
              <a:r>
                <a:rPr lang="en-US" sz="2400" b="1" dirty="0" err="1" smtClean="0">
                  <a:gradFill>
                    <a:gsLst>
                      <a:gs pos="0">
                        <a:schemeClr val="tx1">
                          <a:lumMod val="75000"/>
                          <a:lumOff val="25000"/>
                        </a:schemeClr>
                      </a:gs>
                      <a:gs pos="100000">
                        <a:schemeClr val="tx1">
                          <a:lumMod val="75000"/>
                          <a:lumOff val="25000"/>
                        </a:schemeClr>
                      </a:gs>
                    </a:gsLst>
                    <a:lin ang="5400000" scaled="0"/>
                  </a:gradFill>
                </a:rPr>
                <a:t>WorkerRole</a:t>
              </a:r>
              <a:endParaRPr lang="th-TH" sz="2400" b="1" dirty="0" smtClean="0">
                <a:gradFill>
                  <a:gsLst>
                    <a:gs pos="0">
                      <a:schemeClr val="tx1">
                        <a:lumMod val="75000"/>
                        <a:lumOff val="25000"/>
                      </a:schemeClr>
                    </a:gs>
                    <a:gs pos="100000">
                      <a:schemeClr val="tx1">
                        <a:lumMod val="75000"/>
                        <a:lumOff val="25000"/>
                      </a:schemeClr>
                    </a:gs>
                  </a:gsLst>
                  <a:lin ang="5400000" scaled="0"/>
                </a:gradFill>
              </a:endParaRPr>
            </a:p>
          </p:txBody>
        </p:sp>
      </p:grpSp>
      <p:grpSp>
        <p:nvGrpSpPr>
          <p:cNvPr id="16" name="Group 15"/>
          <p:cNvGrpSpPr/>
          <p:nvPr/>
        </p:nvGrpSpPr>
        <p:grpSpPr>
          <a:xfrm>
            <a:off x="427037" y="3116262"/>
            <a:ext cx="2341562" cy="1663700"/>
            <a:chOff x="427037" y="2963862"/>
            <a:chExt cx="2341562" cy="1663700"/>
          </a:xfrm>
        </p:grpSpPr>
        <p:pic>
          <p:nvPicPr>
            <p:cNvPr id="256001" name="Picture 1" descr="C:\Users\TOSHIBA\Desktop\the-cloud.jpg"/>
            <p:cNvPicPr>
              <a:picLocks noChangeAspect="1" noChangeArrowheads="1"/>
            </p:cNvPicPr>
            <p:nvPr/>
          </p:nvPicPr>
          <p:blipFill>
            <a:blip r:embed="rId2"/>
            <a:srcRect/>
            <a:stretch>
              <a:fillRect/>
            </a:stretch>
          </p:blipFill>
          <p:spPr bwMode="auto">
            <a:xfrm>
              <a:off x="427037" y="2963862"/>
              <a:ext cx="2341562" cy="1663700"/>
            </a:xfrm>
            <a:prstGeom prst="rect">
              <a:avLst/>
            </a:prstGeom>
            <a:noFill/>
          </p:spPr>
        </p:pic>
        <p:sp>
          <p:nvSpPr>
            <p:cNvPr id="15" name="TextBox 14"/>
            <p:cNvSpPr txBox="1"/>
            <p:nvPr/>
          </p:nvSpPr>
          <p:spPr>
            <a:xfrm>
              <a:off x="884237" y="3573462"/>
              <a:ext cx="1478353" cy="461665"/>
            </a:xfrm>
            <a:prstGeom prst="rect">
              <a:avLst/>
            </a:prstGeom>
            <a:noFill/>
          </p:spPr>
          <p:txBody>
            <a:bodyPr wrap="none" rtlCol="0">
              <a:spAutoFit/>
            </a:bodyPr>
            <a:lstStyle/>
            <a:p>
              <a:r>
                <a:rPr lang="en-US" sz="2400" b="1" dirty="0" err="1" smtClean="0">
                  <a:gradFill>
                    <a:gsLst>
                      <a:gs pos="0">
                        <a:schemeClr val="tx1">
                          <a:lumMod val="75000"/>
                          <a:lumOff val="25000"/>
                        </a:schemeClr>
                      </a:gs>
                      <a:gs pos="100000">
                        <a:schemeClr val="tx1">
                          <a:lumMod val="75000"/>
                          <a:lumOff val="25000"/>
                        </a:schemeClr>
                      </a:gs>
                    </a:gsLst>
                    <a:lin ang="5400000" scaled="0"/>
                  </a:gradFill>
                </a:rPr>
                <a:t>WebRole</a:t>
              </a:r>
              <a:endParaRPr lang="th-TH" sz="2400" b="1" dirty="0" smtClean="0">
                <a:gradFill>
                  <a:gsLst>
                    <a:gs pos="0">
                      <a:schemeClr val="tx1">
                        <a:lumMod val="75000"/>
                        <a:lumOff val="25000"/>
                      </a:schemeClr>
                    </a:gs>
                    <a:gs pos="100000">
                      <a:schemeClr val="tx1">
                        <a:lumMod val="75000"/>
                        <a:lumOff val="25000"/>
                      </a:schemeClr>
                    </a:gs>
                  </a:gsLst>
                  <a:lin ang="5400000" scaled="0"/>
                </a:gradFill>
              </a:endParaRPr>
            </a:p>
          </p:txBody>
        </p:sp>
      </p:grpSp>
      <p:sp>
        <p:nvSpPr>
          <p:cNvPr id="2" name="Title 1"/>
          <p:cNvSpPr>
            <a:spLocks noGrp="1"/>
          </p:cNvSpPr>
          <p:nvPr>
            <p:ph type="title"/>
          </p:nvPr>
        </p:nvSpPr>
        <p:spPr/>
        <p:txBody>
          <a:bodyPr/>
          <a:lstStyle/>
          <a:p>
            <a:r>
              <a:rPr lang="en-US" dirty="0" smtClean="0"/>
              <a:t>Architecture</a:t>
            </a:r>
            <a:endParaRPr lang="en-US" dirty="0"/>
          </a:p>
        </p:txBody>
      </p:sp>
      <p:pic>
        <p:nvPicPr>
          <p:cNvPr id="256003" name="Picture 3" descr="http://www.websense.com/assets/imgs/social/bl56449.jpg"/>
          <p:cNvPicPr>
            <a:picLocks noChangeAspect="1" noChangeArrowheads="1"/>
          </p:cNvPicPr>
          <p:nvPr/>
        </p:nvPicPr>
        <p:blipFill>
          <a:blip r:embed="rId4"/>
          <a:srcRect/>
          <a:stretch>
            <a:fillRect/>
          </a:stretch>
        </p:blipFill>
        <p:spPr bwMode="auto">
          <a:xfrm>
            <a:off x="8732837" y="2811462"/>
            <a:ext cx="1752600" cy="1752601"/>
          </a:xfrm>
          <a:prstGeom prst="rect">
            <a:avLst/>
          </a:prstGeom>
          <a:noFill/>
        </p:spPr>
      </p:pic>
      <p:pic>
        <p:nvPicPr>
          <p:cNvPr id="256005" name="Picture 5" descr="https://fbcdn-sphotos-b-a.akamaihd.net/hphotos-ak-xap1/t31.0-8/1271084_10152203108461729_809245696_o.png?dl=1"/>
          <p:cNvPicPr>
            <a:picLocks noChangeAspect="1" noChangeArrowheads="1"/>
          </p:cNvPicPr>
          <p:nvPr/>
        </p:nvPicPr>
        <p:blipFill>
          <a:blip r:embed="rId5"/>
          <a:srcRect/>
          <a:stretch>
            <a:fillRect/>
          </a:stretch>
        </p:blipFill>
        <p:spPr bwMode="auto">
          <a:xfrm>
            <a:off x="10637837" y="220662"/>
            <a:ext cx="1523999" cy="1524000"/>
          </a:xfrm>
          <a:prstGeom prst="rect">
            <a:avLst/>
          </a:prstGeom>
          <a:noFill/>
        </p:spPr>
      </p:pic>
      <p:pic>
        <p:nvPicPr>
          <p:cNvPr id="256006" name="Picture 6"/>
          <p:cNvPicPr>
            <a:picLocks noChangeAspect="1" noChangeArrowheads="1"/>
          </p:cNvPicPr>
          <p:nvPr/>
        </p:nvPicPr>
        <p:blipFill>
          <a:blip r:embed="rId6"/>
          <a:srcRect/>
          <a:stretch>
            <a:fillRect/>
          </a:stretch>
        </p:blipFill>
        <p:spPr bwMode="auto">
          <a:xfrm>
            <a:off x="3627437" y="1592262"/>
            <a:ext cx="1295400" cy="1285875"/>
          </a:xfrm>
          <a:prstGeom prst="rect">
            <a:avLst/>
          </a:prstGeom>
          <a:noFill/>
          <a:ln w="9525">
            <a:noFill/>
            <a:miter lim="800000"/>
            <a:headEnd/>
            <a:tailEnd/>
          </a:ln>
          <a:effectLst/>
        </p:spPr>
      </p:pic>
      <p:sp>
        <p:nvSpPr>
          <p:cNvPr id="9" name="Up-Down Arrow 8"/>
          <p:cNvSpPr/>
          <p:nvPr/>
        </p:nvSpPr>
        <p:spPr bwMode="auto">
          <a:xfrm rot="17307539">
            <a:off x="7929471" y="3872886"/>
            <a:ext cx="381000" cy="990600"/>
          </a:xfrm>
          <a:prstGeom prst="up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th-TH"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 name="Right Arrow 9"/>
          <p:cNvSpPr/>
          <p:nvPr/>
        </p:nvSpPr>
        <p:spPr bwMode="auto">
          <a:xfrm rot="7746237">
            <a:off x="2371593" y="2655628"/>
            <a:ext cx="1066800" cy="60960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th-TH"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Right Arrow 10"/>
          <p:cNvSpPr/>
          <p:nvPr/>
        </p:nvSpPr>
        <p:spPr bwMode="auto">
          <a:xfrm rot="2553078">
            <a:off x="5064699" y="2710911"/>
            <a:ext cx="1066800" cy="60960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th-TH"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2" name="Up-Down Arrow 11"/>
          <p:cNvSpPr/>
          <p:nvPr/>
        </p:nvSpPr>
        <p:spPr bwMode="auto">
          <a:xfrm rot="3011839">
            <a:off x="8602859" y="470195"/>
            <a:ext cx="484632" cy="3459332"/>
          </a:xfrm>
          <a:prstGeom prst="up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th-TH"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 name="Up-Down Arrow 12"/>
          <p:cNvSpPr/>
          <p:nvPr/>
        </p:nvSpPr>
        <p:spPr bwMode="auto">
          <a:xfrm rot="3011839">
            <a:off x="5531395" y="4455203"/>
            <a:ext cx="484632" cy="1216152"/>
          </a:xfrm>
          <a:prstGeom prst="up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th-TH"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 name="Up-Down Arrow 13"/>
          <p:cNvSpPr/>
          <p:nvPr/>
        </p:nvSpPr>
        <p:spPr bwMode="auto">
          <a:xfrm rot="7842517">
            <a:off x="2632507" y="4536264"/>
            <a:ext cx="484632" cy="1216152"/>
          </a:xfrm>
          <a:prstGeom prst="up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th-TH"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10796282" y="1820862"/>
            <a:ext cx="1640193" cy="1569660"/>
          </a:xfrm>
          <a:prstGeom prst="rect">
            <a:avLst/>
          </a:prstGeom>
          <a:noFill/>
        </p:spPr>
        <p:txBody>
          <a:bodyPr wrap="none" rtlCol="0">
            <a:spAutoFit/>
          </a:bodyPr>
          <a:lstStyle/>
          <a:p>
            <a:r>
              <a:rPr lang="en-US" sz="2400" dirty="0" err="1" smtClean="0">
                <a:gradFill>
                  <a:gsLst>
                    <a:gs pos="0">
                      <a:schemeClr val="tx1">
                        <a:lumMod val="75000"/>
                        <a:lumOff val="25000"/>
                      </a:schemeClr>
                    </a:gs>
                    <a:gs pos="100000">
                      <a:schemeClr val="tx1">
                        <a:lumMod val="75000"/>
                        <a:lumOff val="25000"/>
                      </a:schemeClr>
                    </a:gs>
                  </a:gsLst>
                  <a:lin ang="5400000" scaled="0"/>
                </a:gradFill>
              </a:rPr>
              <a:t>Facebook</a:t>
            </a:r>
            <a:endParaRPr lang="en-US" sz="2400" dirty="0" smtClean="0">
              <a:gradFill>
                <a:gsLst>
                  <a:gs pos="0">
                    <a:schemeClr val="tx1">
                      <a:lumMod val="75000"/>
                      <a:lumOff val="25000"/>
                    </a:schemeClr>
                  </a:gs>
                  <a:gs pos="100000">
                    <a:schemeClr val="tx1">
                      <a:lumMod val="75000"/>
                      <a:lumOff val="25000"/>
                    </a:schemeClr>
                  </a:gs>
                </a:gsLst>
                <a:lin ang="5400000" scaled="0"/>
              </a:gradFill>
            </a:endParaRPr>
          </a:p>
          <a:p>
            <a:r>
              <a:rPr lang="en-US" sz="2400" dirty="0" smtClean="0">
                <a:gradFill>
                  <a:gsLst>
                    <a:gs pos="0">
                      <a:schemeClr val="tx1">
                        <a:lumMod val="75000"/>
                        <a:lumOff val="25000"/>
                      </a:schemeClr>
                    </a:gs>
                    <a:gs pos="100000">
                      <a:schemeClr val="tx1">
                        <a:lumMod val="75000"/>
                        <a:lumOff val="25000"/>
                      </a:schemeClr>
                    </a:gs>
                  </a:gsLst>
                  <a:lin ang="5400000" scaled="0"/>
                </a:gradFill>
              </a:rPr>
              <a:t> Graph API</a:t>
            </a:r>
          </a:p>
          <a:p>
            <a:r>
              <a:rPr lang="en-US" sz="2400" dirty="0" smtClean="0">
                <a:gradFill>
                  <a:gsLst>
                    <a:gs pos="0">
                      <a:schemeClr val="tx1">
                        <a:lumMod val="75000"/>
                        <a:lumOff val="25000"/>
                      </a:schemeClr>
                    </a:gs>
                    <a:gs pos="100000">
                      <a:schemeClr val="tx1">
                        <a:lumMod val="75000"/>
                        <a:lumOff val="25000"/>
                      </a:schemeClr>
                    </a:gs>
                  </a:gsLst>
                  <a:lin ang="5400000" scaled="0"/>
                </a:gradFill>
              </a:rPr>
              <a:t>Public FB </a:t>
            </a:r>
          </a:p>
          <a:p>
            <a:r>
              <a:rPr lang="en-US" sz="2400" dirty="0" smtClean="0">
                <a:gradFill>
                  <a:gsLst>
                    <a:gs pos="0">
                      <a:schemeClr val="tx1">
                        <a:lumMod val="75000"/>
                        <a:lumOff val="25000"/>
                      </a:schemeClr>
                    </a:gs>
                    <a:gs pos="100000">
                      <a:schemeClr val="tx1">
                        <a:lumMod val="75000"/>
                        <a:lumOff val="25000"/>
                      </a:schemeClr>
                    </a:gs>
                  </a:gsLst>
                  <a:lin ang="5400000" scaled="0"/>
                </a:gradFill>
              </a:rPr>
              <a:t>Page data</a:t>
            </a:r>
            <a:endParaRPr lang="th-TH" sz="2400" dirty="0" smtClean="0">
              <a:gradFill>
                <a:gsLst>
                  <a:gs pos="0">
                    <a:schemeClr val="tx1">
                      <a:lumMod val="75000"/>
                      <a:lumOff val="25000"/>
                    </a:schemeClr>
                  </a:gs>
                  <a:gs pos="100000">
                    <a:schemeClr val="tx1">
                      <a:lumMod val="75000"/>
                      <a:lumOff val="25000"/>
                    </a:schemeClr>
                  </a:gs>
                </a:gsLst>
                <a:lin ang="5400000" scaled="0"/>
              </a:gradFill>
            </a:endParaRPr>
          </a:p>
        </p:txBody>
      </p:sp>
      <p:sp>
        <p:nvSpPr>
          <p:cNvPr id="26" name="Oval 25"/>
          <p:cNvSpPr/>
          <p:nvPr/>
        </p:nvSpPr>
        <p:spPr bwMode="auto">
          <a:xfrm>
            <a:off x="0" y="974725"/>
            <a:ext cx="10972800" cy="6019800"/>
          </a:xfrm>
          <a:prstGeom prst="ellipse">
            <a:avLst/>
          </a:prstGeom>
          <a:noFill/>
          <a:ln w="38100">
            <a:solidFill>
              <a:schemeClr val="tx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th-TH"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285037" y="5935662"/>
            <a:ext cx="3898824" cy="584775"/>
          </a:xfrm>
          <a:prstGeom prst="rect">
            <a:avLst/>
          </a:prstGeom>
          <a:noFill/>
        </p:spPr>
        <p:txBody>
          <a:bodyPr wrap="none" rtlCol="0">
            <a:spAutoFit/>
          </a:bodyPr>
          <a:lstStyle/>
          <a:p>
            <a:r>
              <a:rPr lang="en-US" sz="3200" b="1" dirty="0" smtClean="0">
                <a:solidFill>
                  <a:schemeClr val="tx2"/>
                </a:solidFill>
              </a:rPr>
              <a:t>Azure environment</a:t>
            </a:r>
            <a:endParaRPr lang="th-TH" sz="3200" b="1" dirty="0" smtClean="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70037" y="2887662"/>
            <a:ext cx="9829799" cy="1523999"/>
          </a:xfrm>
        </p:spPr>
        <p:txBody>
          <a:bodyPr/>
          <a:lstStyle/>
          <a:p>
            <a:r>
              <a:rPr lang="en-US" sz="4800" b="1" dirty="0" smtClean="0"/>
              <a:t>Focus on your App not infrastructure</a:t>
            </a:r>
          </a:p>
          <a:p>
            <a:endParaRPr lang="th-T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without Azure cloud service</a:t>
            </a:r>
            <a:endParaRPr lang="th-TH" dirty="0"/>
          </a:p>
        </p:txBody>
      </p:sp>
      <p:sp>
        <p:nvSpPr>
          <p:cNvPr id="3" name="Text Placeholder 2"/>
          <p:cNvSpPr>
            <a:spLocks noGrp="1"/>
          </p:cNvSpPr>
          <p:nvPr>
            <p:ph type="body" sz="quarter" idx="10"/>
          </p:nvPr>
        </p:nvSpPr>
        <p:spPr/>
        <p:txBody>
          <a:bodyPr/>
          <a:lstStyle/>
          <a:p>
            <a:pPr marL="742950" indent="-742950">
              <a:buFont typeface="+mj-lt"/>
              <a:buAutoNum type="arabicPeriod"/>
            </a:pPr>
            <a:r>
              <a:rPr lang="en-US" sz="2800" dirty="0" smtClean="0"/>
              <a:t>Create  web project</a:t>
            </a:r>
          </a:p>
          <a:p>
            <a:pPr marL="742950" indent="-742950">
              <a:buFont typeface="+mj-lt"/>
              <a:buAutoNum type="arabicPeriod"/>
            </a:pPr>
            <a:r>
              <a:rPr lang="en-US" sz="2800" dirty="0" smtClean="0"/>
              <a:t>Create windows service, or exe , console app command line app for query FB data  and called split API</a:t>
            </a:r>
          </a:p>
          <a:p>
            <a:pPr marL="742950" indent="-742950">
              <a:buFont typeface="+mj-lt"/>
              <a:buAutoNum type="arabicPeriod"/>
            </a:pPr>
            <a:r>
              <a:rPr lang="en-US" sz="2800" dirty="0" smtClean="0"/>
              <a:t>Set up Virtual Machine (Linux or Windows)</a:t>
            </a:r>
          </a:p>
          <a:p>
            <a:pPr marL="742950" indent="-742950">
              <a:buFont typeface="+mj-lt"/>
              <a:buAutoNum type="arabicPeriod"/>
            </a:pPr>
            <a:r>
              <a:rPr lang="en-US" sz="2800" dirty="0" smtClean="0"/>
              <a:t>Deploy web project</a:t>
            </a:r>
          </a:p>
          <a:p>
            <a:pPr marL="742950" indent="-742950">
              <a:buFont typeface="+mj-lt"/>
              <a:buAutoNum type="arabicPeriod"/>
            </a:pPr>
            <a:r>
              <a:rPr lang="en-US" sz="2800" dirty="0" smtClean="0"/>
              <a:t>Deploy background app project</a:t>
            </a:r>
          </a:p>
          <a:p>
            <a:pPr marL="742950" indent="-742950">
              <a:buFont typeface="+mj-lt"/>
              <a:buAutoNum type="arabicPeriod"/>
            </a:pPr>
            <a:r>
              <a:rPr lang="en-US" sz="2800" dirty="0" smtClean="0"/>
              <a:t>Setup message queue server (Ex </a:t>
            </a:r>
            <a:r>
              <a:rPr lang="en-US" sz="2800" dirty="0" err="1" smtClean="0"/>
              <a:t>RabbitMQ</a:t>
            </a:r>
            <a:r>
              <a:rPr lang="en-US" sz="2800" dirty="0" smtClean="0"/>
              <a:t>, </a:t>
            </a:r>
            <a:r>
              <a:rPr lang="en-US" sz="2800" dirty="0" err="1" smtClean="0"/>
              <a:t>ActiveMQ</a:t>
            </a:r>
            <a:r>
              <a:rPr lang="en-US" sz="2800" dirty="0" smtClean="0"/>
              <a:t>)</a:t>
            </a:r>
          </a:p>
          <a:p>
            <a:pPr marL="742950" indent="-742950">
              <a:buFont typeface="+mj-lt"/>
              <a:buAutoNum type="arabicPeriod"/>
            </a:pPr>
            <a:r>
              <a:rPr lang="en-US" sz="2800" dirty="0" smtClean="0"/>
              <a:t>Setup Database Server (MS SQL Server, </a:t>
            </a:r>
            <a:r>
              <a:rPr lang="en-US" sz="2800" dirty="0" err="1" smtClean="0"/>
              <a:t>MySQL</a:t>
            </a:r>
            <a:r>
              <a:rPr lang="en-US" sz="2800" dirty="0" smtClean="0"/>
              <a:t>)</a:t>
            </a:r>
          </a:p>
          <a:p>
            <a:pPr marL="742950" indent="-742950">
              <a:buFont typeface="+mj-lt"/>
              <a:buAutoNum type="arabicPeriod"/>
            </a:pPr>
            <a:endParaRPr lang="th-TH"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benefit from cloud</a:t>
            </a:r>
            <a:endParaRPr lang="th-TH" dirty="0"/>
          </a:p>
        </p:txBody>
      </p:sp>
      <p:sp>
        <p:nvSpPr>
          <p:cNvPr id="3" name="Text Placeholder 2"/>
          <p:cNvSpPr>
            <a:spLocks noGrp="1"/>
          </p:cNvSpPr>
          <p:nvPr>
            <p:ph type="body" sz="quarter" idx="10"/>
          </p:nvPr>
        </p:nvSpPr>
        <p:spPr>
          <a:xfrm>
            <a:off x="274638" y="1516062"/>
            <a:ext cx="11887200" cy="5027612"/>
          </a:xfrm>
        </p:spPr>
        <p:txBody>
          <a:bodyPr/>
          <a:lstStyle/>
          <a:p>
            <a:pPr>
              <a:buFont typeface="Arial" pitchFamily="34" charset="0"/>
              <a:buChar char="•"/>
            </a:pPr>
            <a:r>
              <a:rPr lang="en-US" dirty="0" smtClean="0"/>
              <a:t>Managed system, don’t need to maintain server</a:t>
            </a:r>
          </a:p>
          <a:p>
            <a:pPr>
              <a:buFont typeface="Arial" pitchFamily="34" charset="0"/>
              <a:buChar char="•"/>
            </a:pPr>
            <a:r>
              <a:rPr lang="en-US" dirty="0" smtClean="0"/>
              <a:t>Focus on your app and a little knowledge on deployment</a:t>
            </a:r>
          </a:p>
          <a:p>
            <a:pPr>
              <a:buFont typeface="Arial" pitchFamily="34" charset="0"/>
              <a:buChar char="•"/>
            </a:pPr>
            <a:r>
              <a:rPr lang="en-US" dirty="0" smtClean="0"/>
              <a:t>Build complex application, log running task process</a:t>
            </a:r>
          </a:p>
          <a:p>
            <a:pPr>
              <a:buFont typeface="Arial" pitchFamily="34" charset="0"/>
              <a:buChar char="•"/>
            </a:pPr>
            <a:r>
              <a:rPr lang="en-US" dirty="0" smtClean="0"/>
              <a:t>Multitier application ( web role, worker role)</a:t>
            </a:r>
          </a:p>
          <a:p>
            <a:pPr>
              <a:buFont typeface="Arial" pitchFamily="34" charset="0"/>
              <a:buChar char="•"/>
            </a:pPr>
            <a:r>
              <a:rPr lang="en-US" dirty="0" smtClean="0"/>
              <a:t>Access unmanaged code( C, C++)</a:t>
            </a:r>
          </a:p>
          <a:p>
            <a:pPr>
              <a:buFont typeface="Arial" pitchFamily="34" charset="0"/>
              <a:buChar char="•"/>
            </a:pPr>
            <a:r>
              <a:rPr lang="en-US" dirty="0" smtClean="0"/>
              <a:t>Install any custom </a:t>
            </a:r>
            <a:r>
              <a:rPr lang="en-US" dirty="0" smtClean="0"/>
              <a:t>MSI</a:t>
            </a:r>
          </a:p>
          <a:p>
            <a:pPr>
              <a:buFont typeface="Arial" pitchFamily="34" charset="0"/>
              <a:buChar char="•"/>
            </a:pPr>
            <a:r>
              <a:rPr lang="en-US" dirty="0" smtClean="0"/>
              <a:t>Run exe</a:t>
            </a:r>
          </a:p>
          <a:p>
            <a:pPr>
              <a:buFont typeface="Arial" pitchFamily="34" charset="0"/>
              <a:buChar char="•"/>
            </a:pPr>
            <a:r>
              <a:rPr lang="en-US" dirty="0" smtClean="0"/>
              <a:t>Remote </a:t>
            </a:r>
            <a:r>
              <a:rPr lang="en-US" dirty="0" smtClean="0"/>
              <a:t>desktop access to servers</a:t>
            </a:r>
            <a:endParaRPr lang="th-TH"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Azure Cloud Service Project</a:t>
            </a:r>
            <a:endParaRPr lang="en-US" dirty="0"/>
          </a:p>
        </p:txBody>
      </p:sp>
      <p:pic>
        <p:nvPicPr>
          <p:cNvPr id="263169" name="Picture 1"/>
          <p:cNvPicPr>
            <a:picLocks noChangeAspect="1" noChangeArrowheads="1"/>
          </p:cNvPicPr>
          <p:nvPr/>
        </p:nvPicPr>
        <p:blipFill>
          <a:blip r:embed="rId2"/>
          <a:srcRect/>
          <a:stretch>
            <a:fillRect/>
          </a:stretch>
        </p:blipFill>
        <p:spPr bwMode="auto">
          <a:xfrm>
            <a:off x="2332037" y="1211262"/>
            <a:ext cx="6934878" cy="5707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7.png"/></Relationships>
</file>

<file path=ppt/theme/_rels/theme11.xml.rels><?xml version="1.0" encoding="UTF-8" standalone="yes"?>
<Relationships xmlns="http://schemas.openxmlformats.org/package/2006/relationships"><Relationship Id="rId1" Type="http://schemas.openxmlformats.org/officeDocument/2006/relationships/image" Target="../media/image7.png"/></Relationships>
</file>

<file path=ppt/theme/_rels/theme9.xml.rels><?xml version="1.0" encoding="UTF-8" standalone="yes"?>
<Relationships xmlns="http://schemas.openxmlformats.org/package/2006/relationships"><Relationship Id="rId1" Type="http://schemas.openxmlformats.org/officeDocument/2006/relationships/image" Target="../media/image7.png"/></Relationships>
</file>

<file path=ppt/theme/theme1.xml><?xml version="1.0" encoding="utf-8"?>
<a:theme xmlns:a="http://schemas.openxmlformats.org/drawingml/2006/main" name="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thm15="http://schemas.microsoft.com/office/thememl/2012/main" xmlns="" name="Build_Template_16x9 - Rev 03 [Read-Only]" id="{3715F126-5FAF-444E-A931-07015B778CCF}" vid="{9C2C21D9-DFED-4637-943F-3FAAACE59A3C}"/>
    </a:ext>
  </a:extLst>
</a:theme>
</file>

<file path=ppt/theme/theme10.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VijayR_Build_2013" id="{EA010AD5-E129-4259-A74D-1C77F1AE3523}" vid="{2302A908-23B1-4A21-ADFD-8079F9A36E3A}"/>
    </a:ext>
  </a:extLst>
</a:theme>
</file>

<file path=ppt/theme/theme11.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VijayR_Build_2013" id="{EA010AD5-E129-4259-A74D-1C77F1AE3523}" vid="{8C830BC0-2213-4ECB-9654-585A2A625FEB}"/>
    </a:ext>
  </a:extLst>
</a:theme>
</file>

<file path=ppt/theme/theme12.xml><?xml version="1.0" encoding="utf-8"?>
<a:theme xmlns:a="http://schemas.openxmlformats.org/drawingml/2006/main" name="1_5-30426_BUILD_2013_Template_D.Blu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xmlns="" name="Build_2013_Template_16x9" id="{F0E36718-832C-4AEA-8417-41A66B189204}" vid="{406DC43E-3286-418B-B3CF-9AE2AA3691B2}"/>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thm15="http://schemas.microsoft.com/office/thememl/2012/main" xmlns="" name="Build_Template_16x9 - Rev 03 [Read-Only]" id="{3715F126-5FAF-444E-A931-07015B778CCF}" vid="{9C2C21D9-DFED-4637-943F-3FAAACE59A3C}"/>
    </a:ext>
  </a:extLst>
</a:theme>
</file>

<file path=ppt/theme/theme3.xml><?xml version="1.0" encoding="utf-8"?>
<a:theme xmlns:a="http://schemas.openxmlformats.org/drawingml/2006/main" name="2_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thm15="http://schemas.microsoft.com/office/thememl/2012/main" xmlns="" name="Build_Template_16x9 - Rev 03 [Read-Only]" id="{3715F126-5FAF-444E-A931-07015B778CCF}" vid="{9C2C21D9-DFED-4637-943F-3FAAACE59A3C}"/>
    </a:ext>
  </a:extLst>
</a:theme>
</file>

<file path=ppt/theme/theme4.xml><?xml version="1.0" encoding="utf-8"?>
<a:theme xmlns:a="http://schemas.openxmlformats.org/drawingml/2006/main" name="3_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thm15="http://schemas.microsoft.com/office/thememl/2012/main" xmlns="" name="Build_Template_16x9 - Rev 03 [Read-Only]" id="{3715F126-5FAF-444E-A931-07015B778CCF}" vid="{9C2C21D9-DFED-4637-943F-3FAAACE59A3C}"/>
    </a:ext>
  </a:extLst>
</a:theme>
</file>

<file path=ppt/theme/theme5.xml><?xml version="1.0" encoding="utf-8"?>
<a:theme xmlns:a="http://schemas.openxmlformats.org/drawingml/2006/main" name="4_Build_Template_16x9 - Rev 03">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extLst>
    <a:ext uri="{05A4C25C-085E-4340-85A3-A5531E510DB2}">
      <thm15:themeFamily xmlns:thm15="http://schemas.microsoft.com/office/thememl/2012/main" xmlns="" name="VijayR_Build_2013" id="{EA010AD5-E129-4259-A74D-1C77F1AE3523}" vid="{2A6BF0A9-11F1-48AB-8237-07397F102B76}"/>
    </a:ext>
  </a:extLst>
</a:theme>
</file>

<file path=ppt/theme/theme6.xml><?xml version="1.0" encoding="utf-8"?>
<a:theme xmlns:a="http://schemas.openxmlformats.org/drawingml/2006/main" name="5-30426_BUILD_2013_Template_Whit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xmlns="" name="VijayR_Build_2013" id="{EA010AD5-E129-4259-A74D-1C77F1AE3523}" vid="{C6A4D080-800F-45A8-9843-E1B8EAA4BF6E}"/>
    </a:ext>
  </a:extLst>
</a:theme>
</file>

<file path=ppt/theme/theme7.xml><?xml version="1.0" encoding="utf-8"?>
<a:theme xmlns:a="http://schemas.openxmlformats.org/drawingml/2006/main" name="KEEP 3-30070_Windows_Server_Management_Marketing_Template_16x9">
  <a:themeElements>
    <a:clrScheme name="Custom 6">
      <a:dk1>
        <a:srgbClr val="505050"/>
      </a:dk1>
      <a:lt1>
        <a:srgbClr val="EFEFEF"/>
      </a:lt1>
      <a:dk2>
        <a:srgbClr val="00188F"/>
      </a:dk2>
      <a:lt2>
        <a:srgbClr val="969696"/>
      </a:lt2>
      <a:accent1>
        <a:srgbClr val="00188F"/>
      </a:accent1>
      <a:accent2>
        <a:srgbClr val="00BCF2"/>
      </a:accent2>
      <a:accent3>
        <a:srgbClr val="6DC2E9"/>
      </a:accent3>
      <a:accent4>
        <a:srgbClr val="002050"/>
      </a:accent4>
      <a:accent5>
        <a:srgbClr val="4668C5"/>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14099" fontAlgn="base">
          <a:lnSpc>
            <a:spcPct val="90000"/>
          </a:lnSpc>
          <a:spcBef>
            <a:spcPct val="0"/>
          </a:spcBef>
          <a:spcAft>
            <a:spcPct val="0"/>
          </a:spcAft>
          <a:defRPr sz="2000" spc="-50" dirty="0" smtClean="0">
            <a:gradFill>
              <a:gsLst>
                <a:gs pos="1250">
                  <a:schemeClr val="bg1"/>
                </a:gs>
                <a:gs pos="10417">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VijayR_Build_2013" id="{EA010AD5-E129-4259-A74D-1C77F1AE3523}" vid="{01FD4ACD-0557-408F-B716-57849AB91987}"/>
    </a:ext>
  </a:extLst>
</a:theme>
</file>

<file path=ppt/theme/theme8.xml><?xml version="1.0" encoding="utf-8"?>
<a:theme xmlns:a="http://schemas.openxmlformats.org/drawingml/2006/main" name="1_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xmlns="" name="VijayR_Build_2013" id="{EA010AD5-E129-4259-A74D-1C77F1AE3523}" vid="{D45E1A07-8B4C-498D-920B-CAB2F0DA0CA9}"/>
    </a:ext>
  </a:extLst>
</a:theme>
</file>

<file path=ppt/theme/theme9.xml><?xml version="1.0" encoding="utf-8"?>
<a:theme xmlns:a="http://schemas.openxmlformats.org/drawingml/2006/main" name="MS1444_Windows Azure Template 16x9_r08">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VijayR_Build_2013" id="{EA010AD5-E129-4259-A74D-1C77F1AE3523}" vid="{A94F2F01-85D0-4C29-855A-0361406045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0E13FC0C2934E14484E212E125370C1C001EDF5B0CDBFEE04BABB3291B8AB43AE4" ma:contentTypeVersion="47" ma:contentTypeDescription="" ma:contentTypeScope="" ma:versionID="be924ed624d36180b7570185fac49eb2">
  <xsd:schema xmlns:xsd="http://www.w3.org/2001/XMLSchema" xmlns:xs="http://www.w3.org/2001/XMLSchema" xmlns:p="http://schemas.microsoft.com/office/2006/metadata/properties" xmlns:ns1="http://schemas.microsoft.com/sharepoint/v3" xmlns:ns2="ffda682f-c233-440f-ae5c-cc70b7af3c29" xmlns:ns3="230e9df3-be65-4c73-a93b-d1236ebd677e" xmlns:ns4="FFDA682F-C233-440F-AE5C-CC70B7AF3C29" targetNamespace="http://schemas.microsoft.com/office/2006/metadata/properties" ma:root="true" ma:fieldsID="68712e837e432cd1b7f8eaaf639cc818" ns1:_="" ns2:_="" ns3:_="" ns4:_="">
    <xsd:import namespace="http://schemas.microsoft.com/sharepoint/v3"/>
    <xsd:import namespace="ffda682f-c233-440f-ae5c-cc70b7af3c29"/>
    <xsd:import namespace="230e9df3-be65-4c73-a93b-d1236ebd677e"/>
    <xsd:import namespace="FFDA682F-C233-440F-AE5C-CC70B7AF3C29"/>
    <xsd:element name="properties">
      <xsd:complexType>
        <xsd:sequence>
          <xsd:element name="documentManagement">
            <xsd:complexType>
              <xsd:all>
                <xsd:element ref="ns2:c3c687fadeb54a6eb55eff253960dfb0" minOccurs="0"/>
                <xsd:element ref="ns3:TaxCatchAll" minOccurs="0"/>
                <xsd:element ref="ns3:TaxCatchAllLabel" minOccurs="0"/>
                <xsd:element ref="ns2:pa5d4577c25f482885598ec921f9a2a7" minOccurs="0"/>
                <xsd:element ref="ns2:d024865c22f74dfd987ba18ae53a02cb" minOccurs="0"/>
                <xsd:element ref="ns4:Event_x005f_x0020_Start_x005f_x0020_Date" minOccurs="0"/>
                <xsd:element ref="ns4:Event_x005f_x0020_End_x005f_x0020_Date" minOccurs="0"/>
                <xsd:element ref="ns4:Presentation_x005f_x0020_Date" minOccurs="0"/>
                <xsd:element ref="ns4:MS_x005f_x0020_Speaker" minOccurs="0"/>
                <xsd:element ref="ns4:External_x005f_x0020_Speaker" minOccurs="0"/>
                <xsd:element ref="ns1:Audience" minOccurs="0"/>
                <xsd:element ref="ns2:bafaaec354a049cf985a2e9cb6b9ae42" minOccurs="0"/>
                <xsd:element ref="ns2:e2f3afa1176b423b9a26014d7607bb74" minOccurs="0"/>
                <xsd:element ref="ns4:Session_x005f_x0020_Code" minOccurs="0"/>
                <xsd:element ref="ns4:MS_x005f_x0020_Content_x005f_x0020_Owner" minOccurs="0"/>
                <xsd:element ref="ns2:d74da4b6521649b2a1f3107422732558" minOccurs="0"/>
                <xsd:element ref="ns2:m1d4cc0042f74f6a97d9a7fbccdb31f0"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21" nillable="true" ma:displayName="Audience_hidden" ma:description="Target Audiences is a site column created by the Publishing feature. It is used to specify audiences to which this page will be targeted." ma:internalName="Audience" ma:readOnly="false">
      <xsd:simpleType>
        <xsd:restriction base="dms:Unknown"/>
      </xsd:simpleType>
    </xsd:element>
    <xsd:element name="AverageRating" ma:index="35" nillable="true" ma:displayName="Rating (0-5)" ma:decimals="2" ma:description="Average value of all the ratings that have been submitted" ma:internalName="AverageRating" ma:readOnly="true">
      <xsd:simpleType>
        <xsd:restriction base="dms:Number"/>
      </xsd:simpleType>
    </xsd:element>
    <xsd:element name="RatingCount" ma:index="36" nillable="true" ma:displayName="Number of Ratings" ma:decimals="0" ma:description="Number of ratings submitted" ma:internalName="RatingCount" ma:readOnly="true">
      <xsd:simpleType>
        <xsd:restriction base="dms:Number"/>
      </xsd:simpleType>
    </xsd:element>
    <xsd:element name="RatedBy" ma:index="37"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8" nillable="true" ma:displayName="User ratings" ma:description="User ratings for the item" ma:hidden="true" ma:internalName="Ratings">
      <xsd:simpleType>
        <xsd:restriction base="dms:Note"/>
      </xsd:simpleType>
    </xsd:element>
    <xsd:element name="LikesCount" ma:index="39" nillable="true" ma:displayName="Number of Likes" ma:internalName="LikesCount">
      <xsd:simpleType>
        <xsd:restriction base="dms:Unknown"/>
      </xsd:simpleType>
    </xsd:element>
    <xsd:element name="LikedBy" ma:index="40"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c3c687fadeb54a6eb55eff253960dfb0" ma:index="8" nillable="true" ma:taxonomy="true" ma:internalName="c3c687fadeb54a6eb55eff253960dfb0" ma:taxonomyFieldName="Event_x0020_Name" ma:displayName="Event Name" ma:readOnly="false" ma:default="" ma:fieldId="{c3c687fa-deb5-4a6e-b55e-ff253960dfb0}"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a5d4577c25f482885598ec921f9a2a7" ma:index="12" nillable="true" ma:taxonomy="true" ma:internalName="pa5d4577c25f482885598ec921f9a2a7" ma:taxonomyFieldName="Event_x0020_Location" ma:displayName="Event Location" ma:readOnly="false" ma:default="" ma:fieldId="{9a5d4577-c25f-4828-8559-8ec921f9a2a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024865c22f74dfd987ba18ae53a02cb" ma:index="14" nillable="true" ma:taxonomy="true" ma:internalName="d024865c22f74dfd987ba18ae53a02cb" ma:taxonomyFieldName="Event_x0020_Venue" ma:displayName="Event Venue" ma:readOnly="false" ma:default="" ma:fieldId="{d024865c-22f7-4dfd-987b-a18ae53a02cb}"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bafaaec354a049cf985a2e9cb6b9ae42" ma:index="22" nillable="true" ma:taxonomy="true" ma:internalName="bafaaec354a049cf985a2e9cb6b9ae42" ma:taxonomyFieldName="Product" ma:displayName="Product" ma:readOnly="false" ma:default="" ma:fieldId="{bafaaec3-54a0-49cf-985a-2e9cb6b9ae4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2f3afa1176b423b9a26014d7607bb74" ma:index="24" nillable="true" ma:taxonomy="true" ma:internalName="e2f3afa1176b423b9a26014d7607bb74" ma:taxonomyFieldName="Campaign" ma:displayName="Campaign" ma:readOnly="false" ma:default="" ma:fieldId="{e2f3afa1-176b-423b-9a26-014d7607bb74}"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d74da4b6521649b2a1f3107422732558" ma:index="28" nillable="true" ma:taxonomy="true" ma:internalName="d74da4b6521649b2a1f3107422732558" ma:taxonomyFieldName="Track_2" ma:displayName="Track" ma:default="" ma:fieldId="{d74da4b6-5216-49b2-a1f3-107422732558}" ma:sspId="e385fb40-52d4-4fae-9c5b-3e8ff8a5878e" ma:termSetId="8b2cb1a9-d9e7-4004-9980-68b531ded940" ma:anchorId="00000000-0000-0000-0000-000000000000" ma:open="true" ma:isKeyword="false">
      <xsd:complexType>
        <xsd:sequence>
          <xsd:element ref="pc:Terms" minOccurs="0" maxOccurs="1"/>
        </xsd:sequence>
      </xsd:complexType>
    </xsd:element>
    <xsd:element name="m1d4cc0042f74f6a97d9a7fbccdb31f0" ma:index="30" nillable="true" ma:taxonomy="true" ma:internalName="m1d4cc0042f74f6a97d9a7fbccdb31f0" ma:taxonomyFieldName="Audience1" ma:displayName="Audience" ma:default="" ma:fieldId="{61d4cc00-42f7-4f6a-97d9-a7fbccdb31f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42"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c6f752b4-ea7a-45d7-9c5a-f41f5c5d970f}" ma:internalName="TaxCatchAll" ma:showField="CatchAllData"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c6f752b4-ea7a-45d7-9c5a-f41f5c5d970f}" ma:internalName="TaxCatchAllLabel" ma:readOnly="true" ma:showField="CatchAllDataLabel"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KeywordTaxHTField" ma:index="34"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Event_x005f_x0020_Start_x005f_x0020_Date" ma:index="16" nillable="true" ma:displayName="Event Start Date" ma:format="DateOnly" ma:internalName="Event_x0020_Start_x0020_Date" ma:readOnly="false">
      <xsd:simpleType>
        <xsd:restriction base="dms:DateTime"/>
      </xsd:simpleType>
    </xsd:element>
    <xsd:element name="Event_x005f_x0020_End_x005f_x0020_Date" ma:index="17" nillable="true" ma:displayName="Event End Date" ma:format="DateOnly" ma:internalName="Event_x0020_End_x0020_Date" ma:readOnly="false">
      <xsd:simpleType>
        <xsd:restriction base="dms:DateTime"/>
      </xsd:simpleType>
    </xsd:element>
    <xsd:element name="Presentation_x005f_x0020_Date" ma:index="18" nillable="true" ma:displayName="Presentation Date" ma:format="DateOnly" ma:internalName="Presentation_x0020_Date" ma:readOnly="false">
      <xsd:simpleType>
        <xsd:restriction base="dms:DateTime"/>
      </xsd:simpleType>
    </xsd:element>
    <xsd:element name="MS_x005f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5f_x0020_Speaker" ma:index="20" nillable="true" ma:displayName="External Speaker" ma:internalName="External_x0020_Speaker" ma:readOnly="false">
      <xsd:simpleType>
        <xsd:restriction base="dms:Text"/>
      </xsd:simpleType>
    </xsd:element>
    <xsd:element name="Session_x005f_x0020_Code" ma:index="26" nillable="true" ma:displayName="Session Code" ma:internalName="Session_x0020_Code" ma:readOnly="false">
      <xsd:simpleType>
        <xsd:restriction base="dms:Text"/>
      </xsd:simpleType>
    </xsd:element>
    <xsd:element name="MS_x005f_x0020_Content_x005f_x0020_Owner" ma:index="27" nillable="true" ma:displayName="MS Content Owner" ma:list="UserInfo" ma:SharePointGroup="0" ma:internalName="MS_x0020_Content_x0020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4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pc="http://schemas.microsoft.com/office/infopath/2007/PartnerControls" xmlns:xsi="http://www.w3.org/2001/XMLSchema-instance">
  <documentManagement>
    <TaxCatchAll xmlns="230e9df3-be65-4c73-a93b-d1236ebd677e">
      <Value>143</Value>
      <Value>142</Value>
    </TaxCatchAll>
    <pa5d4577c25f482885598ec921f9a2a7 xmlns="ffda682f-c233-440f-ae5c-cc70b7af3c29">
      <Terms xmlns="http://schemas.microsoft.com/office/infopath/2007/PartnerControls">
        <TermInfo>
          <TermName>San Francisco</TermName>
          <TermId>84dfcb53-432b-499d-8965-93d483d36b4a</TermId>
        </TermInfo>
      </Terms>
    </pa5d4577c25f482885598ec921f9a2a7>
    <c3c687fadeb54a6eb55eff253960dfb0 xmlns="ffda682f-c233-440f-ae5c-cc70b7af3c29">
      <Terms xmlns="http://schemas.microsoft.com/office/infopath/2007/PartnerControls">
        <TermInfo>
          <TermName>BUILD</TermName>
          <TermId>58542b36-5bf5-46a6-a53f-a41fb7a73785</TermId>
        </TermInfo>
      </Terms>
    </c3c687fadeb54a6eb55eff253960dfb0>
    <Event_x005f_x0020_End_x005f_x0020_Date xmlns="FFDA682F-C233-440F-AE5C-CC70B7AF3C29">2013-06-28T20:00:00+00:00</Event_x005f_x0020_End_x005f_x0020_Date>
    <Event_x005f_x0020_Start_x005f_x0020_Date xmlns="FFDA682F-C233-440F-AE5C-CC70B7AF3C29">2013-06-26T20:00:00+00:00</Event_x005f_x0020_Start_x005f_x0020_Date>
    <MS_x005f_x0020_Speaker xmlns="FFDA682F-C233-440F-AE5C-CC70B7AF3C29">
      <UserInfo>
        <DisplayName/>
        <AccountId xsi:nil="true"/>
        <AccountType/>
      </UserInfo>
    </MS_x005f_x0020_Speaker>
    <External_x005f_x0020_Speaker xmlns="FFDA682F-C233-440F-AE5C-CC70B7AF3C29"> Vijay Rajagopalan</External_x005f_x0020_Speaker>
    <Session_x005f_x0020_Code xmlns="FFDA682F-C233-440F-AE5C-CC70B7AF3C29">3-530</Session_x005f_x0020_Code>
    <Presentation_x005f_x0020_Date xmlns="FFDA682F-C233-440F-AE5C-CC70B7AF3C29">2013-06-26T20:00:00+00:00</Presentation_x005f_x0020_Date>
    <MS_x005f_x0020_Content_x005f_x0020_Owner xmlns="FFDA682F-C233-440F-AE5C-CC70B7AF3C29">
      <UserInfo>
        <DisplayName/>
        <AccountId xsi:nil="true"/>
        <AccountType/>
      </UserInfo>
    </MS_x005f_x0020_Content_x005f_x0020_Owner>
    <Audience xmlns="http://schemas.microsoft.com/sharepoint/v3" xsi:nil="true"/>
    <d74da4b6521649b2a1f3107422732558 xmlns="ffda682f-c233-440f-ae5c-cc70b7af3c29">
      <Terms xmlns="http://schemas.microsoft.com/office/infopath/2007/PartnerControls"/>
    </d74da4b6521649b2a1f3107422732558>
    <d024865c22f74dfd987ba18ae53a02cb xmlns="ffda682f-c233-440f-ae5c-cc70b7af3c29">
      <Terms xmlns="http://schemas.microsoft.com/office/infopath/2007/PartnerControls"/>
    </d024865c22f74dfd987ba18ae53a02cb>
    <bafaaec354a049cf985a2e9cb6b9ae42 xmlns="ffda682f-c233-440f-ae5c-cc70b7af3c29">
      <Terms xmlns="http://schemas.microsoft.com/office/infopath/2007/PartnerControls"/>
    </bafaaec354a049cf985a2e9cb6b9ae42>
    <e2f3afa1176b423b9a26014d7607bb74 xmlns="ffda682f-c233-440f-ae5c-cc70b7af3c29">
      <Terms xmlns="http://schemas.microsoft.com/office/infopath/2007/PartnerControls"/>
    </e2f3afa1176b423b9a26014d7607bb74>
    <m1d4cc0042f74f6a97d9a7fbccdb31f0 xmlns="ffda682f-c233-440f-ae5c-cc70b7af3c29">
      <Terms xmlns="http://schemas.microsoft.com/office/infopath/2007/PartnerControls"/>
    </m1d4cc0042f74f6a97d9a7fbccdb31f0>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0D08385B-CAB2-4A41-8DE5-FE9AE333D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da682f-c233-440f-ae5c-cc70b7af3c29"/>
    <ds:schemaRef ds:uri="230e9df3-be65-4c73-a93b-d1236ebd677e"/>
    <ds:schemaRef ds:uri="FFDA682F-C233-440F-AE5C-CC70B7AF3C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ffda682f-c233-440f-ae5c-cc70b7af3c29"/>
    <ds:schemaRef ds:uri="FFDA682F-C233-440F-AE5C-CC70B7AF3C29"/>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Build_Template_16x9 - Rev 03</Template>
  <TotalTime>365</TotalTime>
  <Words>633</Words>
  <Application>Microsoft Office PowerPoint</Application>
  <PresentationFormat>Custom</PresentationFormat>
  <Paragraphs>120</Paragraphs>
  <Slides>35</Slides>
  <Notes>5</Notes>
  <HiddenSlides>0</HiddenSlides>
  <MMClips>0</MMClips>
  <ScaleCrop>false</ScaleCrop>
  <HeadingPairs>
    <vt:vector size="4" baseType="variant">
      <vt:variant>
        <vt:lpstr>Theme</vt:lpstr>
      </vt:variant>
      <vt:variant>
        <vt:i4>12</vt:i4>
      </vt:variant>
      <vt:variant>
        <vt:lpstr>Slide Titles</vt:lpstr>
      </vt:variant>
      <vt:variant>
        <vt:i4>35</vt:i4>
      </vt:variant>
    </vt:vector>
  </HeadingPairs>
  <TitlesOfParts>
    <vt:vector size="47" baseType="lpstr">
      <vt:lpstr>Build_Template_16x9 - Rev 03</vt:lpstr>
      <vt:lpstr>1_Build_Template_16x9 - Rev 03</vt:lpstr>
      <vt:lpstr>2_Build_Template_16x9 - Rev 03</vt:lpstr>
      <vt:lpstr>3_Build_Template_16x9 - Rev 03</vt:lpstr>
      <vt:lpstr>4_Build_Template_16x9 - Rev 03</vt:lpstr>
      <vt:lpstr>5-30426_BUILD_2013_Template_White</vt:lpstr>
      <vt:lpstr>KEEP 3-30070_Windows_Server_Management_Marketing_Template_16x9</vt:lpstr>
      <vt:lpstr>1_Metro_Template_Light_16x9</vt:lpstr>
      <vt:lpstr>MS1444_Windows Azure Template 16x9_r08</vt:lpstr>
      <vt:lpstr>1_MS1444_Windows Azure Template 16x9_r08a</vt:lpstr>
      <vt:lpstr>2_MS1444_Windows Azure Template 16x9_r08a</vt:lpstr>
      <vt:lpstr>1_5-30426_BUILD_2013_Template_D.Blue</vt:lpstr>
      <vt:lpstr>Deploy Azure cloud service with commandline NAnt, PowerShell</vt:lpstr>
      <vt:lpstr>Slide 2</vt:lpstr>
      <vt:lpstr>Our Finishing Project ( FB Page Feedback)</vt:lpstr>
      <vt:lpstr>Words split return</vt:lpstr>
      <vt:lpstr>Architecture</vt:lpstr>
      <vt:lpstr>Slide 6</vt:lpstr>
      <vt:lpstr>What if without Azure cloud service</vt:lpstr>
      <vt:lpstr>Main benefit from cloud</vt:lpstr>
      <vt:lpstr>.NET Azure Cloud Service Project</vt:lpstr>
      <vt:lpstr>Java REST API Service</vt:lpstr>
      <vt:lpstr>Setup project</vt:lpstr>
      <vt:lpstr>Setup project</vt:lpstr>
      <vt:lpstr>Setup project</vt:lpstr>
      <vt:lpstr>Setup project</vt:lpstr>
      <vt:lpstr>Project structure</vt:lpstr>
      <vt:lpstr>Azure cloud service project (PageFeedback.Azure)</vt:lpstr>
      <vt:lpstr>Web Role Project</vt:lpstr>
      <vt:lpstr>Worker Role Project</vt:lpstr>
      <vt:lpstr>RoleEntryPoint.cs</vt:lpstr>
      <vt:lpstr>Slide 20</vt:lpstr>
      <vt:lpstr>Emulator monitor</vt:lpstr>
      <vt:lpstr>Deploy with Visual Studio</vt:lpstr>
      <vt:lpstr>Log In with Azure Account</vt:lpstr>
      <vt:lpstr>Configure cloud service</vt:lpstr>
      <vt:lpstr>Configure cloud service continous</vt:lpstr>
      <vt:lpstr>Publish</vt:lpstr>
      <vt:lpstr>Setup project</vt:lpstr>
      <vt:lpstr>Deploy Azure with Command Line Tool</vt:lpstr>
      <vt:lpstr>Deploy Azure with Command Line Tool</vt:lpstr>
      <vt:lpstr>Setup project</vt:lpstr>
      <vt:lpstr>Install Azure PowerShell</vt:lpstr>
      <vt:lpstr>NAnt Project</vt:lpstr>
      <vt:lpstr>Scale VM Size and Instance count</vt:lpstr>
      <vt:lpstr>Slide 34</vt:lpstr>
      <vt:lpstr>Slide 35</vt:lpstr>
    </vt:vector>
  </TitlesOfParts>
  <Manager>Ron Sasaki</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Scalable &amp; Tiered applications using Windows Azure Cloud Services &amp; Virtual Machines</dc:title>
  <dc:subject>Build 2013</dc:subject>
  <dc:creator>Vijay Rajagopalan</dc:creator>
  <cp:keywords>Build 2013</cp:keywords>
  <dc:description>Template: Mitchell Derrey, Silver Fox Productions Formatting: Brett Perry, Silver Fox Productions Date: June 25 - June 28, 2013 Location: MSCC, Redmond, WA Audience Type: Internal</dc:description>
  <cp:lastModifiedBy>TOSHIBA</cp:lastModifiedBy>
  <cp:revision>94</cp:revision>
  <dcterms:created xsi:type="dcterms:W3CDTF">2013-03-29T21:32:40Z</dcterms:created>
  <dcterms:modified xsi:type="dcterms:W3CDTF">2015-03-11T15:20:13Z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0x0101000E13FC0C2934E14484E212E125370C1C001EDF5B0CDBFEE04BABB3291B8AB43AE4</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143;#San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y fmtid="{D5CDD505-2E9C-101B-9397-08002B2CF9AE}" pid="10" name="FileLeafRef">
    <vt:lpwstr>3-530_Rajagopalan.pptx</vt:lpwstr>
  </property>
  <property fmtid="{D5CDD505-2E9C-101B-9397-08002B2CF9AE}" pid="11" name="Event Name">
    <vt:lpwstr>142;#BUILD|58542b36-5bf5-46a6-a53f-a41fb7a73785</vt:lpwstr>
  </property>
  <property fmtid="{D5CDD505-2E9C-101B-9397-08002B2CF9AE}" pid="12" name="Audience1">
    <vt:lpwstr/>
  </property>
  <property fmtid="{D5CDD505-2E9C-101B-9397-08002B2CF9AE}" pid="13" name="Track_2">
    <vt:lpwstr/>
  </property>
</Properties>
</file>