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5"/>
  </p:sldMasterIdLst>
  <p:notesMasterIdLst>
    <p:notesMasterId r:id="rId49"/>
  </p:notesMasterIdLst>
  <p:handoutMasterIdLst>
    <p:handoutMasterId r:id="rId50"/>
  </p:handoutMasterIdLst>
  <p:sldIdLst>
    <p:sldId id="322" r:id="rId6"/>
    <p:sldId id="314" r:id="rId7"/>
    <p:sldId id="373" r:id="rId8"/>
    <p:sldId id="353" r:id="rId9"/>
    <p:sldId id="354" r:id="rId10"/>
    <p:sldId id="355" r:id="rId11"/>
    <p:sldId id="356" r:id="rId12"/>
    <p:sldId id="346" r:id="rId13"/>
    <p:sldId id="352" r:id="rId14"/>
    <p:sldId id="315" r:id="rId15"/>
    <p:sldId id="374" r:id="rId16"/>
    <p:sldId id="357" r:id="rId17"/>
    <p:sldId id="317" r:id="rId18"/>
    <p:sldId id="358" r:id="rId19"/>
    <p:sldId id="350" r:id="rId20"/>
    <p:sldId id="319" r:id="rId21"/>
    <p:sldId id="359" r:id="rId22"/>
    <p:sldId id="360" r:id="rId23"/>
    <p:sldId id="361" r:id="rId24"/>
    <p:sldId id="362" r:id="rId25"/>
    <p:sldId id="363" r:id="rId26"/>
    <p:sldId id="365" r:id="rId27"/>
    <p:sldId id="326" r:id="rId28"/>
    <p:sldId id="328" r:id="rId29"/>
    <p:sldId id="332" r:id="rId30"/>
    <p:sldId id="320" r:id="rId31"/>
    <p:sldId id="329" r:id="rId32"/>
    <p:sldId id="333" r:id="rId33"/>
    <p:sldId id="302" r:id="rId34"/>
    <p:sldId id="349" r:id="rId35"/>
    <p:sldId id="370" r:id="rId36"/>
    <p:sldId id="296" r:id="rId37"/>
    <p:sldId id="297" r:id="rId38"/>
    <p:sldId id="341" r:id="rId39"/>
    <p:sldId id="372" r:id="rId40"/>
    <p:sldId id="343" r:id="rId41"/>
    <p:sldId id="371" r:id="rId42"/>
    <p:sldId id="369" r:id="rId43"/>
    <p:sldId id="267" r:id="rId44"/>
    <p:sldId id="318" r:id="rId45"/>
    <p:sldId id="325" r:id="rId46"/>
    <p:sldId id="375" r:id="rId47"/>
    <p:sldId id="376"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D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4" autoAdjust="0"/>
    <p:restoredTop sz="87211" autoAdjust="0"/>
  </p:normalViewPr>
  <p:slideViewPr>
    <p:cSldViewPr>
      <p:cViewPr varScale="1">
        <p:scale>
          <a:sx n="96" d="100"/>
          <a:sy n="96" d="100"/>
        </p:scale>
        <p:origin x="-135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09"/>
    </p:cViewPr>
  </p:sorterViewPr>
  <p:notesViewPr>
    <p:cSldViewPr>
      <p:cViewPr varScale="1">
        <p:scale>
          <a:sx n="85" d="100"/>
          <a:sy n="85" d="100"/>
        </p:scale>
        <p:origin x="-31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8DC4C-8761-47A6-BBEB-B8431AC78AD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GB"/>
        </a:p>
      </dgm:t>
    </dgm:pt>
    <dgm:pt modelId="{32356FCA-E7B3-4854-B298-4781FF359BEF}">
      <dgm:prSet/>
      <dgm:spPr/>
      <dgm:t>
        <a:bodyPr/>
        <a:lstStyle/>
        <a:p>
          <a:pPr rtl="0"/>
          <a:r>
            <a:rPr lang="en-US" b="1" dirty="0" smtClean="0"/>
            <a:t>Customer Frontend</a:t>
          </a:r>
          <a:endParaRPr lang="de-DE" dirty="0"/>
        </a:p>
      </dgm:t>
    </dgm:pt>
    <dgm:pt modelId="{16AD3F31-B15E-474C-8572-84D8B55D08BE}" type="parTrans" cxnId="{DAC33D2F-D010-4F6C-950F-FB38CE19910E}">
      <dgm:prSet/>
      <dgm:spPr/>
      <dgm:t>
        <a:bodyPr/>
        <a:lstStyle/>
        <a:p>
          <a:endParaRPr lang="en-GB"/>
        </a:p>
      </dgm:t>
    </dgm:pt>
    <dgm:pt modelId="{659C65E2-9CC9-436D-8FE6-7A3E76DBB081}" type="sibTrans" cxnId="{DAC33D2F-D010-4F6C-950F-FB38CE19910E}">
      <dgm:prSet/>
      <dgm:spPr/>
      <dgm:t>
        <a:bodyPr/>
        <a:lstStyle/>
        <a:p>
          <a:endParaRPr lang="en-GB"/>
        </a:p>
      </dgm:t>
    </dgm:pt>
    <dgm:pt modelId="{25012285-94EF-4FB0-AC97-9910F9D3651A}">
      <dgm:prSet/>
      <dgm:spPr/>
      <dgm:t>
        <a:bodyPr/>
        <a:lstStyle/>
        <a:p>
          <a:pPr rtl="0"/>
          <a:r>
            <a:rPr lang="en-US" b="1" smtClean="0"/>
            <a:t>Customer Database</a:t>
          </a:r>
          <a:endParaRPr lang="de-DE" dirty="0"/>
        </a:p>
      </dgm:t>
    </dgm:pt>
    <dgm:pt modelId="{3775FCF0-5F7F-48EC-B299-A7536A614FF2}" type="parTrans" cxnId="{03BA845A-35D7-42E7-892B-DD49CC23C545}">
      <dgm:prSet/>
      <dgm:spPr/>
      <dgm:t>
        <a:bodyPr/>
        <a:lstStyle/>
        <a:p>
          <a:endParaRPr lang="en-GB"/>
        </a:p>
      </dgm:t>
    </dgm:pt>
    <dgm:pt modelId="{A6493193-58DC-4F03-A569-E44F909F6F57}" type="sibTrans" cxnId="{03BA845A-35D7-42E7-892B-DD49CC23C545}">
      <dgm:prSet/>
      <dgm:spPr/>
      <dgm:t>
        <a:bodyPr/>
        <a:lstStyle/>
        <a:p>
          <a:endParaRPr lang="en-GB"/>
        </a:p>
      </dgm:t>
    </dgm:pt>
    <dgm:pt modelId="{CE8878BC-61F7-4C1F-A0D5-E6DABD708D94}">
      <dgm:prSet/>
      <dgm:spPr/>
      <dgm:t>
        <a:bodyPr/>
        <a:lstStyle/>
        <a:p>
          <a:pPr rtl="0"/>
          <a:r>
            <a:rPr lang="en-US" b="1" smtClean="0"/>
            <a:t>Bonität</a:t>
          </a:r>
          <a:endParaRPr lang="de-DE"/>
        </a:p>
      </dgm:t>
    </dgm:pt>
    <dgm:pt modelId="{61819E1E-CF17-40DE-BE46-CA64CDDFF870}" type="parTrans" cxnId="{EFA6528D-B904-46F8-B313-0CFE3A9717CA}">
      <dgm:prSet/>
      <dgm:spPr/>
      <dgm:t>
        <a:bodyPr/>
        <a:lstStyle/>
        <a:p>
          <a:endParaRPr lang="en-GB"/>
        </a:p>
      </dgm:t>
    </dgm:pt>
    <dgm:pt modelId="{49971494-C31F-42BC-BB46-2CA88E97AF95}" type="sibTrans" cxnId="{EFA6528D-B904-46F8-B313-0CFE3A9717CA}">
      <dgm:prSet/>
      <dgm:spPr/>
      <dgm:t>
        <a:bodyPr/>
        <a:lstStyle/>
        <a:p>
          <a:endParaRPr lang="en-GB"/>
        </a:p>
      </dgm:t>
    </dgm:pt>
    <dgm:pt modelId="{FD8AE447-2D3B-45D3-8D9F-5DDA82A2E4AE}">
      <dgm:prSet/>
      <dgm:spPr/>
      <dgm:t>
        <a:bodyPr/>
        <a:lstStyle/>
        <a:p>
          <a:pPr rtl="0"/>
          <a:r>
            <a:rPr lang="en-US" b="1" smtClean="0"/>
            <a:t>Wirksysteme</a:t>
          </a:r>
          <a:endParaRPr lang="de-DE"/>
        </a:p>
      </dgm:t>
    </dgm:pt>
    <dgm:pt modelId="{737341B6-66CF-4843-971C-EC1EE2F1A716}" type="parTrans" cxnId="{E49482ED-5A83-41CE-A8AD-315A3A19C7C8}">
      <dgm:prSet/>
      <dgm:spPr/>
      <dgm:t>
        <a:bodyPr/>
        <a:lstStyle/>
        <a:p>
          <a:endParaRPr lang="en-GB"/>
        </a:p>
      </dgm:t>
    </dgm:pt>
    <dgm:pt modelId="{D2CAAA05-D879-429A-9D43-9020E2C9B6A7}" type="sibTrans" cxnId="{E49482ED-5A83-41CE-A8AD-315A3A19C7C8}">
      <dgm:prSet/>
      <dgm:spPr/>
      <dgm:t>
        <a:bodyPr/>
        <a:lstStyle/>
        <a:p>
          <a:endParaRPr lang="en-GB"/>
        </a:p>
      </dgm:t>
    </dgm:pt>
    <dgm:pt modelId="{0173E2A8-C923-42DA-BFDC-9F83326E8D3E}">
      <dgm:prSet/>
      <dgm:spPr/>
      <dgm:t>
        <a:bodyPr/>
        <a:lstStyle/>
        <a:p>
          <a:pPr rtl="0"/>
          <a:r>
            <a:rPr lang="en-US" b="1" i="0" smtClean="0"/>
            <a:t>Billing SAP</a:t>
          </a:r>
          <a:endParaRPr lang="de-DE" i="0" dirty="0"/>
        </a:p>
      </dgm:t>
    </dgm:pt>
    <dgm:pt modelId="{8079290B-B3F5-44B6-AE92-5444EDD8724E}" type="parTrans" cxnId="{7F441063-FE9A-4A91-876B-64AE226FC6EB}">
      <dgm:prSet/>
      <dgm:spPr/>
      <dgm:t>
        <a:bodyPr/>
        <a:lstStyle/>
        <a:p>
          <a:endParaRPr lang="en-GB"/>
        </a:p>
      </dgm:t>
    </dgm:pt>
    <dgm:pt modelId="{9FA64587-3CF9-4E7C-94F1-0CCE9A472D05}" type="sibTrans" cxnId="{7F441063-FE9A-4A91-876B-64AE226FC6EB}">
      <dgm:prSet/>
      <dgm:spPr/>
      <dgm:t>
        <a:bodyPr/>
        <a:lstStyle/>
        <a:p>
          <a:endParaRPr lang="en-GB"/>
        </a:p>
      </dgm:t>
    </dgm:pt>
    <dgm:pt modelId="{4FEB612D-8F81-4E8B-9AFA-902AE8CD9F67}">
      <dgm:prSet/>
      <dgm:spPr/>
      <dgm:t>
        <a:bodyPr/>
        <a:lstStyle/>
        <a:p>
          <a:pPr rtl="0"/>
          <a:r>
            <a:rPr lang="en-US" b="1" i="0" smtClean="0"/>
            <a:t>Callcenter</a:t>
          </a:r>
          <a:endParaRPr lang="de-DE" i="0" dirty="0"/>
        </a:p>
      </dgm:t>
    </dgm:pt>
    <dgm:pt modelId="{AECEA293-B295-488D-86CC-0F0AEAEA8E74}" type="parTrans" cxnId="{EC98D6A0-AA88-41FE-AA8F-596C7FFE766E}">
      <dgm:prSet/>
      <dgm:spPr/>
      <dgm:t>
        <a:bodyPr/>
        <a:lstStyle/>
        <a:p>
          <a:endParaRPr lang="en-GB"/>
        </a:p>
      </dgm:t>
    </dgm:pt>
    <dgm:pt modelId="{68A6F883-35AA-46C7-A663-E119B3C6F65C}" type="sibTrans" cxnId="{EC98D6A0-AA88-41FE-AA8F-596C7FFE766E}">
      <dgm:prSet/>
      <dgm:spPr/>
      <dgm:t>
        <a:bodyPr/>
        <a:lstStyle/>
        <a:p>
          <a:endParaRPr lang="en-GB"/>
        </a:p>
      </dgm:t>
    </dgm:pt>
    <dgm:pt modelId="{F013C3F8-E594-43D8-BCE3-EF3109517D39}">
      <dgm:prSet/>
      <dgm:spPr/>
      <dgm:t>
        <a:bodyPr/>
        <a:lstStyle/>
        <a:p>
          <a:pPr rtl="0"/>
          <a:r>
            <a:rPr lang="en-US" b="1" i="0" dirty="0" smtClean="0"/>
            <a:t>Mail-Gateway</a:t>
          </a:r>
          <a:endParaRPr lang="de-DE" i="0" dirty="0"/>
        </a:p>
      </dgm:t>
    </dgm:pt>
    <dgm:pt modelId="{53424A86-6B9B-4F1A-B086-B166B2BB3579}" type="parTrans" cxnId="{F678C329-256D-42B9-938C-9079E72D3670}">
      <dgm:prSet/>
      <dgm:spPr/>
      <dgm:t>
        <a:bodyPr/>
        <a:lstStyle/>
        <a:p>
          <a:endParaRPr lang="en-GB"/>
        </a:p>
      </dgm:t>
    </dgm:pt>
    <dgm:pt modelId="{7B9CD96F-13C7-4318-8B68-E7AFEAC812B0}" type="sibTrans" cxnId="{F678C329-256D-42B9-938C-9079E72D3670}">
      <dgm:prSet/>
      <dgm:spPr/>
      <dgm:t>
        <a:bodyPr/>
        <a:lstStyle/>
        <a:p>
          <a:endParaRPr lang="en-GB"/>
        </a:p>
      </dgm:t>
    </dgm:pt>
    <dgm:pt modelId="{C5D7B9B9-D187-46C1-9AE1-AAD696516567}">
      <dgm:prSet/>
      <dgm:spPr/>
      <dgm:t>
        <a:bodyPr/>
        <a:lstStyle/>
        <a:p>
          <a:pPr rtl="0"/>
          <a:r>
            <a:rPr lang="de-DE" b="1" i="0" dirty="0" smtClean="0"/>
            <a:t>Business Intelligence</a:t>
          </a:r>
          <a:endParaRPr lang="de-DE" b="1" i="0" dirty="0"/>
        </a:p>
      </dgm:t>
    </dgm:pt>
    <dgm:pt modelId="{64A4CA89-79CA-4373-8A7D-ABFF7B1A40EF}" type="parTrans" cxnId="{FA5EB8F6-0D80-4AF0-83B3-D46C9EC1CAC6}">
      <dgm:prSet/>
      <dgm:spPr/>
      <dgm:t>
        <a:bodyPr/>
        <a:lstStyle/>
        <a:p>
          <a:endParaRPr lang="en-GB"/>
        </a:p>
      </dgm:t>
    </dgm:pt>
    <dgm:pt modelId="{31E51ADD-E538-430A-B420-EE5662EF7FA3}" type="sibTrans" cxnId="{FA5EB8F6-0D80-4AF0-83B3-D46C9EC1CAC6}">
      <dgm:prSet/>
      <dgm:spPr/>
      <dgm:t>
        <a:bodyPr/>
        <a:lstStyle/>
        <a:p>
          <a:endParaRPr lang="en-GB"/>
        </a:p>
      </dgm:t>
    </dgm:pt>
    <dgm:pt modelId="{449C6AE0-FD71-4BA2-8007-2E445D5FF8F6}" type="pres">
      <dgm:prSet presAssocID="{9A98DC4C-8761-47A6-BBEB-B8431AC78AD2}" presName="linear" presStyleCnt="0">
        <dgm:presLayoutVars>
          <dgm:animLvl val="lvl"/>
          <dgm:resizeHandles val="exact"/>
        </dgm:presLayoutVars>
      </dgm:prSet>
      <dgm:spPr/>
      <dgm:t>
        <a:bodyPr/>
        <a:lstStyle/>
        <a:p>
          <a:endParaRPr lang="en-GB"/>
        </a:p>
      </dgm:t>
    </dgm:pt>
    <dgm:pt modelId="{0D66B81A-CC59-480F-98F9-52180481D59D}" type="pres">
      <dgm:prSet presAssocID="{32356FCA-E7B3-4854-B298-4781FF359BEF}" presName="parentText" presStyleLbl="node1" presStyleIdx="0" presStyleCnt="8">
        <dgm:presLayoutVars>
          <dgm:chMax val="0"/>
          <dgm:bulletEnabled val="1"/>
        </dgm:presLayoutVars>
      </dgm:prSet>
      <dgm:spPr/>
      <dgm:t>
        <a:bodyPr/>
        <a:lstStyle/>
        <a:p>
          <a:endParaRPr lang="en-GB"/>
        </a:p>
      </dgm:t>
    </dgm:pt>
    <dgm:pt modelId="{96D32CE0-50AF-4512-960D-D79E4304A401}" type="pres">
      <dgm:prSet presAssocID="{659C65E2-9CC9-436D-8FE6-7A3E76DBB081}" presName="spacer" presStyleCnt="0"/>
      <dgm:spPr/>
      <dgm:t>
        <a:bodyPr/>
        <a:lstStyle/>
        <a:p>
          <a:endParaRPr lang="de-DE"/>
        </a:p>
      </dgm:t>
    </dgm:pt>
    <dgm:pt modelId="{6A892285-9332-4CA4-BE7E-82F38D654E97}" type="pres">
      <dgm:prSet presAssocID="{25012285-94EF-4FB0-AC97-9910F9D3651A}" presName="parentText" presStyleLbl="node1" presStyleIdx="1" presStyleCnt="8">
        <dgm:presLayoutVars>
          <dgm:chMax val="0"/>
          <dgm:bulletEnabled val="1"/>
        </dgm:presLayoutVars>
      </dgm:prSet>
      <dgm:spPr/>
      <dgm:t>
        <a:bodyPr/>
        <a:lstStyle/>
        <a:p>
          <a:endParaRPr lang="en-GB"/>
        </a:p>
      </dgm:t>
    </dgm:pt>
    <dgm:pt modelId="{3EFCE66C-309F-42A7-A3F3-9A9D8278A0D5}" type="pres">
      <dgm:prSet presAssocID="{A6493193-58DC-4F03-A569-E44F909F6F57}" presName="spacer" presStyleCnt="0"/>
      <dgm:spPr/>
      <dgm:t>
        <a:bodyPr/>
        <a:lstStyle/>
        <a:p>
          <a:endParaRPr lang="de-DE"/>
        </a:p>
      </dgm:t>
    </dgm:pt>
    <dgm:pt modelId="{48A33E75-1DB1-46F8-9287-9CB0D5E018F9}" type="pres">
      <dgm:prSet presAssocID="{CE8878BC-61F7-4C1F-A0D5-E6DABD708D94}" presName="parentText" presStyleLbl="node1" presStyleIdx="2" presStyleCnt="8">
        <dgm:presLayoutVars>
          <dgm:chMax val="0"/>
          <dgm:bulletEnabled val="1"/>
        </dgm:presLayoutVars>
      </dgm:prSet>
      <dgm:spPr/>
      <dgm:t>
        <a:bodyPr/>
        <a:lstStyle/>
        <a:p>
          <a:endParaRPr lang="en-GB"/>
        </a:p>
      </dgm:t>
    </dgm:pt>
    <dgm:pt modelId="{EFF9400B-638F-4AB5-B393-8B9DC1EC9F38}" type="pres">
      <dgm:prSet presAssocID="{49971494-C31F-42BC-BB46-2CA88E97AF95}" presName="spacer" presStyleCnt="0"/>
      <dgm:spPr/>
      <dgm:t>
        <a:bodyPr/>
        <a:lstStyle/>
        <a:p>
          <a:endParaRPr lang="de-DE"/>
        </a:p>
      </dgm:t>
    </dgm:pt>
    <dgm:pt modelId="{DE7F82F1-048B-4AE5-A9C2-94CE6B377C95}" type="pres">
      <dgm:prSet presAssocID="{FD8AE447-2D3B-45D3-8D9F-5DDA82A2E4AE}" presName="parentText" presStyleLbl="node1" presStyleIdx="3" presStyleCnt="8">
        <dgm:presLayoutVars>
          <dgm:chMax val="0"/>
          <dgm:bulletEnabled val="1"/>
        </dgm:presLayoutVars>
      </dgm:prSet>
      <dgm:spPr/>
      <dgm:t>
        <a:bodyPr/>
        <a:lstStyle/>
        <a:p>
          <a:endParaRPr lang="en-GB"/>
        </a:p>
      </dgm:t>
    </dgm:pt>
    <dgm:pt modelId="{BC158630-1999-43EB-8E0D-DE43C6CB68A7}" type="pres">
      <dgm:prSet presAssocID="{D2CAAA05-D879-429A-9D43-9020E2C9B6A7}" presName="spacer" presStyleCnt="0"/>
      <dgm:spPr/>
      <dgm:t>
        <a:bodyPr/>
        <a:lstStyle/>
        <a:p>
          <a:endParaRPr lang="de-DE"/>
        </a:p>
      </dgm:t>
    </dgm:pt>
    <dgm:pt modelId="{C03F273D-543C-4C62-9406-B673FCF2DEF7}" type="pres">
      <dgm:prSet presAssocID="{0173E2A8-C923-42DA-BFDC-9F83326E8D3E}" presName="parentText" presStyleLbl="node1" presStyleIdx="4" presStyleCnt="8">
        <dgm:presLayoutVars>
          <dgm:chMax val="0"/>
          <dgm:bulletEnabled val="1"/>
        </dgm:presLayoutVars>
      </dgm:prSet>
      <dgm:spPr/>
      <dgm:t>
        <a:bodyPr/>
        <a:lstStyle/>
        <a:p>
          <a:endParaRPr lang="en-GB"/>
        </a:p>
      </dgm:t>
    </dgm:pt>
    <dgm:pt modelId="{7BA40EBE-BB60-4B72-8DEF-14E20956218C}" type="pres">
      <dgm:prSet presAssocID="{9FA64587-3CF9-4E7C-94F1-0CCE9A472D05}" presName="spacer" presStyleCnt="0"/>
      <dgm:spPr/>
      <dgm:t>
        <a:bodyPr/>
        <a:lstStyle/>
        <a:p>
          <a:endParaRPr lang="de-DE"/>
        </a:p>
      </dgm:t>
    </dgm:pt>
    <dgm:pt modelId="{621EE5B0-AC4C-4250-B70A-BC30E130DAB7}" type="pres">
      <dgm:prSet presAssocID="{4FEB612D-8F81-4E8B-9AFA-902AE8CD9F67}" presName="parentText" presStyleLbl="node1" presStyleIdx="5" presStyleCnt="8">
        <dgm:presLayoutVars>
          <dgm:chMax val="0"/>
          <dgm:bulletEnabled val="1"/>
        </dgm:presLayoutVars>
      </dgm:prSet>
      <dgm:spPr/>
      <dgm:t>
        <a:bodyPr/>
        <a:lstStyle/>
        <a:p>
          <a:endParaRPr lang="en-GB"/>
        </a:p>
      </dgm:t>
    </dgm:pt>
    <dgm:pt modelId="{3126FC60-E6EC-489D-BF6B-3576E7639696}" type="pres">
      <dgm:prSet presAssocID="{68A6F883-35AA-46C7-A663-E119B3C6F65C}" presName="spacer" presStyleCnt="0"/>
      <dgm:spPr/>
      <dgm:t>
        <a:bodyPr/>
        <a:lstStyle/>
        <a:p>
          <a:endParaRPr lang="de-DE"/>
        </a:p>
      </dgm:t>
    </dgm:pt>
    <dgm:pt modelId="{18B0A107-ADA5-4D54-AFD6-74BFDEA1EE68}" type="pres">
      <dgm:prSet presAssocID="{F013C3F8-E594-43D8-BCE3-EF3109517D39}" presName="parentText" presStyleLbl="node1" presStyleIdx="6" presStyleCnt="8">
        <dgm:presLayoutVars>
          <dgm:chMax val="0"/>
          <dgm:bulletEnabled val="1"/>
        </dgm:presLayoutVars>
      </dgm:prSet>
      <dgm:spPr/>
      <dgm:t>
        <a:bodyPr/>
        <a:lstStyle/>
        <a:p>
          <a:endParaRPr lang="en-GB"/>
        </a:p>
      </dgm:t>
    </dgm:pt>
    <dgm:pt modelId="{36C7B3F2-B787-4CE6-B7E7-56518BBACE43}" type="pres">
      <dgm:prSet presAssocID="{7B9CD96F-13C7-4318-8B68-E7AFEAC812B0}" presName="spacer" presStyleCnt="0"/>
      <dgm:spPr/>
      <dgm:t>
        <a:bodyPr/>
        <a:lstStyle/>
        <a:p>
          <a:endParaRPr lang="de-DE"/>
        </a:p>
      </dgm:t>
    </dgm:pt>
    <dgm:pt modelId="{1F00C534-290E-4139-B572-8A51AA2299DD}" type="pres">
      <dgm:prSet presAssocID="{C5D7B9B9-D187-46C1-9AE1-AAD696516567}" presName="parentText" presStyleLbl="node1" presStyleIdx="7" presStyleCnt="8">
        <dgm:presLayoutVars>
          <dgm:chMax val="0"/>
          <dgm:bulletEnabled val="1"/>
        </dgm:presLayoutVars>
      </dgm:prSet>
      <dgm:spPr/>
      <dgm:t>
        <a:bodyPr/>
        <a:lstStyle/>
        <a:p>
          <a:endParaRPr lang="en-GB"/>
        </a:p>
      </dgm:t>
    </dgm:pt>
  </dgm:ptLst>
  <dgm:cxnLst>
    <dgm:cxn modelId="{5B4D29C9-8F20-48A1-9FE1-18459F66E02D}" type="presOf" srcId="{CE8878BC-61F7-4C1F-A0D5-E6DABD708D94}" destId="{48A33E75-1DB1-46F8-9287-9CB0D5E018F9}" srcOrd="0" destOrd="0" presId="urn:microsoft.com/office/officeart/2005/8/layout/vList2"/>
    <dgm:cxn modelId="{8D4D185E-1651-4D7B-B4E9-39DEDF6FC825}" type="presOf" srcId="{C5D7B9B9-D187-46C1-9AE1-AAD696516567}" destId="{1F00C534-290E-4139-B572-8A51AA2299DD}" srcOrd="0" destOrd="0" presId="urn:microsoft.com/office/officeart/2005/8/layout/vList2"/>
    <dgm:cxn modelId="{EC98D6A0-AA88-41FE-AA8F-596C7FFE766E}" srcId="{9A98DC4C-8761-47A6-BBEB-B8431AC78AD2}" destId="{4FEB612D-8F81-4E8B-9AFA-902AE8CD9F67}" srcOrd="5" destOrd="0" parTransId="{AECEA293-B295-488D-86CC-0F0AEAEA8E74}" sibTransId="{68A6F883-35AA-46C7-A663-E119B3C6F65C}"/>
    <dgm:cxn modelId="{36DF7AAC-6517-40B6-9FC8-0886D571E110}" type="presOf" srcId="{9A98DC4C-8761-47A6-BBEB-B8431AC78AD2}" destId="{449C6AE0-FD71-4BA2-8007-2E445D5FF8F6}" srcOrd="0" destOrd="0" presId="urn:microsoft.com/office/officeart/2005/8/layout/vList2"/>
    <dgm:cxn modelId="{FCB850C7-9310-4A77-92E7-9E664C49854D}" type="presOf" srcId="{32356FCA-E7B3-4854-B298-4781FF359BEF}" destId="{0D66B81A-CC59-480F-98F9-52180481D59D}" srcOrd="0" destOrd="0" presId="urn:microsoft.com/office/officeart/2005/8/layout/vList2"/>
    <dgm:cxn modelId="{E892A870-BAEB-4898-8957-E138F4DF5B19}" type="presOf" srcId="{F013C3F8-E594-43D8-BCE3-EF3109517D39}" destId="{18B0A107-ADA5-4D54-AFD6-74BFDEA1EE68}" srcOrd="0" destOrd="0" presId="urn:microsoft.com/office/officeart/2005/8/layout/vList2"/>
    <dgm:cxn modelId="{7F441063-FE9A-4A91-876B-64AE226FC6EB}" srcId="{9A98DC4C-8761-47A6-BBEB-B8431AC78AD2}" destId="{0173E2A8-C923-42DA-BFDC-9F83326E8D3E}" srcOrd="4" destOrd="0" parTransId="{8079290B-B3F5-44B6-AE92-5444EDD8724E}" sibTransId="{9FA64587-3CF9-4E7C-94F1-0CCE9A472D05}"/>
    <dgm:cxn modelId="{F678C329-256D-42B9-938C-9079E72D3670}" srcId="{9A98DC4C-8761-47A6-BBEB-B8431AC78AD2}" destId="{F013C3F8-E594-43D8-BCE3-EF3109517D39}" srcOrd="6" destOrd="0" parTransId="{53424A86-6B9B-4F1A-B086-B166B2BB3579}" sibTransId="{7B9CD96F-13C7-4318-8B68-E7AFEAC812B0}"/>
    <dgm:cxn modelId="{92E9A0E1-9122-47A7-8CB6-DF60579907C1}" type="presOf" srcId="{0173E2A8-C923-42DA-BFDC-9F83326E8D3E}" destId="{C03F273D-543C-4C62-9406-B673FCF2DEF7}" srcOrd="0" destOrd="0" presId="urn:microsoft.com/office/officeart/2005/8/layout/vList2"/>
    <dgm:cxn modelId="{CBAAC009-F050-43EB-8C3E-66E12003B0A0}" type="presOf" srcId="{4FEB612D-8F81-4E8B-9AFA-902AE8CD9F67}" destId="{621EE5B0-AC4C-4250-B70A-BC30E130DAB7}" srcOrd="0" destOrd="0" presId="urn:microsoft.com/office/officeart/2005/8/layout/vList2"/>
    <dgm:cxn modelId="{FA5EB8F6-0D80-4AF0-83B3-D46C9EC1CAC6}" srcId="{9A98DC4C-8761-47A6-BBEB-B8431AC78AD2}" destId="{C5D7B9B9-D187-46C1-9AE1-AAD696516567}" srcOrd="7" destOrd="0" parTransId="{64A4CA89-79CA-4373-8A7D-ABFF7B1A40EF}" sibTransId="{31E51ADD-E538-430A-B420-EE5662EF7FA3}"/>
    <dgm:cxn modelId="{EFA6528D-B904-46F8-B313-0CFE3A9717CA}" srcId="{9A98DC4C-8761-47A6-BBEB-B8431AC78AD2}" destId="{CE8878BC-61F7-4C1F-A0D5-E6DABD708D94}" srcOrd="2" destOrd="0" parTransId="{61819E1E-CF17-40DE-BE46-CA64CDDFF870}" sibTransId="{49971494-C31F-42BC-BB46-2CA88E97AF95}"/>
    <dgm:cxn modelId="{77B6E084-86CC-4EF3-ADA5-4559837C32D2}" type="presOf" srcId="{25012285-94EF-4FB0-AC97-9910F9D3651A}" destId="{6A892285-9332-4CA4-BE7E-82F38D654E97}" srcOrd="0" destOrd="0" presId="urn:microsoft.com/office/officeart/2005/8/layout/vList2"/>
    <dgm:cxn modelId="{1AEADBA2-A561-4557-9EFF-AEACEBE48AE1}" type="presOf" srcId="{FD8AE447-2D3B-45D3-8D9F-5DDA82A2E4AE}" destId="{DE7F82F1-048B-4AE5-A9C2-94CE6B377C95}" srcOrd="0" destOrd="0" presId="urn:microsoft.com/office/officeart/2005/8/layout/vList2"/>
    <dgm:cxn modelId="{03BA845A-35D7-42E7-892B-DD49CC23C545}" srcId="{9A98DC4C-8761-47A6-BBEB-B8431AC78AD2}" destId="{25012285-94EF-4FB0-AC97-9910F9D3651A}" srcOrd="1" destOrd="0" parTransId="{3775FCF0-5F7F-48EC-B299-A7536A614FF2}" sibTransId="{A6493193-58DC-4F03-A569-E44F909F6F57}"/>
    <dgm:cxn modelId="{E49482ED-5A83-41CE-A8AD-315A3A19C7C8}" srcId="{9A98DC4C-8761-47A6-BBEB-B8431AC78AD2}" destId="{FD8AE447-2D3B-45D3-8D9F-5DDA82A2E4AE}" srcOrd="3" destOrd="0" parTransId="{737341B6-66CF-4843-971C-EC1EE2F1A716}" sibTransId="{D2CAAA05-D879-429A-9D43-9020E2C9B6A7}"/>
    <dgm:cxn modelId="{DAC33D2F-D010-4F6C-950F-FB38CE19910E}" srcId="{9A98DC4C-8761-47A6-BBEB-B8431AC78AD2}" destId="{32356FCA-E7B3-4854-B298-4781FF359BEF}" srcOrd="0" destOrd="0" parTransId="{16AD3F31-B15E-474C-8572-84D8B55D08BE}" sibTransId="{659C65E2-9CC9-436D-8FE6-7A3E76DBB081}"/>
    <dgm:cxn modelId="{907798BE-2502-4658-B08E-6C18A1984488}" type="presParOf" srcId="{449C6AE0-FD71-4BA2-8007-2E445D5FF8F6}" destId="{0D66B81A-CC59-480F-98F9-52180481D59D}" srcOrd="0" destOrd="0" presId="urn:microsoft.com/office/officeart/2005/8/layout/vList2"/>
    <dgm:cxn modelId="{93815C6E-9981-449F-9C34-7CAF4E407BA9}" type="presParOf" srcId="{449C6AE0-FD71-4BA2-8007-2E445D5FF8F6}" destId="{96D32CE0-50AF-4512-960D-D79E4304A401}" srcOrd="1" destOrd="0" presId="urn:microsoft.com/office/officeart/2005/8/layout/vList2"/>
    <dgm:cxn modelId="{D660BB8B-28F6-481D-BAA3-D7E856D4DF9B}" type="presParOf" srcId="{449C6AE0-FD71-4BA2-8007-2E445D5FF8F6}" destId="{6A892285-9332-4CA4-BE7E-82F38D654E97}" srcOrd="2" destOrd="0" presId="urn:microsoft.com/office/officeart/2005/8/layout/vList2"/>
    <dgm:cxn modelId="{59A74E35-E0C9-445D-A707-E99D627F6926}" type="presParOf" srcId="{449C6AE0-FD71-4BA2-8007-2E445D5FF8F6}" destId="{3EFCE66C-309F-42A7-A3F3-9A9D8278A0D5}" srcOrd="3" destOrd="0" presId="urn:microsoft.com/office/officeart/2005/8/layout/vList2"/>
    <dgm:cxn modelId="{AB805202-5AC3-4F09-86A8-F2B735CA8F47}" type="presParOf" srcId="{449C6AE0-FD71-4BA2-8007-2E445D5FF8F6}" destId="{48A33E75-1DB1-46F8-9287-9CB0D5E018F9}" srcOrd="4" destOrd="0" presId="urn:microsoft.com/office/officeart/2005/8/layout/vList2"/>
    <dgm:cxn modelId="{A1E3B9A1-DFA3-46A5-ABF6-575CC5D5657E}" type="presParOf" srcId="{449C6AE0-FD71-4BA2-8007-2E445D5FF8F6}" destId="{EFF9400B-638F-4AB5-B393-8B9DC1EC9F38}" srcOrd="5" destOrd="0" presId="urn:microsoft.com/office/officeart/2005/8/layout/vList2"/>
    <dgm:cxn modelId="{9520F684-D7C2-44FE-9574-99466B368E0E}" type="presParOf" srcId="{449C6AE0-FD71-4BA2-8007-2E445D5FF8F6}" destId="{DE7F82F1-048B-4AE5-A9C2-94CE6B377C95}" srcOrd="6" destOrd="0" presId="urn:microsoft.com/office/officeart/2005/8/layout/vList2"/>
    <dgm:cxn modelId="{1055C151-1069-4340-8CE2-E8BE14FC4A42}" type="presParOf" srcId="{449C6AE0-FD71-4BA2-8007-2E445D5FF8F6}" destId="{BC158630-1999-43EB-8E0D-DE43C6CB68A7}" srcOrd="7" destOrd="0" presId="urn:microsoft.com/office/officeart/2005/8/layout/vList2"/>
    <dgm:cxn modelId="{AF74B148-ABEF-4945-8A29-D7E06410AD6B}" type="presParOf" srcId="{449C6AE0-FD71-4BA2-8007-2E445D5FF8F6}" destId="{C03F273D-543C-4C62-9406-B673FCF2DEF7}" srcOrd="8" destOrd="0" presId="urn:microsoft.com/office/officeart/2005/8/layout/vList2"/>
    <dgm:cxn modelId="{AD5B2B02-DFEF-425D-82F2-9025EA2AD9C8}" type="presParOf" srcId="{449C6AE0-FD71-4BA2-8007-2E445D5FF8F6}" destId="{7BA40EBE-BB60-4B72-8DEF-14E20956218C}" srcOrd="9" destOrd="0" presId="urn:microsoft.com/office/officeart/2005/8/layout/vList2"/>
    <dgm:cxn modelId="{8BF1E4F5-4802-49CA-B274-53B8A39EADA5}" type="presParOf" srcId="{449C6AE0-FD71-4BA2-8007-2E445D5FF8F6}" destId="{621EE5B0-AC4C-4250-B70A-BC30E130DAB7}" srcOrd="10" destOrd="0" presId="urn:microsoft.com/office/officeart/2005/8/layout/vList2"/>
    <dgm:cxn modelId="{31FCA047-A87F-414B-B9FB-74CF2B7A29CA}" type="presParOf" srcId="{449C6AE0-FD71-4BA2-8007-2E445D5FF8F6}" destId="{3126FC60-E6EC-489D-BF6B-3576E7639696}" srcOrd="11" destOrd="0" presId="urn:microsoft.com/office/officeart/2005/8/layout/vList2"/>
    <dgm:cxn modelId="{A44AF3C0-0CA0-4382-83BC-2556E0E98D39}" type="presParOf" srcId="{449C6AE0-FD71-4BA2-8007-2E445D5FF8F6}" destId="{18B0A107-ADA5-4D54-AFD6-74BFDEA1EE68}" srcOrd="12" destOrd="0" presId="urn:microsoft.com/office/officeart/2005/8/layout/vList2"/>
    <dgm:cxn modelId="{17E8E176-C5E5-4F70-AF96-0550293F5F7D}" type="presParOf" srcId="{449C6AE0-FD71-4BA2-8007-2E445D5FF8F6}" destId="{36C7B3F2-B787-4CE6-B7E7-56518BBACE43}" srcOrd="13" destOrd="0" presId="urn:microsoft.com/office/officeart/2005/8/layout/vList2"/>
    <dgm:cxn modelId="{F89E732D-4089-4335-B04A-AD29176ABC49}" type="presParOf" srcId="{449C6AE0-FD71-4BA2-8007-2E445D5FF8F6}" destId="{1F00C534-290E-4139-B572-8A51AA2299DD}"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9B71E1-F341-4A8C-80A9-39BAC2F73A6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de-DE"/>
        </a:p>
      </dgm:t>
    </dgm:pt>
    <dgm:pt modelId="{476C28DD-BC2E-44DA-B65C-D193876DD174}">
      <dgm:prSet phldrT="[Text]"/>
      <dgm:spPr/>
      <dgm:t>
        <a:bodyPr/>
        <a:lstStyle/>
        <a:p>
          <a:r>
            <a:rPr lang="en-GB" noProof="0" dirty="0" smtClean="0"/>
            <a:t>Out of the Box</a:t>
          </a:r>
          <a:endParaRPr lang="en-GB" noProof="0" dirty="0"/>
        </a:p>
      </dgm:t>
    </dgm:pt>
    <dgm:pt modelId="{22C77EE3-4FFC-43D7-A9E6-87DC21467E86}" type="parTrans" cxnId="{89E218D0-F286-49BD-910C-7EE663E24901}">
      <dgm:prSet/>
      <dgm:spPr/>
      <dgm:t>
        <a:bodyPr/>
        <a:lstStyle/>
        <a:p>
          <a:endParaRPr lang="de-DE"/>
        </a:p>
      </dgm:t>
    </dgm:pt>
    <dgm:pt modelId="{5CFC41E7-07CE-461A-8822-74A99566BF2E}" type="sibTrans" cxnId="{89E218D0-F286-49BD-910C-7EE663E24901}">
      <dgm:prSet/>
      <dgm:spPr/>
      <dgm:t>
        <a:bodyPr/>
        <a:lstStyle/>
        <a:p>
          <a:endParaRPr lang="de-DE"/>
        </a:p>
      </dgm:t>
    </dgm:pt>
    <dgm:pt modelId="{8B9FB887-0C11-41EB-9726-F6BE0F7AE50B}">
      <dgm:prSet phldrT="[Text]"/>
      <dgm:spPr/>
      <dgm:t>
        <a:bodyPr/>
        <a:lstStyle/>
        <a:p>
          <a:r>
            <a:rPr lang="en-GB" noProof="0" dirty="0" smtClean="0"/>
            <a:t>Process</a:t>
          </a:r>
          <a:r>
            <a:rPr lang="de-DE" dirty="0" smtClean="0"/>
            <a:t> Engine</a:t>
          </a:r>
          <a:endParaRPr lang="de-DE" dirty="0"/>
        </a:p>
      </dgm:t>
    </dgm:pt>
    <dgm:pt modelId="{0CE2619B-1F02-4C1C-AE81-B04700D00886}" type="parTrans" cxnId="{08412AD0-2E83-4C64-8767-D39B1476F812}">
      <dgm:prSet/>
      <dgm:spPr/>
      <dgm:t>
        <a:bodyPr/>
        <a:lstStyle/>
        <a:p>
          <a:endParaRPr lang="de-DE"/>
        </a:p>
      </dgm:t>
    </dgm:pt>
    <dgm:pt modelId="{E0A355E3-62D8-4F80-A218-762321436EFE}" type="sibTrans" cxnId="{08412AD0-2E83-4C64-8767-D39B1476F812}">
      <dgm:prSet/>
      <dgm:spPr/>
      <dgm:t>
        <a:bodyPr/>
        <a:lstStyle/>
        <a:p>
          <a:endParaRPr lang="de-DE"/>
        </a:p>
      </dgm:t>
    </dgm:pt>
    <dgm:pt modelId="{C07B0D86-2B5D-40A4-89EC-8B3A6FAF59E4}">
      <dgm:prSet phldrT="[Text]"/>
      <dgm:spPr/>
      <dgm:t>
        <a:bodyPr/>
        <a:lstStyle/>
        <a:p>
          <a:r>
            <a:rPr lang="de-DE" dirty="0" smtClean="0"/>
            <a:t>APIs</a:t>
          </a:r>
          <a:endParaRPr lang="de-DE" dirty="0"/>
        </a:p>
      </dgm:t>
    </dgm:pt>
    <dgm:pt modelId="{C47B17FC-0326-442D-AB77-6770E8436718}" type="parTrans" cxnId="{41EB17EB-EDA9-4DE8-85E5-F61EE09AF3E1}">
      <dgm:prSet/>
      <dgm:spPr/>
      <dgm:t>
        <a:bodyPr/>
        <a:lstStyle/>
        <a:p>
          <a:endParaRPr lang="de-DE"/>
        </a:p>
      </dgm:t>
    </dgm:pt>
    <dgm:pt modelId="{03D07F70-723C-4C99-9AAA-6B578754F9AF}" type="sibTrans" cxnId="{41EB17EB-EDA9-4DE8-85E5-F61EE09AF3E1}">
      <dgm:prSet/>
      <dgm:spPr/>
      <dgm:t>
        <a:bodyPr/>
        <a:lstStyle/>
        <a:p>
          <a:endParaRPr lang="de-DE"/>
        </a:p>
      </dgm:t>
    </dgm:pt>
    <dgm:pt modelId="{5AFE9310-7C5A-4743-97A8-3B1DC3E89101}">
      <dgm:prSet phldrT="[Text]"/>
      <dgm:spPr/>
      <dgm:t>
        <a:bodyPr/>
        <a:lstStyle/>
        <a:p>
          <a:r>
            <a:rPr lang="de-DE" dirty="0" smtClean="0"/>
            <a:t>Individual</a:t>
          </a:r>
          <a:endParaRPr lang="de-DE" dirty="0"/>
        </a:p>
      </dgm:t>
    </dgm:pt>
    <dgm:pt modelId="{04614233-70AF-46FD-B1B0-EE5FD4C26BBA}" type="parTrans" cxnId="{924B40D9-3257-405C-81ED-794C5C7EBA59}">
      <dgm:prSet/>
      <dgm:spPr/>
      <dgm:t>
        <a:bodyPr/>
        <a:lstStyle/>
        <a:p>
          <a:endParaRPr lang="de-DE"/>
        </a:p>
      </dgm:t>
    </dgm:pt>
    <dgm:pt modelId="{9F9837A0-A4E4-47CD-96F3-275C28D77B35}" type="sibTrans" cxnId="{924B40D9-3257-405C-81ED-794C5C7EBA59}">
      <dgm:prSet/>
      <dgm:spPr/>
      <dgm:t>
        <a:bodyPr/>
        <a:lstStyle/>
        <a:p>
          <a:endParaRPr lang="de-DE"/>
        </a:p>
      </dgm:t>
    </dgm:pt>
    <dgm:pt modelId="{A3FA8091-BE1E-4BFC-B40E-E72508438C54}">
      <dgm:prSet phldrT="[Text]"/>
      <dgm:spPr/>
      <dgm:t>
        <a:bodyPr/>
        <a:lstStyle/>
        <a:p>
          <a:r>
            <a:rPr lang="de-DE" dirty="0" err="1" smtClean="0"/>
            <a:t>Runtime</a:t>
          </a:r>
          <a:r>
            <a:rPr lang="de-DE" dirty="0" smtClean="0"/>
            <a:t> Environment</a:t>
          </a:r>
          <a:endParaRPr lang="de-DE" dirty="0"/>
        </a:p>
      </dgm:t>
    </dgm:pt>
    <dgm:pt modelId="{B5AEFC0E-DF8A-49FF-8713-B84CB22F8AFF}" type="parTrans" cxnId="{E61DE78A-3272-4B58-97A6-625C7B2D0B7E}">
      <dgm:prSet/>
      <dgm:spPr/>
      <dgm:t>
        <a:bodyPr/>
        <a:lstStyle/>
        <a:p>
          <a:endParaRPr lang="de-DE"/>
        </a:p>
      </dgm:t>
    </dgm:pt>
    <dgm:pt modelId="{77275E65-A38D-4137-B269-F0F3E92DA96F}" type="sibTrans" cxnId="{E61DE78A-3272-4B58-97A6-625C7B2D0B7E}">
      <dgm:prSet/>
      <dgm:spPr/>
      <dgm:t>
        <a:bodyPr/>
        <a:lstStyle/>
        <a:p>
          <a:endParaRPr lang="de-DE"/>
        </a:p>
      </dgm:t>
    </dgm:pt>
    <dgm:pt modelId="{4B28CA98-AB1D-4820-806D-6304DC81A095}">
      <dgm:prSet phldrT="[Text]"/>
      <dgm:spPr/>
      <dgm:t>
        <a:bodyPr/>
        <a:lstStyle/>
        <a:p>
          <a:r>
            <a:rPr lang="de-DE" dirty="0" err="1" smtClean="0"/>
            <a:t>Adminstration</a:t>
          </a:r>
          <a:endParaRPr lang="de-DE" dirty="0"/>
        </a:p>
      </dgm:t>
    </dgm:pt>
    <dgm:pt modelId="{76819A5D-57B9-4654-84D6-12CE658EE4E7}" type="parTrans" cxnId="{4ECA57FE-ABB9-4316-BF29-6990E331E486}">
      <dgm:prSet/>
      <dgm:spPr/>
      <dgm:t>
        <a:bodyPr/>
        <a:lstStyle/>
        <a:p>
          <a:endParaRPr lang="de-DE"/>
        </a:p>
      </dgm:t>
    </dgm:pt>
    <dgm:pt modelId="{8CFE36F2-2C1D-42E9-B52E-9B8D97DA82CC}" type="sibTrans" cxnId="{4ECA57FE-ABB9-4316-BF29-6990E331E486}">
      <dgm:prSet/>
      <dgm:spPr/>
      <dgm:t>
        <a:bodyPr/>
        <a:lstStyle/>
        <a:p>
          <a:endParaRPr lang="de-DE"/>
        </a:p>
      </dgm:t>
    </dgm:pt>
    <dgm:pt modelId="{82854C21-4799-4BC4-89FD-1F1E225A5452}">
      <dgm:prSet phldrT="[Text]"/>
      <dgm:spPr/>
      <dgm:t>
        <a:bodyPr/>
        <a:lstStyle/>
        <a:p>
          <a:r>
            <a:rPr lang="de-DE" dirty="0" smtClean="0"/>
            <a:t>Monitoring Application</a:t>
          </a:r>
        </a:p>
      </dgm:t>
    </dgm:pt>
    <dgm:pt modelId="{4EE6F70D-87B3-4D69-ABD3-60720ACF4980}" type="parTrans" cxnId="{016F2E63-832C-4263-9F04-2A4ADED65759}">
      <dgm:prSet/>
      <dgm:spPr/>
      <dgm:t>
        <a:bodyPr/>
        <a:lstStyle/>
        <a:p>
          <a:endParaRPr lang="de-DE"/>
        </a:p>
      </dgm:t>
    </dgm:pt>
    <dgm:pt modelId="{CE187481-DD6B-41C1-80AC-3469E7A61B2E}" type="sibTrans" cxnId="{016F2E63-832C-4263-9F04-2A4ADED65759}">
      <dgm:prSet/>
      <dgm:spPr/>
      <dgm:t>
        <a:bodyPr/>
        <a:lstStyle/>
        <a:p>
          <a:endParaRPr lang="de-DE"/>
        </a:p>
      </dgm:t>
    </dgm:pt>
    <dgm:pt modelId="{AB50EE0F-CE25-4B98-B5CF-58ABECD2474D}">
      <dgm:prSet phldrT="[Text]"/>
      <dgm:spPr/>
      <dgm:t>
        <a:bodyPr/>
        <a:lstStyle/>
        <a:p>
          <a:r>
            <a:rPr lang="de-DE" dirty="0" smtClean="0"/>
            <a:t>Controlling Application</a:t>
          </a:r>
        </a:p>
      </dgm:t>
    </dgm:pt>
    <dgm:pt modelId="{859AA6D2-6033-4F13-9AD2-5D16AF2302A3}" type="parTrans" cxnId="{62AF433A-0A55-4062-AFE7-D56B4E2EFA57}">
      <dgm:prSet/>
      <dgm:spPr/>
      <dgm:t>
        <a:bodyPr/>
        <a:lstStyle/>
        <a:p>
          <a:endParaRPr lang="de-DE"/>
        </a:p>
      </dgm:t>
    </dgm:pt>
    <dgm:pt modelId="{DBBE1B8F-A143-4B25-BA47-E7A85C55D52F}" type="sibTrans" cxnId="{62AF433A-0A55-4062-AFE7-D56B4E2EFA57}">
      <dgm:prSet/>
      <dgm:spPr/>
      <dgm:t>
        <a:bodyPr/>
        <a:lstStyle/>
        <a:p>
          <a:endParaRPr lang="de-DE"/>
        </a:p>
      </dgm:t>
    </dgm:pt>
    <dgm:pt modelId="{3C0CDB70-511C-40F1-9648-47F8F13689F2}" type="pres">
      <dgm:prSet presAssocID="{FB9B71E1-F341-4A8C-80A9-39BAC2F73A6D}" presName="outerComposite" presStyleCnt="0">
        <dgm:presLayoutVars>
          <dgm:chMax val="2"/>
          <dgm:animLvl val="lvl"/>
          <dgm:resizeHandles val="exact"/>
        </dgm:presLayoutVars>
      </dgm:prSet>
      <dgm:spPr/>
      <dgm:t>
        <a:bodyPr/>
        <a:lstStyle/>
        <a:p>
          <a:endParaRPr lang="de-DE"/>
        </a:p>
      </dgm:t>
    </dgm:pt>
    <dgm:pt modelId="{AEC46140-6E3C-4BB9-98E9-D1129AA280FA}" type="pres">
      <dgm:prSet presAssocID="{FB9B71E1-F341-4A8C-80A9-39BAC2F73A6D}" presName="dummyMaxCanvas" presStyleCnt="0"/>
      <dgm:spPr/>
      <dgm:t>
        <a:bodyPr/>
        <a:lstStyle/>
        <a:p>
          <a:endParaRPr lang="de-DE"/>
        </a:p>
      </dgm:t>
    </dgm:pt>
    <dgm:pt modelId="{190F4F43-FDD8-41FF-965B-917B9858B46D}" type="pres">
      <dgm:prSet presAssocID="{FB9B71E1-F341-4A8C-80A9-39BAC2F73A6D}" presName="parentComposite" presStyleCnt="0"/>
      <dgm:spPr/>
      <dgm:t>
        <a:bodyPr/>
        <a:lstStyle/>
        <a:p>
          <a:endParaRPr lang="de-DE"/>
        </a:p>
      </dgm:t>
    </dgm:pt>
    <dgm:pt modelId="{58AB5184-29FA-44E8-9E27-D74E499D1755}" type="pres">
      <dgm:prSet presAssocID="{FB9B71E1-F341-4A8C-80A9-39BAC2F73A6D}" presName="parent1" presStyleLbl="alignAccFollowNode1" presStyleIdx="0" presStyleCnt="4">
        <dgm:presLayoutVars>
          <dgm:chMax val="4"/>
        </dgm:presLayoutVars>
      </dgm:prSet>
      <dgm:spPr/>
      <dgm:t>
        <a:bodyPr/>
        <a:lstStyle/>
        <a:p>
          <a:endParaRPr lang="de-DE"/>
        </a:p>
      </dgm:t>
    </dgm:pt>
    <dgm:pt modelId="{CD8BC077-9D69-4011-B40F-E2290B4524FD}" type="pres">
      <dgm:prSet presAssocID="{FB9B71E1-F341-4A8C-80A9-39BAC2F73A6D}" presName="parent2" presStyleLbl="alignAccFollowNode1" presStyleIdx="1" presStyleCnt="4">
        <dgm:presLayoutVars>
          <dgm:chMax val="4"/>
        </dgm:presLayoutVars>
      </dgm:prSet>
      <dgm:spPr/>
      <dgm:t>
        <a:bodyPr/>
        <a:lstStyle/>
        <a:p>
          <a:endParaRPr lang="de-DE"/>
        </a:p>
      </dgm:t>
    </dgm:pt>
    <dgm:pt modelId="{BDBBA198-51F3-43DD-B90A-00F51DFC7DD0}" type="pres">
      <dgm:prSet presAssocID="{FB9B71E1-F341-4A8C-80A9-39BAC2F73A6D}" presName="childrenComposite" presStyleCnt="0"/>
      <dgm:spPr/>
      <dgm:t>
        <a:bodyPr/>
        <a:lstStyle/>
        <a:p>
          <a:endParaRPr lang="de-DE"/>
        </a:p>
      </dgm:t>
    </dgm:pt>
    <dgm:pt modelId="{65647CD1-0FED-4E36-BC2A-E7B5CCC8EFC8}" type="pres">
      <dgm:prSet presAssocID="{FB9B71E1-F341-4A8C-80A9-39BAC2F73A6D}" presName="dummyMaxCanvas_ChildArea" presStyleCnt="0"/>
      <dgm:spPr/>
      <dgm:t>
        <a:bodyPr/>
        <a:lstStyle/>
        <a:p>
          <a:endParaRPr lang="de-DE"/>
        </a:p>
      </dgm:t>
    </dgm:pt>
    <dgm:pt modelId="{78ED083D-8836-4B3C-8FB5-3BA0C6F08C27}" type="pres">
      <dgm:prSet presAssocID="{FB9B71E1-F341-4A8C-80A9-39BAC2F73A6D}" presName="fulcrum" presStyleLbl="alignAccFollowNode1" presStyleIdx="2" presStyleCnt="4"/>
      <dgm:spPr/>
      <dgm:t>
        <a:bodyPr/>
        <a:lstStyle/>
        <a:p>
          <a:endParaRPr lang="de-DE"/>
        </a:p>
      </dgm:t>
    </dgm:pt>
    <dgm:pt modelId="{444F2AD5-900A-43E3-9574-ED4512CFE23B}" type="pres">
      <dgm:prSet presAssocID="{FB9B71E1-F341-4A8C-80A9-39BAC2F73A6D}" presName="balance_24" presStyleLbl="alignAccFollowNode1" presStyleIdx="3" presStyleCnt="4" custAng="595663">
        <dgm:presLayoutVars>
          <dgm:bulletEnabled val="1"/>
        </dgm:presLayoutVars>
      </dgm:prSet>
      <dgm:spPr/>
      <dgm:t>
        <a:bodyPr/>
        <a:lstStyle/>
        <a:p>
          <a:endParaRPr lang="de-DE"/>
        </a:p>
      </dgm:t>
    </dgm:pt>
    <dgm:pt modelId="{3F0BC9F8-4457-472C-A410-03E0AF3447F8}" type="pres">
      <dgm:prSet presAssocID="{FB9B71E1-F341-4A8C-80A9-39BAC2F73A6D}" presName="right_24_1" presStyleLbl="node1" presStyleIdx="0" presStyleCnt="6">
        <dgm:presLayoutVars>
          <dgm:bulletEnabled val="1"/>
        </dgm:presLayoutVars>
      </dgm:prSet>
      <dgm:spPr/>
      <dgm:t>
        <a:bodyPr/>
        <a:lstStyle/>
        <a:p>
          <a:endParaRPr lang="de-DE"/>
        </a:p>
      </dgm:t>
    </dgm:pt>
    <dgm:pt modelId="{441A210A-7B53-4E41-98D6-BE159808B491}" type="pres">
      <dgm:prSet presAssocID="{FB9B71E1-F341-4A8C-80A9-39BAC2F73A6D}" presName="right_24_2" presStyleLbl="node1" presStyleIdx="1" presStyleCnt="6">
        <dgm:presLayoutVars>
          <dgm:bulletEnabled val="1"/>
        </dgm:presLayoutVars>
      </dgm:prSet>
      <dgm:spPr/>
      <dgm:t>
        <a:bodyPr/>
        <a:lstStyle/>
        <a:p>
          <a:endParaRPr lang="de-DE"/>
        </a:p>
      </dgm:t>
    </dgm:pt>
    <dgm:pt modelId="{2AFC27D3-B216-4074-BB73-AE4547CF3F39}" type="pres">
      <dgm:prSet presAssocID="{FB9B71E1-F341-4A8C-80A9-39BAC2F73A6D}" presName="right_24_3" presStyleLbl="node1" presStyleIdx="2" presStyleCnt="6">
        <dgm:presLayoutVars>
          <dgm:bulletEnabled val="1"/>
        </dgm:presLayoutVars>
      </dgm:prSet>
      <dgm:spPr/>
      <dgm:t>
        <a:bodyPr/>
        <a:lstStyle/>
        <a:p>
          <a:endParaRPr lang="de-DE"/>
        </a:p>
      </dgm:t>
    </dgm:pt>
    <dgm:pt modelId="{975C7EDB-5A25-428F-903C-9DD4AF4FADCD}" type="pres">
      <dgm:prSet presAssocID="{FB9B71E1-F341-4A8C-80A9-39BAC2F73A6D}" presName="right_24_4" presStyleLbl="node1" presStyleIdx="3" presStyleCnt="6">
        <dgm:presLayoutVars>
          <dgm:bulletEnabled val="1"/>
        </dgm:presLayoutVars>
      </dgm:prSet>
      <dgm:spPr/>
      <dgm:t>
        <a:bodyPr/>
        <a:lstStyle/>
        <a:p>
          <a:endParaRPr lang="de-DE"/>
        </a:p>
      </dgm:t>
    </dgm:pt>
    <dgm:pt modelId="{8EA04347-B1DB-4031-9F08-F3B7E456B935}" type="pres">
      <dgm:prSet presAssocID="{FB9B71E1-F341-4A8C-80A9-39BAC2F73A6D}" presName="left_24_1" presStyleLbl="node1" presStyleIdx="4" presStyleCnt="6">
        <dgm:presLayoutVars>
          <dgm:bulletEnabled val="1"/>
        </dgm:presLayoutVars>
      </dgm:prSet>
      <dgm:spPr/>
      <dgm:t>
        <a:bodyPr/>
        <a:lstStyle/>
        <a:p>
          <a:endParaRPr lang="de-DE"/>
        </a:p>
      </dgm:t>
    </dgm:pt>
    <dgm:pt modelId="{0C03BB08-99A7-4487-99A5-F30317DB2BF3}" type="pres">
      <dgm:prSet presAssocID="{FB9B71E1-F341-4A8C-80A9-39BAC2F73A6D}" presName="left_24_2" presStyleLbl="node1" presStyleIdx="5" presStyleCnt="6">
        <dgm:presLayoutVars>
          <dgm:bulletEnabled val="1"/>
        </dgm:presLayoutVars>
      </dgm:prSet>
      <dgm:spPr/>
      <dgm:t>
        <a:bodyPr/>
        <a:lstStyle/>
        <a:p>
          <a:endParaRPr lang="de-DE"/>
        </a:p>
      </dgm:t>
    </dgm:pt>
  </dgm:ptLst>
  <dgm:cxnLst>
    <dgm:cxn modelId="{BF3C7D22-0E40-4A97-9586-4157E00E8803}" type="presOf" srcId="{FB9B71E1-F341-4A8C-80A9-39BAC2F73A6D}" destId="{3C0CDB70-511C-40F1-9648-47F8F13689F2}" srcOrd="0" destOrd="0" presId="urn:microsoft.com/office/officeart/2005/8/layout/balance1"/>
    <dgm:cxn modelId="{AF683032-9076-4574-8FE1-2F7966A68F70}" type="presOf" srcId="{C07B0D86-2B5D-40A4-89EC-8B3A6FAF59E4}" destId="{0C03BB08-99A7-4487-99A5-F30317DB2BF3}" srcOrd="0" destOrd="0" presId="urn:microsoft.com/office/officeart/2005/8/layout/balance1"/>
    <dgm:cxn modelId="{4ECA57FE-ABB9-4316-BF29-6990E331E486}" srcId="{5AFE9310-7C5A-4743-97A8-3B1DC3E89101}" destId="{4B28CA98-AB1D-4820-806D-6304DC81A095}" srcOrd="1" destOrd="0" parTransId="{76819A5D-57B9-4654-84D6-12CE658EE4E7}" sibTransId="{8CFE36F2-2C1D-42E9-B52E-9B8D97DA82CC}"/>
    <dgm:cxn modelId="{41EB17EB-EDA9-4DE8-85E5-F61EE09AF3E1}" srcId="{476C28DD-BC2E-44DA-B65C-D193876DD174}" destId="{C07B0D86-2B5D-40A4-89EC-8B3A6FAF59E4}" srcOrd="1" destOrd="0" parTransId="{C47B17FC-0326-442D-AB77-6770E8436718}" sibTransId="{03D07F70-723C-4C99-9AAA-6B578754F9AF}"/>
    <dgm:cxn modelId="{C8FC5B0A-787F-4C8C-93F2-5AC3A862F828}" type="presOf" srcId="{82854C21-4799-4BC4-89FD-1F1E225A5452}" destId="{2AFC27D3-B216-4074-BB73-AE4547CF3F39}" srcOrd="0" destOrd="0" presId="urn:microsoft.com/office/officeart/2005/8/layout/balance1"/>
    <dgm:cxn modelId="{89E218D0-F286-49BD-910C-7EE663E24901}" srcId="{FB9B71E1-F341-4A8C-80A9-39BAC2F73A6D}" destId="{476C28DD-BC2E-44DA-B65C-D193876DD174}" srcOrd="0" destOrd="0" parTransId="{22C77EE3-4FFC-43D7-A9E6-87DC21467E86}" sibTransId="{5CFC41E7-07CE-461A-8822-74A99566BF2E}"/>
    <dgm:cxn modelId="{62AF433A-0A55-4062-AFE7-D56B4E2EFA57}" srcId="{5AFE9310-7C5A-4743-97A8-3B1DC3E89101}" destId="{AB50EE0F-CE25-4B98-B5CF-58ABECD2474D}" srcOrd="3" destOrd="0" parTransId="{859AA6D2-6033-4F13-9AD2-5D16AF2302A3}" sibTransId="{DBBE1B8F-A143-4B25-BA47-E7A85C55D52F}"/>
    <dgm:cxn modelId="{016F2E63-832C-4263-9F04-2A4ADED65759}" srcId="{5AFE9310-7C5A-4743-97A8-3B1DC3E89101}" destId="{82854C21-4799-4BC4-89FD-1F1E225A5452}" srcOrd="2" destOrd="0" parTransId="{4EE6F70D-87B3-4D69-ABD3-60720ACF4980}" sibTransId="{CE187481-DD6B-41C1-80AC-3469E7A61B2E}"/>
    <dgm:cxn modelId="{E61DE78A-3272-4B58-97A6-625C7B2D0B7E}" srcId="{5AFE9310-7C5A-4743-97A8-3B1DC3E89101}" destId="{A3FA8091-BE1E-4BFC-B40E-E72508438C54}" srcOrd="0" destOrd="0" parTransId="{B5AEFC0E-DF8A-49FF-8713-B84CB22F8AFF}" sibTransId="{77275E65-A38D-4137-B269-F0F3E92DA96F}"/>
    <dgm:cxn modelId="{AE39FADA-487D-4CC0-AE9D-4FFE6EA80C0F}" type="presOf" srcId="{A3FA8091-BE1E-4BFC-B40E-E72508438C54}" destId="{3F0BC9F8-4457-472C-A410-03E0AF3447F8}" srcOrd="0" destOrd="0" presId="urn:microsoft.com/office/officeart/2005/8/layout/balance1"/>
    <dgm:cxn modelId="{23F5F975-3887-4F45-BFBC-24A7B152F5E9}" type="presOf" srcId="{5AFE9310-7C5A-4743-97A8-3B1DC3E89101}" destId="{CD8BC077-9D69-4011-B40F-E2290B4524FD}" srcOrd="0" destOrd="0" presId="urn:microsoft.com/office/officeart/2005/8/layout/balance1"/>
    <dgm:cxn modelId="{08412AD0-2E83-4C64-8767-D39B1476F812}" srcId="{476C28DD-BC2E-44DA-B65C-D193876DD174}" destId="{8B9FB887-0C11-41EB-9726-F6BE0F7AE50B}" srcOrd="0" destOrd="0" parTransId="{0CE2619B-1F02-4C1C-AE81-B04700D00886}" sibTransId="{E0A355E3-62D8-4F80-A218-762321436EFE}"/>
    <dgm:cxn modelId="{88C1A7A3-24B0-453D-99EA-AA85FAD9AF91}" type="presOf" srcId="{8B9FB887-0C11-41EB-9726-F6BE0F7AE50B}" destId="{8EA04347-B1DB-4031-9F08-F3B7E456B935}" srcOrd="0" destOrd="0" presId="urn:microsoft.com/office/officeart/2005/8/layout/balance1"/>
    <dgm:cxn modelId="{859CBB72-2247-4C44-9E45-20BC4301698C}" type="presOf" srcId="{476C28DD-BC2E-44DA-B65C-D193876DD174}" destId="{58AB5184-29FA-44E8-9E27-D74E499D1755}" srcOrd="0" destOrd="0" presId="urn:microsoft.com/office/officeart/2005/8/layout/balance1"/>
    <dgm:cxn modelId="{F75C3B7D-60FB-4F07-8518-0DB4A0365C3A}" type="presOf" srcId="{AB50EE0F-CE25-4B98-B5CF-58ABECD2474D}" destId="{975C7EDB-5A25-428F-903C-9DD4AF4FADCD}" srcOrd="0" destOrd="0" presId="urn:microsoft.com/office/officeart/2005/8/layout/balance1"/>
    <dgm:cxn modelId="{924B40D9-3257-405C-81ED-794C5C7EBA59}" srcId="{FB9B71E1-F341-4A8C-80A9-39BAC2F73A6D}" destId="{5AFE9310-7C5A-4743-97A8-3B1DC3E89101}" srcOrd="1" destOrd="0" parTransId="{04614233-70AF-46FD-B1B0-EE5FD4C26BBA}" sibTransId="{9F9837A0-A4E4-47CD-96F3-275C28D77B35}"/>
    <dgm:cxn modelId="{82B254ED-7E41-4073-BAC7-BC4C6F4065BF}" type="presOf" srcId="{4B28CA98-AB1D-4820-806D-6304DC81A095}" destId="{441A210A-7B53-4E41-98D6-BE159808B491}" srcOrd="0" destOrd="0" presId="urn:microsoft.com/office/officeart/2005/8/layout/balance1"/>
    <dgm:cxn modelId="{80B5FB56-B949-423C-BF5B-F1910DCC691F}" type="presParOf" srcId="{3C0CDB70-511C-40F1-9648-47F8F13689F2}" destId="{AEC46140-6E3C-4BB9-98E9-D1129AA280FA}" srcOrd="0" destOrd="0" presId="urn:microsoft.com/office/officeart/2005/8/layout/balance1"/>
    <dgm:cxn modelId="{5E035E28-207A-4DC0-B3AA-BF1343DB0533}" type="presParOf" srcId="{3C0CDB70-511C-40F1-9648-47F8F13689F2}" destId="{190F4F43-FDD8-41FF-965B-917B9858B46D}" srcOrd="1" destOrd="0" presId="urn:microsoft.com/office/officeart/2005/8/layout/balance1"/>
    <dgm:cxn modelId="{6D3822AC-5D35-4170-8D1F-FBAA31FEE54B}" type="presParOf" srcId="{190F4F43-FDD8-41FF-965B-917B9858B46D}" destId="{58AB5184-29FA-44E8-9E27-D74E499D1755}" srcOrd="0" destOrd="0" presId="urn:microsoft.com/office/officeart/2005/8/layout/balance1"/>
    <dgm:cxn modelId="{4ECA075D-50FF-429B-AB12-3B8BC135EF6C}" type="presParOf" srcId="{190F4F43-FDD8-41FF-965B-917B9858B46D}" destId="{CD8BC077-9D69-4011-B40F-E2290B4524FD}" srcOrd="1" destOrd="0" presId="urn:microsoft.com/office/officeart/2005/8/layout/balance1"/>
    <dgm:cxn modelId="{A6193DF2-EE70-475E-B70A-B0311D591440}" type="presParOf" srcId="{3C0CDB70-511C-40F1-9648-47F8F13689F2}" destId="{BDBBA198-51F3-43DD-B90A-00F51DFC7DD0}" srcOrd="2" destOrd="0" presId="urn:microsoft.com/office/officeart/2005/8/layout/balance1"/>
    <dgm:cxn modelId="{55D765D8-98DE-40B8-887B-5E5399F35557}" type="presParOf" srcId="{BDBBA198-51F3-43DD-B90A-00F51DFC7DD0}" destId="{65647CD1-0FED-4E36-BC2A-E7B5CCC8EFC8}" srcOrd="0" destOrd="0" presId="urn:microsoft.com/office/officeart/2005/8/layout/balance1"/>
    <dgm:cxn modelId="{679BE596-EAA7-422A-8F33-F7D9140034A8}" type="presParOf" srcId="{BDBBA198-51F3-43DD-B90A-00F51DFC7DD0}" destId="{78ED083D-8836-4B3C-8FB5-3BA0C6F08C27}" srcOrd="1" destOrd="0" presId="urn:microsoft.com/office/officeart/2005/8/layout/balance1"/>
    <dgm:cxn modelId="{31160038-A5A1-4F93-86E3-B4407F2C3AC0}" type="presParOf" srcId="{BDBBA198-51F3-43DD-B90A-00F51DFC7DD0}" destId="{444F2AD5-900A-43E3-9574-ED4512CFE23B}" srcOrd="2" destOrd="0" presId="urn:microsoft.com/office/officeart/2005/8/layout/balance1"/>
    <dgm:cxn modelId="{2744B857-E638-42CA-8010-758BFDDFCAE0}" type="presParOf" srcId="{BDBBA198-51F3-43DD-B90A-00F51DFC7DD0}" destId="{3F0BC9F8-4457-472C-A410-03E0AF3447F8}" srcOrd="3" destOrd="0" presId="urn:microsoft.com/office/officeart/2005/8/layout/balance1"/>
    <dgm:cxn modelId="{C098A53F-0119-4198-AA0E-E5ECB94FE250}" type="presParOf" srcId="{BDBBA198-51F3-43DD-B90A-00F51DFC7DD0}" destId="{441A210A-7B53-4E41-98D6-BE159808B491}" srcOrd="4" destOrd="0" presId="urn:microsoft.com/office/officeart/2005/8/layout/balance1"/>
    <dgm:cxn modelId="{FB468652-746C-4579-842C-F97F942D94ED}" type="presParOf" srcId="{BDBBA198-51F3-43DD-B90A-00F51DFC7DD0}" destId="{2AFC27D3-B216-4074-BB73-AE4547CF3F39}" srcOrd="5" destOrd="0" presId="urn:microsoft.com/office/officeart/2005/8/layout/balance1"/>
    <dgm:cxn modelId="{084A0BF8-DC5F-4BD3-AA52-806C2FE3C725}" type="presParOf" srcId="{BDBBA198-51F3-43DD-B90A-00F51DFC7DD0}" destId="{975C7EDB-5A25-428F-903C-9DD4AF4FADCD}" srcOrd="6" destOrd="0" presId="urn:microsoft.com/office/officeart/2005/8/layout/balance1"/>
    <dgm:cxn modelId="{D46238B4-3303-40CE-B460-8449BFDD22F5}" type="presParOf" srcId="{BDBBA198-51F3-43DD-B90A-00F51DFC7DD0}" destId="{8EA04347-B1DB-4031-9F08-F3B7E456B935}" srcOrd="7" destOrd="0" presId="urn:microsoft.com/office/officeart/2005/8/layout/balance1"/>
    <dgm:cxn modelId="{D960CF70-53B3-4173-93A4-DDF945B03470}" type="presParOf" srcId="{BDBBA198-51F3-43DD-B90A-00F51DFC7DD0}" destId="{0C03BB08-99A7-4487-99A5-F30317DB2BF3}"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9B71E1-F341-4A8C-80A9-39BAC2F73A6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de-DE"/>
        </a:p>
      </dgm:t>
    </dgm:pt>
    <dgm:pt modelId="{476C28DD-BC2E-44DA-B65C-D193876DD174}">
      <dgm:prSet phldrT="[Text]"/>
      <dgm:spPr/>
      <dgm:t>
        <a:bodyPr/>
        <a:lstStyle/>
        <a:p>
          <a:r>
            <a:rPr lang="en-GB" noProof="0" dirty="0" smtClean="0"/>
            <a:t>Out of the Box</a:t>
          </a:r>
          <a:endParaRPr lang="en-GB" noProof="0" dirty="0"/>
        </a:p>
      </dgm:t>
    </dgm:pt>
    <dgm:pt modelId="{22C77EE3-4FFC-43D7-A9E6-87DC21467E86}" type="parTrans" cxnId="{89E218D0-F286-49BD-910C-7EE663E24901}">
      <dgm:prSet/>
      <dgm:spPr/>
      <dgm:t>
        <a:bodyPr/>
        <a:lstStyle/>
        <a:p>
          <a:endParaRPr lang="de-DE"/>
        </a:p>
      </dgm:t>
    </dgm:pt>
    <dgm:pt modelId="{5CFC41E7-07CE-461A-8822-74A99566BF2E}" type="sibTrans" cxnId="{89E218D0-F286-49BD-910C-7EE663E24901}">
      <dgm:prSet/>
      <dgm:spPr/>
      <dgm:t>
        <a:bodyPr/>
        <a:lstStyle/>
        <a:p>
          <a:endParaRPr lang="de-DE"/>
        </a:p>
      </dgm:t>
    </dgm:pt>
    <dgm:pt modelId="{5AFE9310-7C5A-4743-97A8-3B1DC3E89101}">
      <dgm:prSet phldrT="[Text]"/>
      <dgm:spPr/>
      <dgm:t>
        <a:bodyPr/>
        <a:lstStyle/>
        <a:p>
          <a:r>
            <a:rPr lang="de-DE" dirty="0" smtClean="0"/>
            <a:t>Individual</a:t>
          </a:r>
          <a:endParaRPr lang="de-DE" dirty="0"/>
        </a:p>
      </dgm:t>
    </dgm:pt>
    <dgm:pt modelId="{04614233-70AF-46FD-B1B0-EE5FD4C26BBA}" type="parTrans" cxnId="{924B40D9-3257-405C-81ED-794C5C7EBA59}">
      <dgm:prSet/>
      <dgm:spPr/>
      <dgm:t>
        <a:bodyPr/>
        <a:lstStyle/>
        <a:p>
          <a:endParaRPr lang="de-DE"/>
        </a:p>
      </dgm:t>
    </dgm:pt>
    <dgm:pt modelId="{9F9837A0-A4E4-47CD-96F3-275C28D77B35}" type="sibTrans" cxnId="{924B40D9-3257-405C-81ED-794C5C7EBA59}">
      <dgm:prSet/>
      <dgm:spPr/>
      <dgm:t>
        <a:bodyPr/>
        <a:lstStyle/>
        <a:p>
          <a:endParaRPr lang="de-DE"/>
        </a:p>
      </dgm:t>
    </dgm:pt>
    <dgm:pt modelId="{CD9C7E80-3CD1-4885-8536-0BA5F2543088}">
      <dgm:prSet phldrT="[Text]"/>
      <dgm:spPr/>
      <dgm:t>
        <a:bodyPr/>
        <a:lstStyle/>
        <a:p>
          <a:r>
            <a:rPr lang="de-DE" dirty="0" smtClean="0"/>
            <a:t>Monitoring Application</a:t>
          </a:r>
        </a:p>
      </dgm:t>
    </dgm:pt>
    <dgm:pt modelId="{3AB9080E-9ADF-4ABD-9DAB-87D0008990AE}" type="parTrans" cxnId="{AB8ACE4D-71A1-4262-83D1-7A7AAC334F55}">
      <dgm:prSet/>
      <dgm:spPr/>
      <dgm:t>
        <a:bodyPr/>
        <a:lstStyle/>
        <a:p>
          <a:endParaRPr lang="de-DE"/>
        </a:p>
      </dgm:t>
    </dgm:pt>
    <dgm:pt modelId="{FE6522F9-EB10-4FE0-9114-2CDE2944A5FA}" type="sibTrans" cxnId="{AB8ACE4D-71A1-4262-83D1-7A7AAC334F55}">
      <dgm:prSet/>
      <dgm:spPr/>
      <dgm:t>
        <a:bodyPr/>
        <a:lstStyle/>
        <a:p>
          <a:endParaRPr lang="de-DE"/>
        </a:p>
      </dgm:t>
    </dgm:pt>
    <dgm:pt modelId="{64C99D48-56F2-4807-8661-7D9DEC62BC7B}">
      <dgm:prSet phldrT="[Text]"/>
      <dgm:spPr/>
      <dgm:t>
        <a:bodyPr/>
        <a:lstStyle/>
        <a:p>
          <a:r>
            <a:rPr lang="en-GB" noProof="0" dirty="0" smtClean="0"/>
            <a:t>Control</a:t>
          </a:r>
          <a:r>
            <a:rPr lang="de-DE" dirty="0" smtClean="0"/>
            <a:t> UI</a:t>
          </a:r>
        </a:p>
      </dgm:t>
    </dgm:pt>
    <dgm:pt modelId="{9A6CD6E9-8FA1-4884-A70B-B905F63AD4B4}" type="parTrans" cxnId="{97816D16-75E2-40A5-ABD5-E5A0153DD1BA}">
      <dgm:prSet/>
      <dgm:spPr/>
      <dgm:t>
        <a:bodyPr/>
        <a:lstStyle/>
        <a:p>
          <a:endParaRPr lang="de-DE"/>
        </a:p>
      </dgm:t>
    </dgm:pt>
    <dgm:pt modelId="{B1223DCA-5935-4DFA-A29E-25FD2879A868}" type="sibTrans" cxnId="{97816D16-75E2-40A5-ABD5-E5A0153DD1BA}">
      <dgm:prSet/>
      <dgm:spPr/>
      <dgm:t>
        <a:bodyPr/>
        <a:lstStyle/>
        <a:p>
          <a:endParaRPr lang="de-DE"/>
        </a:p>
      </dgm:t>
    </dgm:pt>
    <dgm:pt modelId="{03E36F15-C641-428B-818A-14A3FF288AE7}">
      <dgm:prSet phldrT="[Text]"/>
      <dgm:spPr/>
      <dgm:t>
        <a:bodyPr/>
        <a:lstStyle/>
        <a:p>
          <a:r>
            <a:rPr lang="de-DE" dirty="0" smtClean="0"/>
            <a:t>Human Workflow</a:t>
          </a:r>
        </a:p>
      </dgm:t>
    </dgm:pt>
    <dgm:pt modelId="{0836F882-2457-4245-A5CA-A1C98EEE18A2}" type="parTrans" cxnId="{A75CE80A-C754-4034-90D1-B2CE22012CCA}">
      <dgm:prSet/>
      <dgm:spPr/>
      <dgm:t>
        <a:bodyPr/>
        <a:lstStyle/>
        <a:p>
          <a:endParaRPr lang="de-DE"/>
        </a:p>
      </dgm:t>
    </dgm:pt>
    <dgm:pt modelId="{018FB77E-3E8B-4972-B88A-22E2140816DC}" type="sibTrans" cxnId="{A75CE80A-C754-4034-90D1-B2CE22012CCA}">
      <dgm:prSet/>
      <dgm:spPr/>
      <dgm:t>
        <a:bodyPr/>
        <a:lstStyle/>
        <a:p>
          <a:endParaRPr lang="de-DE"/>
        </a:p>
      </dgm:t>
    </dgm:pt>
    <dgm:pt modelId="{F4098B01-F98B-4922-A049-205B45EFC4CA}">
      <dgm:prSet phldrT="[Text]"/>
      <dgm:spPr/>
      <dgm:t>
        <a:bodyPr/>
        <a:lstStyle/>
        <a:p>
          <a:r>
            <a:rPr lang="de-DE" dirty="0" smtClean="0"/>
            <a:t>Adapters</a:t>
          </a:r>
        </a:p>
      </dgm:t>
    </dgm:pt>
    <dgm:pt modelId="{C7A12CD4-920B-4F45-B740-F51BA01E56E6}" type="parTrans" cxnId="{A4F5E061-55C2-4F85-AD20-F0FCECF6E14C}">
      <dgm:prSet/>
      <dgm:spPr/>
      <dgm:t>
        <a:bodyPr/>
        <a:lstStyle/>
        <a:p>
          <a:endParaRPr lang="de-DE"/>
        </a:p>
      </dgm:t>
    </dgm:pt>
    <dgm:pt modelId="{9E7B6786-66D2-49DE-9A0E-BF30DC42DFCE}" type="sibTrans" cxnId="{A4F5E061-55C2-4F85-AD20-F0FCECF6E14C}">
      <dgm:prSet/>
      <dgm:spPr/>
      <dgm:t>
        <a:bodyPr/>
        <a:lstStyle/>
        <a:p>
          <a:endParaRPr lang="de-DE"/>
        </a:p>
      </dgm:t>
    </dgm:pt>
    <dgm:pt modelId="{0E35D1CF-A585-412D-9DFD-3F9F48AD6CD1}">
      <dgm:prSet phldrT="[Text]"/>
      <dgm:spPr/>
      <dgm:t>
        <a:bodyPr/>
        <a:lstStyle/>
        <a:p>
          <a:r>
            <a:rPr lang="en-GB" noProof="0" dirty="0" smtClean="0"/>
            <a:t>Process</a:t>
          </a:r>
          <a:endParaRPr lang="en-GB" noProof="0" dirty="0"/>
        </a:p>
      </dgm:t>
    </dgm:pt>
    <dgm:pt modelId="{51DF757A-F8DD-4FCB-AD1D-84CF62000CF8}" type="parTrans" cxnId="{7B4037C1-AF12-4D29-849F-2CBEFFFA4188}">
      <dgm:prSet/>
      <dgm:spPr/>
      <dgm:t>
        <a:bodyPr/>
        <a:lstStyle/>
        <a:p>
          <a:endParaRPr lang="de-DE"/>
        </a:p>
      </dgm:t>
    </dgm:pt>
    <dgm:pt modelId="{9878BE0A-FC80-406F-B156-8AFE10576F94}" type="sibTrans" cxnId="{7B4037C1-AF12-4D29-849F-2CBEFFFA4188}">
      <dgm:prSet/>
      <dgm:spPr/>
      <dgm:t>
        <a:bodyPr/>
        <a:lstStyle/>
        <a:p>
          <a:endParaRPr lang="de-DE"/>
        </a:p>
      </dgm:t>
    </dgm:pt>
    <dgm:pt modelId="{17A44C05-C5E3-43A4-9DEF-05A4B5A289AA}">
      <dgm:prSet phldrT="[Text]"/>
      <dgm:spPr/>
      <dgm:t>
        <a:bodyPr/>
        <a:lstStyle/>
        <a:p>
          <a:endParaRPr lang="de-DE" dirty="0" smtClean="0"/>
        </a:p>
      </dgm:t>
    </dgm:pt>
    <dgm:pt modelId="{CAE2C8A8-D58E-4D0A-9614-E598DF10A232}" type="parTrans" cxnId="{686DF061-357D-4C5F-BC69-3E80DD638E7A}">
      <dgm:prSet/>
      <dgm:spPr/>
      <dgm:t>
        <a:bodyPr/>
        <a:lstStyle/>
        <a:p>
          <a:endParaRPr lang="de-DE"/>
        </a:p>
      </dgm:t>
    </dgm:pt>
    <dgm:pt modelId="{19B4E1F1-BAF1-4330-B01C-06E7D80F59A2}" type="sibTrans" cxnId="{686DF061-357D-4C5F-BC69-3E80DD638E7A}">
      <dgm:prSet/>
      <dgm:spPr/>
      <dgm:t>
        <a:bodyPr/>
        <a:lstStyle/>
        <a:p>
          <a:endParaRPr lang="de-DE"/>
        </a:p>
      </dgm:t>
    </dgm:pt>
    <dgm:pt modelId="{70CA9298-4E96-4942-A317-1EC9CA9C26DA}">
      <dgm:prSet phldrT="[Text]"/>
      <dgm:spPr/>
      <dgm:t>
        <a:bodyPr/>
        <a:lstStyle/>
        <a:p>
          <a:r>
            <a:rPr lang="en-GB" noProof="0" dirty="0" smtClean="0"/>
            <a:t>Configuration</a:t>
          </a:r>
          <a:endParaRPr lang="en-GB" noProof="0" dirty="0"/>
        </a:p>
      </dgm:t>
    </dgm:pt>
    <dgm:pt modelId="{3499FDA7-E49E-4A54-B65C-291C3E2394DD}" type="parTrans" cxnId="{309CE0C8-2D0D-4DA0-8BEB-CE2C6B651B65}">
      <dgm:prSet/>
      <dgm:spPr/>
      <dgm:t>
        <a:bodyPr/>
        <a:lstStyle/>
        <a:p>
          <a:endParaRPr lang="de-DE"/>
        </a:p>
      </dgm:t>
    </dgm:pt>
    <dgm:pt modelId="{E90DD692-8B11-4390-BB68-DFD8D6D498E5}" type="sibTrans" cxnId="{309CE0C8-2D0D-4DA0-8BEB-CE2C6B651B65}">
      <dgm:prSet/>
      <dgm:spPr/>
      <dgm:t>
        <a:bodyPr/>
        <a:lstStyle/>
        <a:p>
          <a:endParaRPr lang="de-DE"/>
        </a:p>
      </dgm:t>
    </dgm:pt>
    <dgm:pt modelId="{3C0CDB70-511C-40F1-9648-47F8F13689F2}" type="pres">
      <dgm:prSet presAssocID="{FB9B71E1-F341-4A8C-80A9-39BAC2F73A6D}" presName="outerComposite" presStyleCnt="0">
        <dgm:presLayoutVars>
          <dgm:chMax val="2"/>
          <dgm:animLvl val="lvl"/>
          <dgm:resizeHandles val="exact"/>
        </dgm:presLayoutVars>
      </dgm:prSet>
      <dgm:spPr/>
      <dgm:t>
        <a:bodyPr/>
        <a:lstStyle/>
        <a:p>
          <a:endParaRPr lang="de-DE"/>
        </a:p>
      </dgm:t>
    </dgm:pt>
    <dgm:pt modelId="{AEC46140-6E3C-4BB9-98E9-D1129AA280FA}" type="pres">
      <dgm:prSet presAssocID="{FB9B71E1-F341-4A8C-80A9-39BAC2F73A6D}" presName="dummyMaxCanvas" presStyleCnt="0"/>
      <dgm:spPr/>
      <dgm:t>
        <a:bodyPr/>
        <a:lstStyle/>
        <a:p>
          <a:endParaRPr lang="de-DE"/>
        </a:p>
      </dgm:t>
    </dgm:pt>
    <dgm:pt modelId="{190F4F43-FDD8-41FF-965B-917B9858B46D}" type="pres">
      <dgm:prSet presAssocID="{FB9B71E1-F341-4A8C-80A9-39BAC2F73A6D}" presName="parentComposite" presStyleCnt="0"/>
      <dgm:spPr/>
      <dgm:t>
        <a:bodyPr/>
        <a:lstStyle/>
        <a:p>
          <a:endParaRPr lang="de-DE"/>
        </a:p>
      </dgm:t>
    </dgm:pt>
    <dgm:pt modelId="{58AB5184-29FA-44E8-9E27-D74E499D1755}" type="pres">
      <dgm:prSet presAssocID="{FB9B71E1-F341-4A8C-80A9-39BAC2F73A6D}" presName="parent1" presStyleLbl="alignAccFollowNode1" presStyleIdx="0" presStyleCnt="4">
        <dgm:presLayoutVars>
          <dgm:chMax val="4"/>
        </dgm:presLayoutVars>
      </dgm:prSet>
      <dgm:spPr/>
      <dgm:t>
        <a:bodyPr/>
        <a:lstStyle/>
        <a:p>
          <a:endParaRPr lang="de-DE"/>
        </a:p>
      </dgm:t>
    </dgm:pt>
    <dgm:pt modelId="{CD8BC077-9D69-4011-B40F-E2290B4524FD}" type="pres">
      <dgm:prSet presAssocID="{FB9B71E1-F341-4A8C-80A9-39BAC2F73A6D}" presName="parent2" presStyleLbl="alignAccFollowNode1" presStyleIdx="1" presStyleCnt="4">
        <dgm:presLayoutVars>
          <dgm:chMax val="4"/>
        </dgm:presLayoutVars>
      </dgm:prSet>
      <dgm:spPr/>
      <dgm:t>
        <a:bodyPr/>
        <a:lstStyle/>
        <a:p>
          <a:endParaRPr lang="de-DE"/>
        </a:p>
      </dgm:t>
    </dgm:pt>
    <dgm:pt modelId="{BDBBA198-51F3-43DD-B90A-00F51DFC7DD0}" type="pres">
      <dgm:prSet presAssocID="{FB9B71E1-F341-4A8C-80A9-39BAC2F73A6D}" presName="childrenComposite" presStyleCnt="0"/>
      <dgm:spPr/>
      <dgm:t>
        <a:bodyPr/>
        <a:lstStyle/>
        <a:p>
          <a:endParaRPr lang="de-DE"/>
        </a:p>
      </dgm:t>
    </dgm:pt>
    <dgm:pt modelId="{65647CD1-0FED-4E36-BC2A-E7B5CCC8EFC8}" type="pres">
      <dgm:prSet presAssocID="{FB9B71E1-F341-4A8C-80A9-39BAC2F73A6D}" presName="dummyMaxCanvas_ChildArea" presStyleCnt="0"/>
      <dgm:spPr/>
      <dgm:t>
        <a:bodyPr/>
        <a:lstStyle/>
        <a:p>
          <a:endParaRPr lang="de-DE"/>
        </a:p>
      </dgm:t>
    </dgm:pt>
    <dgm:pt modelId="{78ED083D-8836-4B3C-8FB5-3BA0C6F08C27}" type="pres">
      <dgm:prSet presAssocID="{FB9B71E1-F341-4A8C-80A9-39BAC2F73A6D}" presName="fulcrum" presStyleLbl="alignAccFollowNode1" presStyleIdx="2" presStyleCnt="4"/>
      <dgm:spPr/>
      <dgm:t>
        <a:bodyPr/>
        <a:lstStyle/>
        <a:p>
          <a:endParaRPr lang="de-DE"/>
        </a:p>
      </dgm:t>
    </dgm:pt>
    <dgm:pt modelId="{CB5239E8-D12C-4890-9CB3-FEF62C8A3C8B}" type="pres">
      <dgm:prSet presAssocID="{FB9B71E1-F341-4A8C-80A9-39BAC2F73A6D}" presName="balance_42" presStyleLbl="alignAccFollowNode1" presStyleIdx="3" presStyleCnt="4">
        <dgm:presLayoutVars>
          <dgm:bulletEnabled val="1"/>
        </dgm:presLayoutVars>
      </dgm:prSet>
      <dgm:spPr/>
      <dgm:t>
        <a:bodyPr/>
        <a:lstStyle/>
        <a:p>
          <a:endParaRPr lang="de-DE"/>
        </a:p>
      </dgm:t>
    </dgm:pt>
    <dgm:pt modelId="{31A2F2BA-CC80-4AEC-808C-5E244286BDD4}" type="pres">
      <dgm:prSet presAssocID="{FB9B71E1-F341-4A8C-80A9-39BAC2F73A6D}" presName="left_42_1" presStyleLbl="node1" presStyleIdx="0" presStyleCnt="6">
        <dgm:presLayoutVars>
          <dgm:bulletEnabled val="1"/>
        </dgm:presLayoutVars>
      </dgm:prSet>
      <dgm:spPr/>
      <dgm:t>
        <a:bodyPr/>
        <a:lstStyle/>
        <a:p>
          <a:endParaRPr lang="de-DE"/>
        </a:p>
      </dgm:t>
    </dgm:pt>
    <dgm:pt modelId="{6A07322B-639D-46F9-A635-8AEC94BEC332}" type="pres">
      <dgm:prSet presAssocID="{FB9B71E1-F341-4A8C-80A9-39BAC2F73A6D}" presName="left_42_2" presStyleLbl="node1" presStyleIdx="1" presStyleCnt="6" custLinFactNeighborY="3486">
        <dgm:presLayoutVars>
          <dgm:bulletEnabled val="1"/>
        </dgm:presLayoutVars>
      </dgm:prSet>
      <dgm:spPr/>
      <dgm:t>
        <a:bodyPr/>
        <a:lstStyle/>
        <a:p>
          <a:endParaRPr lang="de-DE"/>
        </a:p>
      </dgm:t>
    </dgm:pt>
    <dgm:pt modelId="{AC6D11DB-B09E-474B-94B8-568737FC72A4}" type="pres">
      <dgm:prSet presAssocID="{FB9B71E1-F341-4A8C-80A9-39BAC2F73A6D}" presName="left_42_3" presStyleLbl="node1" presStyleIdx="2" presStyleCnt="6">
        <dgm:presLayoutVars>
          <dgm:bulletEnabled val="1"/>
        </dgm:presLayoutVars>
      </dgm:prSet>
      <dgm:spPr/>
      <dgm:t>
        <a:bodyPr/>
        <a:lstStyle/>
        <a:p>
          <a:endParaRPr lang="de-DE"/>
        </a:p>
      </dgm:t>
    </dgm:pt>
    <dgm:pt modelId="{271990FB-7437-449C-BA48-B3614C88979B}" type="pres">
      <dgm:prSet presAssocID="{FB9B71E1-F341-4A8C-80A9-39BAC2F73A6D}" presName="left_42_4" presStyleLbl="node1" presStyleIdx="3" presStyleCnt="6">
        <dgm:presLayoutVars>
          <dgm:bulletEnabled val="1"/>
        </dgm:presLayoutVars>
      </dgm:prSet>
      <dgm:spPr/>
      <dgm:t>
        <a:bodyPr/>
        <a:lstStyle/>
        <a:p>
          <a:endParaRPr lang="de-DE"/>
        </a:p>
      </dgm:t>
    </dgm:pt>
    <dgm:pt modelId="{B51EA3AE-1FDF-4DD5-B3E8-08A1C551D9D5}" type="pres">
      <dgm:prSet presAssocID="{FB9B71E1-F341-4A8C-80A9-39BAC2F73A6D}" presName="right_42_1" presStyleLbl="node1" presStyleIdx="4" presStyleCnt="6">
        <dgm:presLayoutVars>
          <dgm:bulletEnabled val="1"/>
        </dgm:presLayoutVars>
      </dgm:prSet>
      <dgm:spPr/>
      <dgm:t>
        <a:bodyPr/>
        <a:lstStyle/>
        <a:p>
          <a:endParaRPr lang="de-DE"/>
        </a:p>
      </dgm:t>
    </dgm:pt>
    <dgm:pt modelId="{EEEA04FE-240B-4764-B469-4C55C41CECC7}" type="pres">
      <dgm:prSet presAssocID="{FB9B71E1-F341-4A8C-80A9-39BAC2F73A6D}" presName="right_42_2" presStyleLbl="node1" presStyleIdx="5" presStyleCnt="6">
        <dgm:presLayoutVars>
          <dgm:bulletEnabled val="1"/>
        </dgm:presLayoutVars>
      </dgm:prSet>
      <dgm:spPr/>
      <dgm:t>
        <a:bodyPr/>
        <a:lstStyle/>
        <a:p>
          <a:endParaRPr lang="de-DE"/>
        </a:p>
      </dgm:t>
    </dgm:pt>
  </dgm:ptLst>
  <dgm:cxnLst>
    <dgm:cxn modelId="{7B4037C1-AF12-4D29-849F-2CBEFFFA4188}" srcId="{5AFE9310-7C5A-4743-97A8-3B1DC3E89101}" destId="{0E35D1CF-A585-412D-9DFD-3F9F48AD6CD1}" srcOrd="0" destOrd="0" parTransId="{51DF757A-F8DD-4FCB-AD1D-84CF62000CF8}" sibTransId="{9878BE0A-FC80-406F-B156-8AFE10576F94}"/>
    <dgm:cxn modelId="{457C19EE-59E8-48B4-837F-503C630D2081}" type="presOf" srcId="{0E35D1CF-A585-412D-9DFD-3F9F48AD6CD1}" destId="{B51EA3AE-1FDF-4DD5-B3E8-08A1C551D9D5}" srcOrd="0" destOrd="0" presId="urn:microsoft.com/office/officeart/2005/8/layout/balance1"/>
    <dgm:cxn modelId="{A4F5E061-55C2-4F85-AD20-F0FCECF6E14C}" srcId="{476C28DD-BC2E-44DA-B65C-D193876DD174}" destId="{F4098B01-F98B-4922-A049-205B45EFC4CA}" srcOrd="3" destOrd="0" parTransId="{C7A12CD4-920B-4F45-B740-F51BA01E56E6}" sibTransId="{9E7B6786-66D2-49DE-9A0E-BF30DC42DFCE}"/>
    <dgm:cxn modelId="{F87DFF98-F561-4C26-AD6A-2ED5C4C69B2C}" type="presOf" srcId="{476C28DD-BC2E-44DA-B65C-D193876DD174}" destId="{58AB5184-29FA-44E8-9E27-D74E499D1755}" srcOrd="0" destOrd="0" presId="urn:microsoft.com/office/officeart/2005/8/layout/balance1"/>
    <dgm:cxn modelId="{AB8ACE4D-71A1-4262-83D1-7A7AAC334F55}" srcId="{476C28DD-BC2E-44DA-B65C-D193876DD174}" destId="{CD9C7E80-3CD1-4885-8536-0BA5F2543088}" srcOrd="0" destOrd="0" parTransId="{3AB9080E-9ADF-4ABD-9DAB-87D0008990AE}" sibTransId="{FE6522F9-EB10-4FE0-9114-2CDE2944A5FA}"/>
    <dgm:cxn modelId="{89E218D0-F286-49BD-910C-7EE663E24901}" srcId="{FB9B71E1-F341-4A8C-80A9-39BAC2F73A6D}" destId="{476C28DD-BC2E-44DA-B65C-D193876DD174}" srcOrd="0" destOrd="0" parTransId="{22C77EE3-4FFC-43D7-A9E6-87DC21467E86}" sibTransId="{5CFC41E7-07CE-461A-8822-74A99566BF2E}"/>
    <dgm:cxn modelId="{97816D16-75E2-40A5-ABD5-E5A0153DD1BA}" srcId="{476C28DD-BC2E-44DA-B65C-D193876DD174}" destId="{64C99D48-56F2-4807-8661-7D9DEC62BC7B}" srcOrd="1" destOrd="0" parTransId="{9A6CD6E9-8FA1-4884-A70B-B905F63AD4B4}" sibTransId="{B1223DCA-5935-4DFA-A29E-25FD2879A868}"/>
    <dgm:cxn modelId="{D39086C0-DD9A-470D-8939-3EF58D5AFC16}" type="presOf" srcId="{70CA9298-4E96-4942-A317-1EC9CA9C26DA}" destId="{EEEA04FE-240B-4764-B469-4C55C41CECC7}" srcOrd="0" destOrd="0" presId="urn:microsoft.com/office/officeart/2005/8/layout/balance1"/>
    <dgm:cxn modelId="{437EBF58-840D-4F32-ACCB-8FFE2E309AC6}" type="presOf" srcId="{64C99D48-56F2-4807-8661-7D9DEC62BC7B}" destId="{6A07322B-639D-46F9-A635-8AEC94BEC332}" srcOrd="0" destOrd="0" presId="urn:microsoft.com/office/officeart/2005/8/layout/balance1"/>
    <dgm:cxn modelId="{7EDF1938-51AC-4B39-A03C-54BCAAB28F52}" type="presOf" srcId="{5AFE9310-7C5A-4743-97A8-3B1DC3E89101}" destId="{CD8BC077-9D69-4011-B40F-E2290B4524FD}" srcOrd="0" destOrd="0" presId="urn:microsoft.com/office/officeart/2005/8/layout/balance1"/>
    <dgm:cxn modelId="{A98BF38D-66AB-422E-A344-71E264B7B543}" type="presOf" srcId="{FB9B71E1-F341-4A8C-80A9-39BAC2F73A6D}" destId="{3C0CDB70-511C-40F1-9648-47F8F13689F2}" srcOrd="0" destOrd="0" presId="urn:microsoft.com/office/officeart/2005/8/layout/balance1"/>
    <dgm:cxn modelId="{C1A0B7AC-162D-4A4D-AE35-D544B1088A2F}" type="presOf" srcId="{F4098B01-F98B-4922-A049-205B45EFC4CA}" destId="{271990FB-7437-449C-BA48-B3614C88979B}" srcOrd="0" destOrd="0" presId="urn:microsoft.com/office/officeart/2005/8/layout/balance1"/>
    <dgm:cxn modelId="{69D73346-873B-4D0D-AACE-88290739E112}" type="presOf" srcId="{03E36F15-C641-428B-818A-14A3FF288AE7}" destId="{AC6D11DB-B09E-474B-94B8-568737FC72A4}" srcOrd="0" destOrd="0" presId="urn:microsoft.com/office/officeart/2005/8/layout/balance1"/>
    <dgm:cxn modelId="{309CE0C8-2D0D-4DA0-8BEB-CE2C6B651B65}" srcId="{5AFE9310-7C5A-4743-97A8-3B1DC3E89101}" destId="{70CA9298-4E96-4942-A317-1EC9CA9C26DA}" srcOrd="1" destOrd="0" parTransId="{3499FDA7-E49E-4A54-B65C-291C3E2394DD}" sibTransId="{E90DD692-8B11-4390-BB68-DFD8D6D498E5}"/>
    <dgm:cxn modelId="{7C4075BD-A828-409F-9D5D-554F84BCE088}" type="presOf" srcId="{CD9C7E80-3CD1-4885-8536-0BA5F2543088}" destId="{31A2F2BA-CC80-4AEC-808C-5E244286BDD4}" srcOrd="0" destOrd="0" presId="urn:microsoft.com/office/officeart/2005/8/layout/balance1"/>
    <dgm:cxn modelId="{686DF061-357D-4C5F-BC69-3E80DD638E7A}" srcId="{476C28DD-BC2E-44DA-B65C-D193876DD174}" destId="{17A44C05-C5E3-43A4-9DEF-05A4B5A289AA}" srcOrd="4" destOrd="0" parTransId="{CAE2C8A8-D58E-4D0A-9614-E598DF10A232}" sibTransId="{19B4E1F1-BAF1-4330-B01C-06E7D80F59A2}"/>
    <dgm:cxn modelId="{924B40D9-3257-405C-81ED-794C5C7EBA59}" srcId="{FB9B71E1-F341-4A8C-80A9-39BAC2F73A6D}" destId="{5AFE9310-7C5A-4743-97A8-3B1DC3E89101}" srcOrd="1" destOrd="0" parTransId="{04614233-70AF-46FD-B1B0-EE5FD4C26BBA}" sibTransId="{9F9837A0-A4E4-47CD-96F3-275C28D77B35}"/>
    <dgm:cxn modelId="{A75CE80A-C754-4034-90D1-B2CE22012CCA}" srcId="{476C28DD-BC2E-44DA-B65C-D193876DD174}" destId="{03E36F15-C641-428B-818A-14A3FF288AE7}" srcOrd="2" destOrd="0" parTransId="{0836F882-2457-4245-A5CA-A1C98EEE18A2}" sibTransId="{018FB77E-3E8B-4972-B88A-22E2140816DC}"/>
    <dgm:cxn modelId="{179C2F9B-8449-4898-9A7B-C897A3F1C71F}" type="presParOf" srcId="{3C0CDB70-511C-40F1-9648-47F8F13689F2}" destId="{AEC46140-6E3C-4BB9-98E9-D1129AA280FA}" srcOrd="0" destOrd="0" presId="urn:microsoft.com/office/officeart/2005/8/layout/balance1"/>
    <dgm:cxn modelId="{EDD2DD55-55DD-45D8-8438-F76F62FAB1EB}" type="presParOf" srcId="{3C0CDB70-511C-40F1-9648-47F8F13689F2}" destId="{190F4F43-FDD8-41FF-965B-917B9858B46D}" srcOrd="1" destOrd="0" presId="urn:microsoft.com/office/officeart/2005/8/layout/balance1"/>
    <dgm:cxn modelId="{2EC87AD7-ED50-4F7E-A8F4-968A84F6F2ED}" type="presParOf" srcId="{190F4F43-FDD8-41FF-965B-917B9858B46D}" destId="{58AB5184-29FA-44E8-9E27-D74E499D1755}" srcOrd="0" destOrd="0" presId="urn:microsoft.com/office/officeart/2005/8/layout/balance1"/>
    <dgm:cxn modelId="{5622BD64-412F-45A3-962C-3A3BA76A020F}" type="presParOf" srcId="{190F4F43-FDD8-41FF-965B-917B9858B46D}" destId="{CD8BC077-9D69-4011-B40F-E2290B4524FD}" srcOrd="1" destOrd="0" presId="urn:microsoft.com/office/officeart/2005/8/layout/balance1"/>
    <dgm:cxn modelId="{16A64280-3C30-4EA6-92B1-DEEFD7EBB5DD}" type="presParOf" srcId="{3C0CDB70-511C-40F1-9648-47F8F13689F2}" destId="{BDBBA198-51F3-43DD-B90A-00F51DFC7DD0}" srcOrd="2" destOrd="0" presId="urn:microsoft.com/office/officeart/2005/8/layout/balance1"/>
    <dgm:cxn modelId="{1722854C-DEDE-4E43-98D3-B07D12CD4D2A}" type="presParOf" srcId="{BDBBA198-51F3-43DD-B90A-00F51DFC7DD0}" destId="{65647CD1-0FED-4E36-BC2A-E7B5CCC8EFC8}" srcOrd="0" destOrd="0" presId="urn:microsoft.com/office/officeart/2005/8/layout/balance1"/>
    <dgm:cxn modelId="{F165BB33-0166-48A6-AEFC-CF0D58745A9D}" type="presParOf" srcId="{BDBBA198-51F3-43DD-B90A-00F51DFC7DD0}" destId="{78ED083D-8836-4B3C-8FB5-3BA0C6F08C27}" srcOrd="1" destOrd="0" presId="urn:microsoft.com/office/officeart/2005/8/layout/balance1"/>
    <dgm:cxn modelId="{A1E592FD-07F4-4E8D-934C-F9FB08C52C1E}" type="presParOf" srcId="{BDBBA198-51F3-43DD-B90A-00F51DFC7DD0}" destId="{CB5239E8-D12C-4890-9CB3-FEF62C8A3C8B}" srcOrd="2" destOrd="0" presId="urn:microsoft.com/office/officeart/2005/8/layout/balance1"/>
    <dgm:cxn modelId="{A1501ACF-1DDF-4D7A-BC43-6741D843CD26}" type="presParOf" srcId="{BDBBA198-51F3-43DD-B90A-00F51DFC7DD0}" destId="{31A2F2BA-CC80-4AEC-808C-5E244286BDD4}" srcOrd="3" destOrd="0" presId="urn:microsoft.com/office/officeart/2005/8/layout/balance1"/>
    <dgm:cxn modelId="{50457269-31E1-488F-BC89-D13020E98A78}" type="presParOf" srcId="{BDBBA198-51F3-43DD-B90A-00F51DFC7DD0}" destId="{6A07322B-639D-46F9-A635-8AEC94BEC332}" srcOrd="4" destOrd="0" presId="urn:microsoft.com/office/officeart/2005/8/layout/balance1"/>
    <dgm:cxn modelId="{F533DBA3-E1E2-4184-9479-17F6FDFECA7D}" type="presParOf" srcId="{BDBBA198-51F3-43DD-B90A-00F51DFC7DD0}" destId="{AC6D11DB-B09E-474B-94B8-568737FC72A4}" srcOrd="5" destOrd="0" presId="urn:microsoft.com/office/officeart/2005/8/layout/balance1"/>
    <dgm:cxn modelId="{09405349-4123-4E19-9F82-E66FC6978D03}" type="presParOf" srcId="{BDBBA198-51F3-43DD-B90A-00F51DFC7DD0}" destId="{271990FB-7437-449C-BA48-B3614C88979B}" srcOrd="6" destOrd="0" presId="urn:microsoft.com/office/officeart/2005/8/layout/balance1"/>
    <dgm:cxn modelId="{22C0E2D0-62A4-4877-8C7F-A5F2CEDD7B49}" type="presParOf" srcId="{BDBBA198-51F3-43DD-B90A-00F51DFC7DD0}" destId="{B51EA3AE-1FDF-4DD5-B3E8-08A1C551D9D5}" srcOrd="7" destOrd="0" presId="urn:microsoft.com/office/officeart/2005/8/layout/balance1"/>
    <dgm:cxn modelId="{68692CC0-118C-4C42-89B3-ED0893F37995}" type="presParOf" srcId="{BDBBA198-51F3-43DD-B90A-00F51DFC7DD0}" destId="{EEEA04FE-240B-4764-B469-4C55C41CECC7}"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9B71E1-F341-4A8C-80A9-39BAC2F73A6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de-DE"/>
        </a:p>
      </dgm:t>
    </dgm:pt>
    <dgm:pt modelId="{476C28DD-BC2E-44DA-B65C-D193876DD174}">
      <dgm:prSet phldrT="[Text]"/>
      <dgm:spPr/>
      <dgm:t>
        <a:bodyPr/>
        <a:lstStyle/>
        <a:p>
          <a:r>
            <a:rPr lang="de-DE" dirty="0" smtClean="0"/>
            <a:t>Out </a:t>
          </a:r>
          <a:r>
            <a:rPr lang="de-DE" dirty="0" err="1" smtClean="0"/>
            <a:t>of</a:t>
          </a:r>
          <a:r>
            <a:rPr lang="de-DE" dirty="0" smtClean="0"/>
            <a:t> </a:t>
          </a:r>
          <a:r>
            <a:rPr lang="de-DE" dirty="0" err="1" smtClean="0"/>
            <a:t>the</a:t>
          </a:r>
          <a:r>
            <a:rPr lang="de-DE" dirty="0" smtClean="0"/>
            <a:t> Box</a:t>
          </a:r>
          <a:endParaRPr lang="de-DE" dirty="0"/>
        </a:p>
      </dgm:t>
    </dgm:pt>
    <dgm:pt modelId="{22C77EE3-4FFC-43D7-A9E6-87DC21467E86}" type="parTrans" cxnId="{89E218D0-F286-49BD-910C-7EE663E24901}">
      <dgm:prSet/>
      <dgm:spPr/>
      <dgm:t>
        <a:bodyPr/>
        <a:lstStyle/>
        <a:p>
          <a:endParaRPr lang="de-DE"/>
        </a:p>
      </dgm:t>
    </dgm:pt>
    <dgm:pt modelId="{5CFC41E7-07CE-461A-8822-74A99566BF2E}" type="sibTrans" cxnId="{89E218D0-F286-49BD-910C-7EE663E24901}">
      <dgm:prSet/>
      <dgm:spPr/>
      <dgm:t>
        <a:bodyPr/>
        <a:lstStyle/>
        <a:p>
          <a:endParaRPr lang="de-DE"/>
        </a:p>
      </dgm:t>
    </dgm:pt>
    <dgm:pt modelId="{8B9FB887-0C11-41EB-9726-F6BE0F7AE50B}">
      <dgm:prSet phldrT="[Text]"/>
      <dgm:spPr/>
      <dgm:t>
        <a:bodyPr/>
        <a:lstStyle/>
        <a:p>
          <a:r>
            <a:rPr lang="en-GB" noProof="0" dirty="0" smtClean="0"/>
            <a:t>Process</a:t>
          </a:r>
          <a:r>
            <a:rPr lang="de-DE" dirty="0" smtClean="0"/>
            <a:t> Engine</a:t>
          </a:r>
          <a:endParaRPr lang="de-DE" dirty="0"/>
        </a:p>
      </dgm:t>
    </dgm:pt>
    <dgm:pt modelId="{0CE2619B-1F02-4C1C-AE81-B04700D00886}" type="parTrans" cxnId="{08412AD0-2E83-4C64-8767-D39B1476F812}">
      <dgm:prSet/>
      <dgm:spPr/>
      <dgm:t>
        <a:bodyPr/>
        <a:lstStyle/>
        <a:p>
          <a:endParaRPr lang="de-DE"/>
        </a:p>
      </dgm:t>
    </dgm:pt>
    <dgm:pt modelId="{E0A355E3-62D8-4F80-A218-762321436EFE}" type="sibTrans" cxnId="{08412AD0-2E83-4C64-8767-D39B1476F812}">
      <dgm:prSet/>
      <dgm:spPr/>
      <dgm:t>
        <a:bodyPr/>
        <a:lstStyle/>
        <a:p>
          <a:endParaRPr lang="de-DE"/>
        </a:p>
      </dgm:t>
    </dgm:pt>
    <dgm:pt modelId="{C07B0D86-2B5D-40A4-89EC-8B3A6FAF59E4}">
      <dgm:prSet phldrT="[Text]"/>
      <dgm:spPr/>
      <dgm:t>
        <a:bodyPr/>
        <a:lstStyle/>
        <a:p>
          <a:r>
            <a:rPr lang="de-DE" dirty="0" smtClean="0"/>
            <a:t>APIs</a:t>
          </a:r>
          <a:endParaRPr lang="de-DE" dirty="0"/>
        </a:p>
      </dgm:t>
    </dgm:pt>
    <dgm:pt modelId="{C47B17FC-0326-442D-AB77-6770E8436718}" type="parTrans" cxnId="{41EB17EB-EDA9-4DE8-85E5-F61EE09AF3E1}">
      <dgm:prSet/>
      <dgm:spPr/>
      <dgm:t>
        <a:bodyPr/>
        <a:lstStyle/>
        <a:p>
          <a:endParaRPr lang="de-DE"/>
        </a:p>
      </dgm:t>
    </dgm:pt>
    <dgm:pt modelId="{03D07F70-723C-4C99-9AAA-6B578754F9AF}" type="sibTrans" cxnId="{41EB17EB-EDA9-4DE8-85E5-F61EE09AF3E1}">
      <dgm:prSet/>
      <dgm:spPr/>
      <dgm:t>
        <a:bodyPr/>
        <a:lstStyle/>
        <a:p>
          <a:endParaRPr lang="de-DE"/>
        </a:p>
      </dgm:t>
    </dgm:pt>
    <dgm:pt modelId="{5AFE9310-7C5A-4743-97A8-3B1DC3E89101}">
      <dgm:prSet phldrT="[Text]"/>
      <dgm:spPr/>
      <dgm:t>
        <a:bodyPr/>
        <a:lstStyle/>
        <a:p>
          <a:r>
            <a:rPr lang="de-DE" dirty="0" smtClean="0"/>
            <a:t>Individual</a:t>
          </a:r>
          <a:endParaRPr lang="de-DE" dirty="0"/>
        </a:p>
      </dgm:t>
    </dgm:pt>
    <dgm:pt modelId="{04614233-70AF-46FD-B1B0-EE5FD4C26BBA}" type="parTrans" cxnId="{924B40D9-3257-405C-81ED-794C5C7EBA59}">
      <dgm:prSet/>
      <dgm:spPr/>
      <dgm:t>
        <a:bodyPr/>
        <a:lstStyle/>
        <a:p>
          <a:endParaRPr lang="de-DE"/>
        </a:p>
      </dgm:t>
    </dgm:pt>
    <dgm:pt modelId="{9F9837A0-A4E4-47CD-96F3-275C28D77B35}" type="sibTrans" cxnId="{924B40D9-3257-405C-81ED-794C5C7EBA59}">
      <dgm:prSet/>
      <dgm:spPr/>
      <dgm:t>
        <a:bodyPr/>
        <a:lstStyle/>
        <a:p>
          <a:endParaRPr lang="de-DE"/>
        </a:p>
      </dgm:t>
    </dgm:pt>
    <dgm:pt modelId="{4B28CA98-AB1D-4820-806D-6304DC81A095}">
      <dgm:prSet phldrT="[Text]"/>
      <dgm:spPr/>
      <dgm:t>
        <a:bodyPr/>
        <a:lstStyle/>
        <a:p>
          <a:r>
            <a:rPr lang="en-GB" noProof="0" dirty="0" smtClean="0"/>
            <a:t>Process</a:t>
          </a:r>
        </a:p>
      </dgm:t>
    </dgm:pt>
    <dgm:pt modelId="{76819A5D-57B9-4654-84D6-12CE658EE4E7}" type="parTrans" cxnId="{4ECA57FE-ABB9-4316-BF29-6990E331E486}">
      <dgm:prSet/>
      <dgm:spPr/>
      <dgm:t>
        <a:bodyPr/>
        <a:lstStyle/>
        <a:p>
          <a:endParaRPr lang="de-DE"/>
        </a:p>
      </dgm:t>
    </dgm:pt>
    <dgm:pt modelId="{8CFE36F2-2C1D-42E9-B52E-9B8D97DA82CC}" type="sibTrans" cxnId="{4ECA57FE-ABB9-4316-BF29-6990E331E486}">
      <dgm:prSet/>
      <dgm:spPr/>
      <dgm:t>
        <a:bodyPr/>
        <a:lstStyle/>
        <a:p>
          <a:endParaRPr lang="de-DE"/>
        </a:p>
      </dgm:t>
    </dgm:pt>
    <dgm:pt modelId="{CFEA19E0-E354-4F6E-8F2A-CBB2E7C7606E}">
      <dgm:prSet phldrT="[Text]"/>
      <dgm:spPr/>
      <dgm:t>
        <a:bodyPr/>
        <a:lstStyle/>
        <a:p>
          <a:r>
            <a:rPr lang="de-DE" dirty="0" smtClean="0"/>
            <a:t>Powerful </a:t>
          </a:r>
          <a:r>
            <a:rPr lang="en-GB" noProof="0" dirty="0" smtClean="0"/>
            <a:t>Runtime</a:t>
          </a:r>
          <a:r>
            <a:rPr lang="de-DE" dirty="0" smtClean="0"/>
            <a:t> Environment</a:t>
          </a:r>
          <a:endParaRPr lang="de-DE" dirty="0"/>
        </a:p>
      </dgm:t>
    </dgm:pt>
    <dgm:pt modelId="{479353DF-E18A-4C2A-AA0D-0D78F0172B36}" type="parTrans" cxnId="{54549959-379F-4311-8724-354773D29B6F}">
      <dgm:prSet/>
      <dgm:spPr/>
      <dgm:t>
        <a:bodyPr/>
        <a:lstStyle/>
        <a:p>
          <a:endParaRPr lang="de-DE"/>
        </a:p>
      </dgm:t>
    </dgm:pt>
    <dgm:pt modelId="{866A5804-6E2C-4F73-A15B-0C058461A9F8}" type="sibTrans" cxnId="{54549959-379F-4311-8724-354773D29B6F}">
      <dgm:prSet/>
      <dgm:spPr/>
      <dgm:t>
        <a:bodyPr/>
        <a:lstStyle/>
        <a:p>
          <a:endParaRPr lang="de-DE"/>
        </a:p>
      </dgm:t>
    </dgm:pt>
    <dgm:pt modelId="{500F4247-1364-485A-BB22-8986917EE0FA}">
      <dgm:prSet phldrT="[Text]"/>
      <dgm:spPr/>
      <dgm:t>
        <a:bodyPr/>
        <a:lstStyle/>
        <a:p>
          <a:r>
            <a:rPr lang="en-GB" noProof="0" dirty="0" smtClean="0"/>
            <a:t>Monitoring / Control Application</a:t>
          </a:r>
          <a:endParaRPr lang="en-GB" noProof="0" dirty="0"/>
        </a:p>
      </dgm:t>
    </dgm:pt>
    <dgm:pt modelId="{A0B8942C-BA25-48B7-B0BD-A6F091433FEC}" type="parTrans" cxnId="{9436A1AC-8594-49C3-B5D1-49A226A354A9}">
      <dgm:prSet/>
      <dgm:spPr/>
      <dgm:t>
        <a:bodyPr/>
        <a:lstStyle/>
        <a:p>
          <a:endParaRPr lang="de-DE"/>
        </a:p>
      </dgm:t>
    </dgm:pt>
    <dgm:pt modelId="{DDE7764D-6295-44D2-A2E2-8FF38878FC3C}" type="sibTrans" cxnId="{9436A1AC-8594-49C3-B5D1-49A226A354A9}">
      <dgm:prSet/>
      <dgm:spPr/>
      <dgm:t>
        <a:bodyPr/>
        <a:lstStyle/>
        <a:p>
          <a:endParaRPr lang="de-DE"/>
        </a:p>
      </dgm:t>
    </dgm:pt>
    <dgm:pt modelId="{2776DDB5-4F87-4553-AF37-5A33E7085266}">
      <dgm:prSet phldrT="[Text]"/>
      <dgm:spPr/>
      <dgm:t>
        <a:bodyPr/>
        <a:lstStyle/>
        <a:p>
          <a:r>
            <a:rPr lang="de-DE" dirty="0" smtClean="0"/>
            <a:t>Integration / </a:t>
          </a:r>
          <a:r>
            <a:rPr lang="en-GB" noProof="0" dirty="0" smtClean="0"/>
            <a:t>Adapter</a:t>
          </a:r>
        </a:p>
      </dgm:t>
    </dgm:pt>
    <dgm:pt modelId="{F6C2500E-2DDC-41BC-BA4D-2EA86638B9B3}" type="parTrans" cxnId="{A4CDF049-E4D9-4901-9CEA-3776EB83E50B}">
      <dgm:prSet/>
      <dgm:spPr/>
      <dgm:t>
        <a:bodyPr/>
        <a:lstStyle/>
        <a:p>
          <a:endParaRPr lang="de-DE"/>
        </a:p>
      </dgm:t>
    </dgm:pt>
    <dgm:pt modelId="{AFFAA710-FE59-44C3-803C-2555480A88A2}" type="sibTrans" cxnId="{A4CDF049-E4D9-4901-9CEA-3776EB83E50B}">
      <dgm:prSet/>
      <dgm:spPr/>
      <dgm:t>
        <a:bodyPr/>
        <a:lstStyle/>
        <a:p>
          <a:endParaRPr lang="de-DE"/>
        </a:p>
      </dgm:t>
    </dgm:pt>
    <dgm:pt modelId="{2107CEC5-D41C-430F-99F5-C720651D8C25}">
      <dgm:prSet phldrT="[Text]"/>
      <dgm:spPr/>
      <dgm:t>
        <a:bodyPr/>
        <a:lstStyle/>
        <a:p>
          <a:endParaRPr lang="en-GB"/>
        </a:p>
      </dgm:t>
    </dgm:pt>
    <dgm:pt modelId="{098A3345-40B3-4E51-BFF2-CEA6DEAD48CD}" type="parTrans" cxnId="{27FB24C1-B80E-45A8-B428-70F88C00579F}">
      <dgm:prSet/>
      <dgm:spPr/>
      <dgm:t>
        <a:bodyPr/>
        <a:lstStyle/>
        <a:p>
          <a:endParaRPr lang="en-GB"/>
        </a:p>
      </dgm:t>
    </dgm:pt>
    <dgm:pt modelId="{A535ECC4-9469-4355-8B62-452C00226A5D}" type="sibTrans" cxnId="{27FB24C1-B80E-45A8-B428-70F88C00579F}">
      <dgm:prSet/>
      <dgm:spPr/>
      <dgm:t>
        <a:bodyPr/>
        <a:lstStyle/>
        <a:p>
          <a:endParaRPr lang="en-GB"/>
        </a:p>
      </dgm:t>
    </dgm:pt>
    <dgm:pt modelId="{7AC7F3B8-48B0-4F2B-8B0C-F872965D7105}">
      <dgm:prSet phldrT="[Text]"/>
      <dgm:spPr/>
      <dgm:t>
        <a:bodyPr/>
        <a:lstStyle/>
        <a:p>
          <a:endParaRPr lang="en-GB"/>
        </a:p>
      </dgm:t>
    </dgm:pt>
    <dgm:pt modelId="{00815D39-305B-4C29-8EE5-E62D55BA1743}" type="parTrans" cxnId="{2944CEF6-A444-4B85-ACA4-833067A1FB7D}">
      <dgm:prSet/>
      <dgm:spPr/>
      <dgm:t>
        <a:bodyPr/>
        <a:lstStyle/>
        <a:p>
          <a:endParaRPr lang="en-GB"/>
        </a:p>
      </dgm:t>
    </dgm:pt>
    <dgm:pt modelId="{66A9E93F-DE79-4FDF-B41A-0ED2DB1D6484}" type="sibTrans" cxnId="{2944CEF6-A444-4B85-ACA4-833067A1FB7D}">
      <dgm:prSet/>
      <dgm:spPr/>
      <dgm:t>
        <a:bodyPr/>
        <a:lstStyle/>
        <a:p>
          <a:endParaRPr lang="en-GB"/>
        </a:p>
      </dgm:t>
    </dgm:pt>
    <dgm:pt modelId="{1141DF42-FCAF-4C29-BA23-5E23BCD3A5D7}">
      <dgm:prSet phldrT="[Text]"/>
      <dgm:spPr/>
      <dgm:t>
        <a:bodyPr/>
        <a:lstStyle/>
        <a:p>
          <a:endParaRPr lang="en-GB"/>
        </a:p>
      </dgm:t>
    </dgm:pt>
    <dgm:pt modelId="{540565D8-84D5-40F9-AFD6-B52842B7FA29}" type="parTrans" cxnId="{1A858C08-D7C5-432E-A252-84C09B0D1760}">
      <dgm:prSet/>
      <dgm:spPr/>
      <dgm:t>
        <a:bodyPr/>
        <a:lstStyle/>
        <a:p>
          <a:endParaRPr lang="en-GB"/>
        </a:p>
      </dgm:t>
    </dgm:pt>
    <dgm:pt modelId="{19C12D66-A910-4D67-B1F9-0AA747AAA0D2}" type="sibTrans" cxnId="{1A858C08-D7C5-432E-A252-84C09B0D1760}">
      <dgm:prSet/>
      <dgm:spPr/>
      <dgm:t>
        <a:bodyPr/>
        <a:lstStyle/>
        <a:p>
          <a:endParaRPr lang="en-GB"/>
        </a:p>
      </dgm:t>
    </dgm:pt>
    <dgm:pt modelId="{B03908FE-F9CF-41B1-B062-136FAE86FAE9}">
      <dgm:prSet phldrT="[Text]"/>
      <dgm:spPr/>
      <dgm:t>
        <a:bodyPr/>
        <a:lstStyle/>
        <a:p>
          <a:endParaRPr lang="en-GB"/>
        </a:p>
      </dgm:t>
    </dgm:pt>
    <dgm:pt modelId="{F44FCE7A-F457-499C-809E-D2EACA5692BE}" type="parTrans" cxnId="{149E888E-3A7A-4876-8C51-802A3706C9C4}">
      <dgm:prSet/>
      <dgm:spPr/>
      <dgm:t>
        <a:bodyPr/>
        <a:lstStyle/>
        <a:p>
          <a:endParaRPr lang="en-GB"/>
        </a:p>
      </dgm:t>
    </dgm:pt>
    <dgm:pt modelId="{70C65D83-A4E1-4A32-B62D-51502A284FEF}" type="sibTrans" cxnId="{149E888E-3A7A-4876-8C51-802A3706C9C4}">
      <dgm:prSet/>
      <dgm:spPr/>
      <dgm:t>
        <a:bodyPr/>
        <a:lstStyle/>
        <a:p>
          <a:endParaRPr lang="en-GB"/>
        </a:p>
      </dgm:t>
    </dgm:pt>
    <dgm:pt modelId="{F49197FF-EFB4-4893-9835-F05EBA3E58E6}">
      <dgm:prSet phldrT="[Text]"/>
      <dgm:spPr/>
      <dgm:t>
        <a:bodyPr/>
        <a:lstStyle/>
        <a:p>
          <a:r>
            <a:rPr lang="en-GB" noProof="0" dirty="0" smtClean="0"/>
            <a:t>User Task </a:t>
          </a:r>
          <a:r>
            <a:rPr lang="en-GB" noProof="0" dirty="0" err="1" smtClean="0"/>
            <a:t>Uis</a:t>
          </a:r>
          <a:endParaRPr lang="en-GB" noProof="0" dirty="0" smtClean="0"/>
        </a:p>
      </dgm:t>
    </dgm:pt>
    <dgm:pt modelId="{FA9C4099-9F45-4E33-8230-D2D99879368D}" type="parTrans" cxnId="{FE651599-F754-4B38-A00C-3F705B5731B3}">
      <dgm:prSet/>
      <dgm:spPr/>
      <dgm:t>
        <a:bodyPr/>
        <a:lstStyle/>
        <a:p>
          <a:endParaRPr lang="en-GB"/>
        </a:p>
      </dgm:t>
    </dgm:pt>
    <dgm:pt modelId="{B572F3B9-A671-45BE-821B-AD08FAC22A76}" type="sibTrans" cxnId="{FE651599-F754-4B38-A00C-3F705B5731B3}">
      <dgm:prSet/>
      <dgm:spPr/>
      <dgm:t>
        <a:bodyPr/>
        <a:lstStyle/>
        <a:p>
          <a:endParaRPr lang="en-GB"/>
        </a:p>
      </dgm:t>
    </dgm:pt>
    <dgm:pt modelId="{728D9F6D-F5F8-4AA8-B6F3-9D5145E988BD}">
      <dgm:prSet phldrT="[Text]"/>
      <dgm:spPr/>
      <dgm:t>
        <a:bodyPr/>
        <a:lstStyle/>
        <a:p>
          <a:r>
            <a:rPr lang="en-GB" noProof="0" dirty="0" smtClean="0"/>
            <a:t>Workflow Logic</a:t>
          </a:r>
        </a:p>
      </dgm:t>
    </dgm:pt>
    <dgm:pt modelId="{B4048482-8B82-41AB-8E16-6D628A6F896C}" type="parTrans" cxnId="{CD63B5B9-B98B-4004-98CA-C6E543BE2319}">
      <dgm:prSet/>
      <dgm:spPr/>
      <dgm:t>
        <a:bodyPr/>
        <a:lstStyle/>
        <a:p>
          <a:endParaRPr lang="en-GB"/>
        </a:p>
      </dgm:t>
    </dgm:pt>
    <dgm:pt modelId="{55375872-5727-414A-98AA-EA06558D7F9D}" type="sibTrans" cxnId="{CD63B5B9-B98B-4004-98CA-C6E543BE2319}">
      <dgm:prSet/>
      <dgm:spPr/>
      <dgm:t>
        <a:bodyPr/>
        <a:lstStyle/>
        <a:p>
          <a:endParaRPr lang="en-GB"/>
        </a:p>
      </dgm:t>
    </dgm:pt>
    <dgm:pt modelId="{3C0CDB70-511C-40F1-9648-47F8F13689F2}" type="pres">
      <dgm:prSet presAssocID="{FB9B71E1-F341-4A8C-80A9-39BAC2F73A6D}" presName="outerComposite" presStyleCnt="0">
        <dgm:presLayoutVars>
          <dgm:chMax val="2"/>
          <dgm:animLvl val="lvl"/>
          <dgm:resizeHandles val="exact"/>
        </dgm:presLayoutVars>
      </dgm:prSet>
      <dgm:spPr/>
      <dgm:t>
        <a:bodyPr/>
        <a:lstStyle/>
        <a:p>
          <a:endParaRPr lang="de-DE"/>
        </a:p>
      </dgm:t>
    </dgm:pt>
    <dgm:pt modelId="{AEC46140-6E3C-4BB9-98E9-D1129AA280FA}" type="pres">
      <dgm:prSet presAssocID="{FB9B71E1-F341-4A8C-80A9-39BAC2F73A6D}" presName="dummyMaxCanvas" presStyleCnt="0"/>
      <dgm:spPr/>
    </dgm:pt>
    <dgm:pt modelId="{190F4F43-FDD8-41FF-965B-917B9858B46D}" type="pres">
      <dgm:prSet presAssocID="{FB9B71E1-F341-4A8C-80A9-39BAC2F73A6D}" presName="parentComposite" presStyleCnt="0"/>
      <dgm:spPr/>
    </dgm:pt>
    <dgm:pt modelId="{58AB5184-29FA-44E8-9E27-D74E499D1755}" type="pres">
      <dgm:prSet presAssocID="{FB9B71E1-F341-4A8C-80A9-39BAC2F73A6D}" presName="parent1" presStyleLbl="alignAccFollowNode1" presStyleIdx="0" presStyleCnt="4">
        <dgm:presLayoutVars>
          <dgm:chMax val="4"/>
        </dgm:presLayoutVars>
      </dgm:prSet>
      <dgm:spPr/>
      <dgm:t>
        <a:bodyPr/>
        <a:lstStyle/>
        <a:p>
          <a:endParaRPr lang="de-DE"/>
        </a:p>
      </dgm:t>
    </dgm:pt>
    <dgm:pt modelId="{CD8BC077-9D69-4011-B40F-E2290B4524FD}" type="pres">
      <dgm:prSet presAssocID="{FB9B71E1-F341-4A8C-80A9-39BAC2F73A6D}" presName="parent2" presStyleLbl="alignAccFollowNode1" presStyleIdx="1" presStyleCnt="4">
        <dgm:presLayoutVars>
          <dgm:chMax val="4"/>
        </dgm:presLayoutVars>
      </dgm:prSet>
      <dgm:spPr/>
      <dgm:t>
        <a:bodyPr/>
        <a:lstStyle/>
        <a:p>
          <a:endParaRPr lang="de-DE"/>
        </a:p>
      </dgm:t>
    </dgm:pt>
    <dgm:pt modelId="{BDBBA198-51F3-43DD-B90A-00F51DFC7DD0}" type="pres">
      <dgm:prSet presAssocID="{FB9B71E1-F341-4A8C-80A9-39BAC2F73A6D}" presName="childrenComposite" presStyleCnt="0"/>
      <dgm:spPr/>
    </dgm:pt>
    <dgm:pt modelId="{65647CD1-0FED-4E36-BC2A-E7B5CCC8EFC8}" type="pres">
      <dgm:prSet presAssocID="{FB9B71E1-F341-4A8C-80A9-39BAC2F73A6D}" presName="dummyMaxCanvas_ChildArea" presStyleCnt="0"/>
      <dgm:spPr/>
    </dgm:pt>
    <dgm:pt modelId="{78ED083D-8836-4B3C-8FB5-3BA0C6F08C27}" type="pres">
      <dgm:prSet presAssocID="{FB9B71E1-F341-4A8C-80A9-39BAC2F73A6D}" presName="fulcrum" presStyleLbl="alignAccFollowNode1" presStyleIdx="2" presStyleCnt="4"/>
      <dgm:spPr/>
    </dgm:pt>
    <dgm:pt modelId="{B5DADB17-6090-4365-A510-C0E31866663E}" type="pres">
      <dgm:prSet presAssocID="{FB9B71E1-F341-4A8C-80A9-39BAC2F73A6D}" presName="balance_44" presStyleLbl="alignAccFollowNode1" presStyleIdx="3" presStyleCnt="4">
        <dgm:presLayoutVars>
          <dgm:bulletEnabled val="1"/>
        </dgm:presLayoutVars>
      </dgm:prSet>
      <dgm:spPr/>
    </dgm:pt>
    <dgm:pt modelId="{718B6040-1B28-4210-9EC6-1E40C1A42325}" type="pres">
      <dgm:prSet presAssocID="{FB9B71E1-F341-4A8C-80A9-39BAC2F73A6D}" presName="right_44_1" presStyleLbl="node1" presStyleIdx="0" presStyleCnt="8">
        <dgm:presLayoutVars>
          <dgm:bulletEnabled val="1"/>
        </dgm:presLayoutVars>
      </dgm:prSet>
      <dgm:spPr/>
      <dgm:t>
        <a:bodyPr/>
        <a:lstStyle/>
        <a:p>
          <a:endParaRPr lang="en-GB"/>
        </a:p>
      </dgm:t>
    </dgm:pt>
    <dgm:pt modelId="{F8EA36DD-FD38-484A-8369-3F28BEAFC904}" type="pres">
      <dgm:prSet presAssocID="{FB9B71E1-F341-4A8C-80A9-39BAC2F73A6D}" presName="right_44_2" presStyleLbl="node1" presStyleIdx="1" presStyleCnt="8">
        <dgm:presLayoutVars>
          <dgm:bulletEnabled val="1"/>
        </dgm:presLayoutVars>
      </dgm:prSet>
      <dgm:spPr/>
      <dgm:t>
        <a:bodyPr/>
        <a:lstStyle/>
        <a:p>
          <a:endParaRPr lang="en-GB"/>
        </a:p>
      </dgm:t>
    </dgm:pt>
    <dgm:pt modelId="{D651F37C-D34D-42D1-8E95-F69D80F5CFE8}" type="pres">
      <dgm:prSet presAssocID="{FB9B71E1-F341-4A8C-80A9-39BAC2F73A6D}" presName="right_44_3" presStyleLbl="node1" presStyleIdx="2" presStyleCnt="8">
        <dgm:presLayoutVars>
          <dgm:bulletEnabled val="1"/>
        </dgm:presLayoutVars>
      </dgm:prSet>
      <dgm:spPr/>
      <dgm:t>
        <a:bodyPr/>
        <a:lstStyle/>
        <a:p>
          <a:endParaRPr lang="en-GB"/>
        </a:p>
      </dgm:t>
    </dgm:pt>
    <dgm:pt modelId="{0C715FE0-9E26-4E4D-B14B-E157DC81776E}" type="pres">
      <dgm:prSet presAssocID="{FB9B71E1-F341-4A8C-80A9-39BAC2F73A6D}" presName="right_44_4" presStyleLbl="node1" presStyleIdx="3" presStyleCnt="8">
        <dgm:presLayoutVars>
          <dgm:bulletEnabled val="1"/>
        </dgm:presLayoutVars>
      </dgm:prSet>
      <dgm:spPr/>
      <dgm:t>
        <a:bodyPr/>
        <a:lstStyle/>
        <a:p>
          <a:endParaRPr lang="en-GB"/>
        </a:p>
      </dgm:t>
    </dgm:pt>
    <dgm:pt modelId="{46560343-6A00-432A-A6C2-AC22A4A8E62C}" type="pres">
      <dgm:prSet presAssocID="{FB9B71E1-F341-4A8C-80A9-39BAC2F73A6D}" presName="left_44_1" presStyleLbl="node1" presStyleIdx="4" presStyleCnt="8">
        <dgm:presLayoutVars>
          <dgm:bulletEnabled val="1"/>
        </dgm:presLayoutVars>
      </dgm:prSet>
      <dgm:spPr/>
      <dgm:t>
        <a:bodyPr/>
        <a:lstStyle/>
        <a:p>
          <a:endParaRPr lang="en-GB"/>
        </a:p>
      </dgm:t>
    </dgm:pt>
    <dgm:pt modelId="{958831B5-B7FE-4C81-817E-9BC12D54823D}" type="pres">
      <dgm:prSet presAssocID="{FB9B71E1-F341-4A8C-80A9-39BAC2F73A6D}" presName="left_44_2" presStyleLbl="node1" presStyleIdx="5" presStyleCnt="8">
        <dgm:presLayoutVars>
          <dgm:bulletEnabled val="1"/>
        </dgm:presLayoutVars>
      </dgm:prSet>
      <dgm:spPr/>
      <dgm:t>
        <a:bodyPr/>
        <a:lstStyle/>
        <a:p>
          <a:endParaRPr lang="en-GB"/>
        </a:p>
      </dgm:t>
    </dgm:pt>
    <dgm:pt modelId="{209D727F-1158-4881-8FB1-D464A25AC5F2}" type="pres">
      <dgm:prSet presAssocID="{FB9B71E1-F341-4A8C-80A9-39BAC2F73A6D}" presName="left_44_3" presStyleLbl="node1" presStyleIdx="6" presStyleCnt="8">
        <dgm:presLayoutVars>
          <dgm:bulletEnabled val="1"/>
        </dgm:presLayoutVars>
      </dgm:prSet>
      <dgm:spPr/>
      <dgm:t>
        <a:bodyPr/>
        <a:lstStyle/>
        <a:p>
          <a:endParaRPr lang="en-GB"/>
        </a:p>
      </dgm:t>
    </dgm:pt>
    <dgm:pt modelId="{40047C34-B3C5-4B0B-8ADB-C4A1D7574F81}" type="pres">
      <dgm:prSet presAssocID="{FB9B71E1-F341-4A8C-80A9-39BAC2F73A6D}" presName="left_44_4" presStyleLbl="node1" presStyleIdx="7" presStyleCnt="8">
        <dgm:presLayoutVars>
          <dgm:bulletEnabled val="1"/>
        </dgm:presLayoutVars>
      </dgm:prSet>
      <dgm:spPr/>
      <dgm:t>
        <a:bodyPr/>
        <a:lstStyle/>
        <a:p>
          <a:endParaRPr lang="en-GB"/>
        </a:p>
      </dgm:t>
    </dgm:pt>
  </dgm:ptLst>
  <dgm:cxnLst>
    <dgm:cxn modelId="{A4CDF049-E4D9-4901-9CEA-3776EB83E50B}" srcId="{5AFE9310-7C5A-4743-97A8-3B1DC3E89101}" destId="{2776DDB5-4F87-4553-AF37-5A33E7085266}" srcOrd="1" destOrd="0" parTransId="{F6C2500E-2DDC-41BC-BA4D-2EA86638B9B3}" sibTransId="{AFFAA710-FE59-44C3-803C-2555480A88A2}"/>
    <dgm:cxn modelId="{4B57D240-4C07-4C7F-A520-D05A0E8D7E4F}" type="presOf" srcId="{8B9FB887-0C11-41EB-9726-F6BE0F7AE50B}" destId="{46560343-6A00-432A-A6C2-AC22A4A8E62C}" srcOrd="0" destOrd="0" presId="urn:microsoft.com/office/officeart/2005/8/layout/balance1"/>
    <dgm:cxn modelId="{54549959-379F-4311-8724-354773D29B6F}" srcId="{476C28DD-BC2E-44DA-B65C-D193876DD174}" destId="{CFEA19E0-E354-4F6E-8F2A-CBB2E7C7606E}" srcOrd="2" destOrd="0" parTransId="{479353DF-E18A-4C2A-AA0D-0D78F0172B36}" sibTransId="{866A5804-6E2C-4F73-A15B-0C058461A9F8}"/>
    <dgm:cxn modelId="{9436A1AC-8594-49C3-B5D1-49A226A354A9}" srcId="{476C28DD-BC2E-44DA-B65C-D193876DD174}" destId="{500F4247-1364-485A-BB22-8986917EE0FA}" srcOrd="3" destOrd="0" parTransId="{A0B8942C-BA25-48B7-B0BD-A6F091433FEC}" sibTransId="{DDE7764D-6295-44D2-A2E2-8FF38878FC3C}"/>
    <dgm:cxn modelId="{32EDB6DC-7395-44E5-9593-FF0A738276CA}" type="presOf" srcId="{C07B0D86-2B5D-40A4-89EC-8B3A6FAF59E4}" destId="{958831B5-B7FE-4C81-817E-9BC12D54823D}" srcOrd="0" destOrd="0" presId="urn:microsoft.com/office/officeart/2005/8/layout/balance1"/>
    <dgm:cxn modelId="{924B40D9-3257-405C-81ED-794C5C7EBA59}" srcId="{FB9B71E1-F341-4A8C-80A9-39BAC2F73A6D}" destId="{5AFE9310-7C5A-4743-97A8-3B1DC3E89101}" srcOrd="1" destOrd="0" parTransId="{04614233-70AF-46FD-B1B0-EE5FD4C26BBA}" sibTransId="{9F9837A0-A4E4-47CD-96F3-275C28D77B35}"/>
    <dgm:cxn modelId="{41EB17EB-EDA9-4DE8-85E5-F61EE09AF3E1}" srcId="{476C28DD-BC2E-44DA-B65C-D193876DD174}" destId="{C07B0D86-2B5D-40A4-89EC-8B3A6FAF59E4}" srcOrd="1" destOrd="0" parTransId="{C47B17FC-0326-442D-AB77-6770E8436718}" sibTransId="{03D07F70-723C-4C99-9AAA-6B578754F9AF}"/>
    <dgm:cxn modelId="{DCC71332-D99E-47AE-89D8-55C3D835323F}" type="presOf" srcId="{4B28CA98-AB1D-4820-806D-6304DC81A095}" destId="{718B6040-1B28-4210-9EC6-1E40C1A42325}" srcOrd="0" destOrd="0" presId="urn:microsoft.com/office/officeart/2005/8/layout/balance1"/>
    <dgm:cxn modelId="{149E888E-3A7A-4876-8C51-802A3706C9C4}" srcId="{FB9B71E1-F341-4A8C-80A9-39BAC2F73A6D}" destId="{B03908FE-F9CF-41B1-B062-136FAE86FAE9}" srcOrd="5" destOrd="0" parTransId="{F44FCE7A-F457-499C-809E-D2EACA5692BE}" sibTransId="{70C65D83-A4E1-4A32-B62D-51502A284FEF}"/>
    <dgm:cxn modelId="{41F62D76-C296-4B60-8C8E-B57FEDFEABBA}" type="presOf" srcId="{F49197FF-EFB4-4893-9835-F05EBA3E58E6}" destId="{D651F37C-D34D-42D1-8E95-F69D80F5CFE8}" srcOrd="0" destOrd="0" presId="urn:microsoft.com/office/officeart/2005/8/layout/balance1"/>
    <dgm:cxn modelId="{521CC4B5-70B6-44DB-8181-FFF17DD37639}" type="presOf" srcId="{500F4247-1364-485A-BB22-8986917EE0FA}" destId="{40047C34-B3C5-4B0B-8ADB-C4A1D7574F81}" srcOrd="0" destOrd="0" presId="urn:microsoft.com/office/officeart/2005/8/layout/balance1"/>
    <dgm:cxn modelId="{286A3CD4-9C65-4B86-9B98-B2138A50DC38}" type="presOf" srcId="{FB9B71E1-F341-4A8C-80A9-39BAC2F73A6D}" destId="{3C0CDB70-511C-40F1-9648-47F8F13689F2}" srcOrd="0" destOrd="0" presId="urn:microsoft.com/office/officeart/2005/8/layout/balance1"/>
    <dgm:cxn modelId="{4ECA57FE-ABB9-4316-BF29-6990E331E486}" srcId="{5AFE9310-7C5A-4743-97A8-3B1DC3E89101}" destId="{4B28CA98-AB1D-4820-806D-6304DC81A095}" srcOrd="0" destOrd="0" parTransId="{76819A5D-57B9-4654-84D6-12CE658EE4E7}" sibTransId="{8CFE36F2-2C1D-42E9-B52E-9B8D97DA82CC}"/>
    <dgm:cxn modelId="{73A89131-557B-4FC9-ABA5-FC196289FA86}" type="presOf" srcId="{2776DDB5-4F87-4553-AF37-5A33E7085266}" destId="{F8EA36DD-FD38-484A-8369-3F28BEAFC904}" srcOrd="0" destOrd="0" presId="urn:microsoft.com/office/officeart/2005/8/layout/balance1"/>
    <dgm:cxn modelId="{2944CEF6-A444-4B85-ACA4-833067A1FB7D}" srcId="{FB9B71E1-F341-4A8C-80A9-39BAC2F73A6D}" destId="{7AC7F3B8-48B0-4F2B-8B0C-F872965D7105}" srcOrd="3" destOrd="0" parTransId="{00815D39-305B-4C29-8EE5-E62D55BA1743}" sibTransId="{66A9E93F-DE79-4FDF-B41A-0ED2DB1D6484}"/>
    <dgm:cxn modelId="{FE651599-F754-4B38-A00C-3F705B5731B3}" srcId="{5AFE9310-7C5A-4743-97A8-3B1DC3E89101}" destId="{F49197FF-EFB4-4893-9835-F05EBA3E58E6}" srcOrd="2" destOrd="0" parTransId="{FA9C4099-9F45-4E33-8230-D2D99879368D}" sibTransId="{B572F3B9-A671-45BE-821B-AD08FAC22A76}"/>
    <dgm:cxn modelId="{08412AD0-2E83-4C64-8767-D39B1476F812}" srcId="{476C28DD-BC2E-44DA-B65C-D193876DD174}" destId="{8B9FB887-0C11-41EB-9726-F6BE0F7AE50B}" srcOrd="0" destOrd="0" parTransId="{0CE2619B-1F02-4C1C-AE81-B04700D00886}" sibTransId="{E0A355E3-62D8-4F80-A218-762321436EFE}"/>
    <dgm:cxn modelId="{4B10640F-CD2E-4725-840A-0D07C7A7888D}" type="presOf" srcId="{CFEA19E0-E354-4F6E-8F2A-CBB2E7C7606E}" destId="{209D727F-1158-4881-8FB1-D464A25AC5F2}" srcOrd="0" destOrd="0" presId="urn:microsoft.com/office/officeart/2005/8/layout/balance1"/>
    <dgm:cxn modelId="{07F6040D-226A-4646-AF58-DFEE513A4DE1}" type="presOf" srcId="{728D9F6D-F5F8-4AA8-B6F3-9D5145E988BD}" destId="{0C715FE0-9E26-4E4D-B14B-E157DC81776E}" srcOrd="0" destOrd="0" presId="urn:microsoft.com/office/officeart/2005/8/layout/balance1"/>
    <dgm:cxn modelId="{1A858C08-D7C5-432E-A252-84C09B0D1760}" srcId="{FB9B71E1-F341-4A8C-80A9-39BAC2F73A6D}" destId="{1141DF42-FCAF-4C29-BA23-5E23BCD3A5D7}" srcOrd="4" destOrd="0" parTransId="{540565D8-84D5-40F9-AFD6-B52842B7FA29}" sibTransId="{19C12D66-A910-4D67-B1F9-0AA747AAA0D2}"/>
    <dgm:cxn modelId="{CD63B5B9-B98B-4004-98CA-C6E543BE2319}" srcId="{5AFE9310-7C5A-4743-97A8-3B1DC3E89101}" destId="{728D9F6D-F5F8-4AA8-B6F3-9D5145E988BD}" srcOrd="3" destOrd="0" parTransId="{B4048482-8B82-41AB-8E16-6D628A6F896C}" sibTransId="{55375872-5727-414A-98AA-EA06558D7F9D}"/>
    <dgm:cxn modelId="{32A9CB8C-AB68-4258-BB8F-09C20F6C85C8}" type="presOf" srcId="{5AFE9310-7C5A-4743-97A8-3B1DC3E89101}" destId="{CD8BC077-9D69-4011-B40F-E2290B4524FD}" srcOrd="0" destOrd="0" presId="urn:microsoft.com/office/officeart/2005/8/layout/balance1"/>
    <dgm:cxn modelId="{F74BBAA6-7732-4CCD-98A6-FF0A03BBF3A6}" type="presOf" srcId="{476C28DD-BC2E-44DA-B65C-D193876DD174}" destId="{58AB5184-29FA-44E8-9E27-D74E499D1755}" srcOrd="0" destOrd="0" presId="urn:microsoft.com/office/officeart/2005/8/layout/balance1"/>
    <dgm:cxn modelId="{89E218D0-F286-49BD-910C-7EE663E24901}" srcId="{FB9B71E1-F341-4A8C-80A9-39BAC2F73A6D}" destId="{476C28DD-BC2E-44DA-B65C-D193876DD174}" srcOrd="0" destOrd="0" parTransId="{22C77EE3-4FFC-43D7-A9E6-87DC21467E86}" sibTransId="{5CFC41E7-07CE-461A-8822-74A99566BF2E}"/>
    <dgm:cxn modelId="{27FB24C1-B80E-45A8-B428-70F88C00579F}" srcId="{FB9B71E1-F341-4A8C-80A9-39BAC2F73A6D}" destId="{2107CEC5-D41C-430F-99F5-C720651D8C25}" srcOrd="2" destOrd="0" parTransId="{098A3345-40B3-4E51-BFF2-CEA6DEAD48CD}" sibTransId="{A535ECC4-9469-4355-8B62-452C00226A5D}"/>
    <dgm:cxn modelId="{D1C0F6A8-BEB9-489F-BA18-895C8B8D2896}" type="presParOf" srcId="{3C0CDB70-511C-40F1-9648-47F8F13689F2}" destId="{AEC46140-6E3C-4BB9-98E9-D1129AA280FA}" srcOrd="0" destOrd="0" presId="urn:microsoft.com/office/officeart/2005/8/layout/balance1"/>
    <dgm:cxn modelId="{A91E5AC2-2464-4DD1-99CD-04084A916AA4}" type="presParOf" srcId="{3C0CDB70-511C-40F1-9648-47F8F13689F2}" destId="{190F4F43-FDD8-41FF-965B-917B9858B46D}" srcOrd="1" destOrd="0" presId="urn:microsoft.com/office/officeart/2005/8/layout/balance1"/>
    <dgm:cxn modelId="{541F6BD2-C32C-4070-B62E-A3B61FE57E1D}" type="presParOf" srcId="{190F4F43-FDD8-41FF-965B-917B9858B46D}" destId="{58AB5184-29FA-44E8-9E27-D74E499D1755}" srcOrd="0" destOrd="0" presId="urn:microsoft.com/office/officeart/2005/8/layout/balance1"/>
    <dgm:cxn modelId="{C5EACD29-A831-4812-8244-6CD829C8275F}" type="presParOf" srcId="{190F4F43-FDD8-41FF-965B-917B9858B46D}" destId="{CD8BC077-9D69-4011-B40F-E2290B4524FD}" srcOrd="1" destOrd="0" presId="urn:microsoft.com/office/officeart/2005/8/layout/balance1"/>
    <dgm:cxn modelId="{43066F9B-849C-4331-B830-97E9E940EECA}" type="presParOf" srcId="{3C0CDB70-511C-40F1-9648-47F8F13689F2}" destId="{BDBBA198-51F3-43DD-B90A-00F51DFC7DD0}" srcOrd="2" destOrd="0" presId="urn:microsoft.com/office/officeart/2005/8/layout/balance1"/>
    <dgm:cxn modelId="{A80DF0CC-753C-4C65-86D8-B2CB0180491E}" type="presParOf" srcId="{BDBBA198-51F3-43DD-B90A-00F51DFC7DD0}" destId="{65647CD1-0FED-4E36-BC2A-E7B5CCC8EFC8}" srcOrd="0" destOrd="0" presId="urn:microsoft.com/office/officeart/2005/8/layout/balance1"/>
    <dgm:cxn modelId="{2227BC6D-2F55-4AAB-BF13-2B0B2534B16E}" type="presParOf" srcId="{BDBBA198-51F3-43DD-B90A-00F51DFC7DD0}" destId="{78ED083D-8836-4B3C-8FB5-3BA0C6F08C27}" srcOrd="1" destOrd="0" presId="urn:microsoft.com/office/officeart/2005/8/layout/balance1"/>
    <dgm:cxn modelId="{6762464D-08F6-43EA-9E57-DE1C2BED6C29}" type="presParOf" srcId="{BDBBA198-51F3-43DD-B90A-00F51DFC7DD0}" destId="{B5DADB17-6090-4365-A510-C0E31866663E}" srcOrd="2" destOrd="0" presId="urn:microsoft.com/office/officeart/2005/8/layout/balance1"/>
    <dgm:cxn modelId="{D1E4FD4E-26B5-4E57-B799-A9D5DADDEC12}" type="presParOf" srcId="{BDBBA198-51F3-43DD-B90A-00F51DFC7DD0}" destId="{718B6040-1B28-4210-9EC6-1E40C1A42325}" srcOrd="3" destOrd="0" presId="urn:microsoft.com/office/officeart/2005/8/layout/balance1"/>
    <dgm:cxn modelId="{5724A243-437F-499B-BCA3-24ACE11CC3A0}" type="presParOf" srcId="{BDBBA198-51F3-43DD-B90A-00F51DFC7DD0}" destId="{F8EA36DD-FD38-484A-8369-3F28BEAFC904}" srcOrd="4" destOrd="0" presId="urn:microsoft.com/office/officeart/2005/8/layout/balance1"/>
    <dgm:cxn modelId="{0F907625-DDD0-4C91-938D-72B08DF448B9}" type="presParOf" srcId="{BDBBA198-51F3-43DD-B90A-00F51DFC7DD0}" destId="{D651F37C-D34D-42D1-8E95-F69D80F5CFE8}" srcOrd="5" destOrd="0" presId="urn:microsoft.com/office/officeart/2005/8/layout/balance1"/>
    <dgm:cxn modelId="{9D2F5204-E377-47B1-B384-F4381A54F60A}" type="presParOf" srcId="{BDBBA198-51F3-43DD-B90A-00F51DFC7DD0}" destId="{0C715FE0-9E26-4E4D-B14B-E157DC81776E}" srcOrd="6" destOrd="0" presId="urn:microsoft.com/office/officeart/2005/8/layout/balance1"/>
    <dgm:cxn modelId="{5F5A07AD-7081-4DD7-9320-2D65990E5099}" type="presParOf" srcId="{BDBBA198-51F3-43DD-B90A-00F51DFC7DD0}" destId="{46560343-6A00-432A-A6C2-AC22A4A8E62C}" srcOrd="7" destOrd="0" presId="urn:microsoft.com/office/officeart/2005/8/layout/balance1"/>
    <dgm:cxn modelId="{0B084FC6-BD13-401A-8100-88F82A9F735D}" type="presParOf" srcId="{BDBBA198-51F3-43DD-B90A-00F51DFC7DD0}" destId="{958831B5-B7FE-4C81-817E-9BC12D54823D}" srcOrd="8" destOrd="0" presId="urn:microsoft.com/office/officeart/2005/8/layout/balance1"/>
    <dgm:cxn modelId="{D6AEC906-FBA0-4242-B459-314DE767D250}" type="presParOf" srcId="{BDBBA198-51F3-43DD-B90A-00F51DFC7DD0}" destId="{209D727F-1158-4881-8FB1-D464A25AC5F2}" srcOrd="9" destOrd="0" presId="urn:microsoft.com/office/officeart/2005/8/layout/balance1"/>
    <dgm:cxn modelId="{CB8B38EB-FC1D-4977-91B5-4AE93C5E1DDD}" type="presParOf" srcId="{BDBBA198-51F3-43DD-B90A-00F51DFC7DD0}" destId="{40047C34-B3C5-4B0B-8ADB-C4A1D7574F81}" srcOrd="10"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AD24B0-7E7C-4C0F-85C8-EADAB1412630}" type="doc">
      <dgm:prSet loTypeId="urn:microsoft.com/office/officeart/2005/8/layout/pyramid2" loCatId="pyramid" qsTypeId="urn:microsoft.com/office/officeart/2005/8/quickstyle/simple3" qsCatId="simple" csTypeId="urn:microsoft.com/office/officeart/2005/8/colors/colorful5" csCatId="colorful" phldr="1"/>
      <dgm:spPr/>
    </dgm:pt>
    <dgm:pt modelId="{D21C7723-1815-4230-94C9-84EFB07277C9}">
      <dgm:prSet phldrT="[Text]"/>
      <dgm:spPr/>
      <dgm:t>
        <a:bodyPr/>
        <a:lstStyle/>
        <a:p>
          <a:r>
            <a:rPr lang="de-DE" noProof="0" smtClean="0"/>
            <a:t>Agile Praktiken</a:t>
          </a:r>
          <a:endParaRPr lang="de-DE" noProof="0"/>
        </a:p>
      </dgm:t>
    </dgm:pt>
    <dgm:pt modelId="{AEE4AEC7-D043-49C6-A9F8-8772106A13BA}" type="parTrans" cxnId="{284B034A-ACFC-4C23-8FE0-A5103F58ED91}">
      <dgm:prSet/>
      <dgm:spPr/>
      <dgm:t>
        <a:bodyPr/>
        <a:lstStyle/>
        <a:p>
          <a:endParaRPr lang="en-GB"/>
        </a:p>
      </dgm:t>
    </dgm:pt>
    <dgm:pt modelId="{DA64FD42-D15E-427C-86BC-87FAB91D475B}" type="sibTrans" cxnId="{284B034A-ACFC-4C23-8FE0-A5103F58ED91}">
      <dgm:prSet/>
      <dgm:spPr/>
      <dgm:t>
        <a:bodyPr/>
        <a:lstStyle/>
        <a:p>
          <a:endParaRPr lang="en-GB"/>
        </a:p>
      </dgm:t>
    </dgm:pt>
    <dgm:pt modelId="{38BBC752-D95E-4A91-9016-8C9F4614DD58}">
      <dgm:prSet phldrT="[Text]"/>
      <dgm:spPr/>
      <dgm:t>
        <a:bodyPr/>
        <a:lstStyle/>
        <a:p>
          <a:r>
            <a:rPr lang="de-DE" noProof="0" smtClean="0"/>
            <a:t>Refactoring</a:t>
          </a:r>
          <a:endParaRPr lang="de-DE" noProof="0"/>
        </a:p>
      </dgm:t>
    </dgm:pt>
    <dgm:pt modelId="{D4F6B046-ED50-4365-A729-CB3D034AA9B4}" type="parTrans" cxnId="{58221F98-315C-43FE-AB65-B9365696DC8B}">
      <dgm:prSet/>
      <dgm:spPr/>
      <dgm:t>
        <a:bodyPr/>
        <a:lstStyle/>
        <a:p>
          <a:endParaRPr lang="en-GB"/>
        </a:p>
      </dgm:t>
    </dgm:pt>
    <dgm:pt modelId="{7193229E-C841-45E2-AECF-B06BC35BD4B3}" type="sibTrans" cxnId="{58221F98-315C-43FE-AB65-B9365696DC8B}">
      <dgm:prSet/>
      <dgm:spPr/>
      <dgm:t>
        <a:bodyPr/>
        <a:lstStyle/>
        <a:p>
          <a:endParaRPr lang="en-GB"/>
        </a:p>
      </dgm:t>
    </dgm:pt>
    <dgm:pt modelId="{6E68B8BB-DC95-4616-A367-76AF7E245FFC}">
      <dgm:prSet phldrT="[Text]"/>
      <dgm:spPr/>
      <dgm:t>
        <a:bodyPr/>
        <a:lstStyle/>
        <a:p>
          <a:r>
            <a:rPr lang="de-DE" noProof="0" dirty="0" smtClean="0"/>
            <a:t>Automatisierte Tests</a:t>
          </a:r>
          <a:endParaRPr lang="de-DE" noProof="0" dirty="0"/>
        </a:p>
      </dgm:t>
    </dgm:pt>
    <dgm:pt modelId="{C45914F7-DCF5-4918-87E4-76B45E24D8BD}" type="parTrans" cxnId="{D04B249C-3925-4FF0-962E-32743359458A}">
      <dgm:prSet/>
      <dgm:spPr/>
      <dgm:t>
        <a:bodyPr/>
        <a:lstStyle/>
        <a:p>
          <a:endParaRPr lang="en-GB"/>
        </a:p>
      </dgm:t>
    </dgm:pt>
    <dgm:pt modelId="{C9C1519A-5C78-45A7-83D6-49D07AC6B7FB}" type="sibTrans" cxnId="{D04B249C-3925-4FF0-962E-32743359458A}">
      <dgm:prSet/>
      <dgm:spPr/>
      <dgm:t>
        <a:bodyPr/>
        <a:lstStyle/>
        <a:p>
          <a:endParaRPr lang="en-GB"/>
        </a:p>
      </dgm:t>
    </dgm:pt>
    <dgm:pt modelId="{AF162349-4E94-4537-AFEF-AAEBC4C0969C}">
      <dgm:prSet phldrT="[Text]"/>
      <dgm:spPr/>
      <dgm:t>
        <a:bodyPr/>
        <a:lstStyle/>
        <a:p>
          <a:r>
            <a:rPr lang="de-DE" noProof="0" smtClean="0"/>
            <a:t>Testgetriebene Entwicklung</a:t>
          </a:r>
          <a:endParaRPr lang="de-DE" noProof="0"/>
        </a:p>
      </dgm:t>
    </dgm:pt>
    <dgm:pt modelId="{3F86774B-8EAE-4C84-9EF8-64837EA83234}" type="parTrans" cxnId="{37389BC9-CA10-40FA-85C4-B981DB063C1C}">
      <dgm:prSet/>
      <dgm:spPr/>
      <dgm:t>
        <a:bodyPr/>
        <a:lstStyle/>
        <a:p>
          <a:endParaRPr lang="en-GB"/>
        </a:p>
      </dgm:t>
    </dgm:pt>
    <dgm:pt modelId="{95AB31C2-D64F-42CC-BE49-0B83FBD393AC}" type="sibTrans" cxnId="{37389BC9-CA10-40FA-85C4-B981DB063C1C}">
      <dgm:prSet/>
      <dgm:spPr/>
      <dgm:t>
        <a:bodyPr/>
        <a:lstStyle/>
        <a:p>
          <a:endParaRPr lang="en-GB"/>
        </a:p>
      </dgm:t>
    </dgm:pt>
    <dgm:pt modelId="{AE0F45AE-5FBE-4B27-9A81-8A211353FF7D}">
      <dgm:prSet phldrT="[Text]"/>
      <dgm:spPr/>
      <dgm:t>
        <a:bodyPr/>
        <a:lstStyle/>
        <a:p>
          <a:r>
            <a:rPr lang="de-DE" noProof="0" smtClean="0"/>
            <a:t>Emergent Design</a:t>
          </a:r>
          <a:endParaRPr lang="de-DE" noProof="0"/>
        </a:p>
      </dgm:t>
    </dgm:pt>
    <dgm:pt modelId="{C8F65F9C-B495-46C5-B68C-A31BD77F510D}" type="parTrans" cxnId="{0DFD12F0-9630-406D-84E6-F6203DDC2B64}">
      <dgm:prSet/>
      <dgm:spPr/>
      <dgm:t>
        <a:bodyPr/>
        <a:lstStyle/>
        <a:p>
          <a:endParaRPr lang="en-GB"/>
        </a:p>
      </dgm:t>
    </dgm:pt>
    <dgm:pt modelId="{B939E673-C0FC-4923-ABAE-ED536B2A9FD6}" type="sibTrans" cxnId="{0DFD12F0-9630-406D-84E6-F6203DDC2B64}">
      <dgm:prSet/>
      <dgm:spPr/>
      <dgm:t>
        <a:bodyPr/>
        <a:lstStyle/>
        <a:p>
          <a:endParaRPr lang="en-GB"/>
        </a:p>
      </dgm:t>
    </dgm:pt>
    <dgm:pt modelId="{366FE4B9-F56C-465E-9D33-53581BF5CE81}" type="pres">
      <dgm:prSet presAssocID="{09AD24B0-7E7C-4C0F-85C8-EADAB1412630}" presName="compositeShape" presStyleCnt="0">
        <dgm:presLayoutVars>
          <dgm:dir/>
          <dgm:resizeHandles/>
        </dgm:presLayoutVars>
      </dgm:prSet>
      <dgm:spPr/>
    </dgm:pt>
    <dgm:pt modelId="{B378CA0A-63EF-4468-AA5A-D127B399F58C}" type="pres">
      <dgm:prSet presAssocID="{09AD24B0-7E7C-4C0F-85C8-EADAB1412630}" presName="pyramid" presStyleLbl="node1" presStyleIdx="0" presStyleCnt="1" custLinFactNeighborX="-1845"/>
      <dgm:spPr/>
    </dgm:pt>
    <dgm:pt modelId="{FB922BC1-9483-4957-8880-AB723A52530D}" type="pres">
      <dgm:prSet presAssocID="{09AD24B0-7E7C-4C0F-85C8-EADAB1412630}" presName="theList" presStyleCnt="0"/>
      <dgm:spPr/>
    </dgm:pt>
    <dgm:pt modelId="{CE8852D5-D028-4A34-A7B4-89F06174F18A}" type="pres">
      <dgm:prSet presAssocID="{D21C7723-1815-4230-94C9-84EFB07277C9}" presName="aNode" presStyleLbl="fgAcc1" presStyleIdx="0" presStyleCnt="5">
        <dgm:presLayoutVars>
          <dgm:bulletEnabled val="1"/>
        </dgm:presLayoutVars>
      </dgm:prSet>
      <dgm:spPr/>
      <dgm:t>
        <a:bodyPr/>
        <a:lstStyle/>
        <a:p>
          <a:endParaRPr lang="en-GB"/>
        </a:p>
      </dgm:t>
    </dgm:pt>
    <dgm:pt modelId="{BDD55C18-9B7F-45AB-BF42-442318C84672}" type="pres">
      <dgm:prSet presAssocID="{D21C7723-1815-4230-94C9-84EFB07277C9}" presName="aSpace" presStyleCnt="0"/>
      <dgm:spPr/>
    </dgm:pt>
    <dgm:pt modelId="{4ABA1B27-80EA-452D-A63D-2D770280042D}" type="pres">
      <dgm:prSet presAssocID="{AE0F45AE-5FBE-4B27-9A81-8A211353FF7D}" presName="aNode" presStyleLbl="fgAcc1" presStyleIdx="1" presStyleCnt="5">
        <dgm:presLayoutVars>
          <dgm:bulletEnabled val="1"/>
        </dgm:presLayoutVars>
      </dgm:prSet>
      <dgm:spPr/>
      <dgm:t>
        <a:bodyPr/>
        <a:lstStyle/>
        <a:p>
          <a:endParaRPr lang="en-GB"/>
        </a:p>
      </dgm:t>
    </dgm:pt>
    <dgm:pt modelId="{F9EE726E-2A89-4441-BB49-18A406C107EC}" type="pres">
      <dgm:prSet presAssocID="{AE0F45AE-5FBE-4B27-9A81-8A211353FF7D}" presName="aSpace" presStyleCnt="0"/>
      <dgm:spPr/>
    </dgm:pt>
    <dgm:pt modelId="{B757F361-D535-4E7C-8A5E-D6C9F0789306}" type="pres">
      <dgm:prSet presAssocID="{38BBC752-D95E-4A91-9016-8C9F4614DD58}" presName="aNode" presStyleLbl="fgAcc1" presStyleIdx="2" presStyleCnt="5">
        <dgm:presLayoutVars>
          <dgm:bulletEnabled val="1"/>
        </dgm:presLayoutVars>
      </dgm:prSet>
      <dgm:spPr/>
      <dgm:t>
        <a:bodyPr/>
        <a:lstStyle/>
        <a:p>
          <a:endParaRPr lang="en-GB"/>
        </a:p>
      </dgm:t>
    </dgm:pt>
    <dgm:pt modelId="{507030B9-0C95-4292-9E75-DDC7B21BF197}" type="pres">
      <dgm:prSet presAssocID="{38BBC752-D95E-4A91-9016-8C9F4614DD58}" presName="aSpace" presStyleCnt="0"/>
      <dgm:spPr/>
    </dgm:pt>
    <dgm:pt modelId="{6DDA251C-8137-4980-A82B-DC53B56380C3}" type="pres">
      <dgm:prSet presAssocID="{AF162349-4E94-4537-AFEF-AAEBC4C0969C}" presName="aNode" presStyleLbl="fgAcc1" presStyleIdx="3" presStyleCnt="5">
        <dgm:presLayoutVars>
          <dgm:bulletEnabled val="1"/>
        </dgm:presLayoutVars>
      </dgm:prSet>
      <dgm:spPr/>
      <dgm:t>
        <a:bodyPr/>
        <a:lstStyle/>
        <a:p>
          <a:endParaRPr lang="en-GB"/>
        </a:p>
      </dgm:t>
    </dgm:pt>
    <dgm:pt modelId="{9A4CCAA4-3B1E-423B-B67F-F043271EEA6C}" type="pres">
      <dgm:prSet presAssocID="{AF162349-4E94-4537-AFEF-AAEBC4C0969C}" presName="aSpace" presStyleCnt="0"/>
      <dgm:spPr/>
    </dgm:pt>
    <dgm:pt modelId="{54B37359-4623-4555-89D8-00DC04C4EF1D}" type="pres">
      <dgm:prSet presAssocID="{6E68B8BB-DC95-4616-A367-76AF7E245FFC}" presName="aNode" presStyleLbl="fgAcc1" presStyleIdx="4" presStyleCnt="5">
        <dgm:presLayoutVars>
          <dgm:bulletEnabled val="1"/>
        </dgm:presLayoutVars>
      </dgm:prSet>
      <dgm:spPr/>
      <dgm:t>
        <a:bodyPr/>
        <a:lstStyle/>
        <a:p>
          <a:endParaRPr lang="en-GB"/>
        </a:p>
      </dgm:t>
    </dgm:pt>
    <dgm:pt modelId="{2D9B7E17-E1F6-40DF-A029-FF01DE3BEA83}" type="pres">
      <dgm:prSet presAssocID="{6E68B8BB-DC95-4616-A367-76AF7E245FFC}" presName="aSpace" presStyleCnt="0"/>
      <dgm:spPr/>
    </dgm:pt>
  </dgm:ptLst>
  <dgm:cxnLst>
    <dgm:cxn modelId="{284B034A-ACFC-4C23-8FE0-A5103F58ED91}" srcId="{09AD24B0-7E7C-4C0F-85C8-EADAB1412630}" destId="{D21C7723-1815-4230-94C9-84EFB07277C9}" srcOrd="0" destOrd="0" parTransId="{AEE4AEC7-D043-49C6-A9F8-8772106A13BA}" sibTransId="{DA64FD42-D15E-427C-86BC-87FAB91D475B}"/>
    <dgm:cxn modelId="{3BCF98FF-2312-4D63-9A90-AB7BD670663F}" type="presOf" srcId="{09AD24B0-7E7C-4C0F-85C8-EADAB1412630}" destId="{366FE4B9-F56C-465E-9D33-53581BF5CE81}" srcOrd="0" destOrd="0" presId="urn:microsoft.com/office/officeart/2005/8/layout/pyramid2"/>
    <dgm:cxn modelId="{D04B249C-3925-4FF0-962E-32743359458A}" srcId="{09AD24B0-7E7C-4C0F-85C8-EADAB1412630}" destId="{6E68B8BB-DC95-4616-A367-76AF7E245FFC}" srcOrd="4" destOrd="0" parTransId="{C45914F7-DCF5-4918-87E4-76B45E24D8BD}" sibTransId="{C9C1519A-5C78-45A7-83D6-49D07AC6B7FB}"/>
    <dgm:cxn modelId="{3E9F8132-AB1E-4166-BE96-EB5066D27898}" type="presOf" srcId="{AE0F45AE-5FBE-4B27-9A81-8A211353FF7D}" destId="{4ABA1B27-80EA-452D-A63D-2D770280042D}" srcOrd="0" destOrd="0" presId="urn:microsoft.com/office/officeart/2005/8/layout/pyramid2"/>
    <dgm:cxn modelId="{37389BC9-CA10-40FA-85C4-B981DB063C1C}" srcId="{09AD24B0-7E7C-4C0F-85C8-EADAB1412630}" destId="{AF162349-4E94-4537-AFEF-AAEBC4C0969C}" srcOrd="3" destOrd="0" parTransId="{3F86774B-8EAE-4C84-9EF8-64837EA83234}" sibTransId="{95AB31C2-D64F-42CC-BE49-0B83FBD393AC}"/>
    <dgm:cxn modelId="{31206692-9599-4EAE-90F3-C10D36EA5E10}" type="presOf" srcId="{D21C7723-1815-4230-94C9-84EFB07277C9}" destId="{CE8852D5-D028-4A34-A7B4-89F06174F18A}" srcOrd="0" destOrd="0" presId="urn:microsoft.com/office/officeart/2005/8/layout/pyramid2"/>
    <dgm:cxn modelId="{0DFD12F0-9630-406D-84E6-F6203DDC2B64}" srcId="{09AD24B0-7E7C-4C0F-85C8-EADAB1412630}" destId="{AE0F45AE-5FBE-4B27-9A81-8A211353FF7D}" srcOrd="1" destOrd="0" parTransId="{C8F65F9C-B495-46C5-B68C-A31BD77F510D}" sibTransId="{B939E673-C0FC-4923-ABAE-ED536B2A9FD6}"/>
    <dgm:cxn modelId="{7938BA23-A7DE-4DA2-8D15-62D51D0F196E}" type="presOf" srcId="{6E68B8BB-DC95-4616-A367-76AF7E245FFC}" destId="{54B37359-4623-4555-89D8-00DC04C4EF1D}" srcOrd="0" destOrd="0" presId="urn:microsoft.com/office/officeart/2005/8/layout/pyramid2"/>
    <dgm:cxn modelId="{58221F98-315C-43FE-AB65-B9365696DC8B}" srcId="{09AD24B0-7E7C-4C0F-85C8-EADAB1412630}" destId="{38BBC752-D95E-4A91-9016-8C9F4614DD58}" srcOrd="2" destOrd="0" parTransId="{D4F6B046-ED50-4365-A729-CB3D034AA9B4}" sibTransId="{7193229E-C841-45E2-AECF-B06BC35BD4B3}"/>
    <dgm:cxn modelId="{57718373-8F7F-44B3-8FA7-880D39C0A60A}" type="presOf" srcId="{AF162349-4E94-4537-AFEF-AAEBC4C0969C}" destId="{6DDA251C-8137-4980-A82B-DC53B56380C3}" srcOrd="0" destOrd="0" presId="urn:microsoft.com/office/officeart/2005/8/layout/pyramid2"/>
    <dgm:cxn modelId="{86195BCF-E26E-49C2-81D8-B3815E2C172A}" type="presOf" srcId="{38BBC752-D95E-4A91-9016-8C9F4614DD58}" destId="{B757F361-D535-4E7C-8A5E-D6C9F0789306}" srcOrd="0" destOrd="0" presId="urn:microsoft.com/office/officeart/2005/8/layout/pyramid2"/>
    <dgm:cxn modelId="{FF826C08-68FE-43F6-929E-F6D509358B6B}" type="presParOf" srcId="{366FE4B9-F56C-465E-9D33-53581BF5CE81}" destId="{B378CA0A-63EF-4468-AA5A-D127B399F58C}" srcOrd="0" destOrd="0" presId="urn:microsoft.com/office/officeart/2005/8/layout/pyramid2"/>
    <dgm:cxn modelId="{222DFC09-25AB-4C4E-B751-2C6D67A00424}" type="presParOf" srcId="{366FE4B9-F56C-465E-9D33-53581BF5CE81}" destId="{FB922BC1-9483-4957-8880-AB723A52530D}" srcOrd="1" destOrd="0" presId="urn:microsoft.com/office/officeart/2005/8/layout/pyramid2"/>
    <dgm:cxn modelId="{1CD3937C-059C-40D8-9703-BC053CF35F28}" type="presParOf" srcId="{FB922BC1-9483-4957-8880-AB723A52530D}" destId="{CE8852D5-D028-4A34-A7B4-89F06174F18A}" srcOrd="0" destOrd="0" presId="urn:microsoft.com/office/officeart/2005/8/layout/pyramid2"/>
    <dgm:cxn modelId="{E023365F-3BF7-47DF-ACB6-0B17B2E50932}" type="presParOf" srcId="{FB922BC1-9483-4957-8880-AB723A52530D}" destId="{BDD55C18-9B7F-45AB-BF42-442318C84672}" srcOrd="1" destOrd="0" presId="urn:microsoft.com/office/officeart/2005/8/layout/pyramid2"/>
    <dgm:cxn modelId="{BC27C035-8B3A-4DB8-BF6B-9D5ED6927A29}" type="presParOf" srcId="{FB922BC1-9483-4957-8880-AB723A52530D}" destId="{4ABA1B27-80EA-452D-A63D-2D770280042D}" srcOrd="2" destOrd="0" presId="urn:microsoft.com/office/officeart/2005/8/layout/pyramid2"/>
    <dgm:cxn modelId="{D76E9914-044D-4257-AA64-9E0C0636F090}" type="presParOf" srcId="{FB922BC1-9483-4957-8880-AB723A52530D}" destId="{F9EE726E-2A89-4441-BB49-18A406C107EC}" srcOrd="3" destOrd="0" presId="urn:microsoft.com/office/officeart/2005/8/layout/pyramid2"/>
    <dgm:cxn modelId="{644FE607-7733-465B-B1B2-9B33919940CC}" type="presParOf" srcId="{FB922BC1-9483-4957-8880-AB723A52530D}" destId="{B757F361-D535-4E7C-8A5E-D6C9F0789306}" srcOrd="4" destOrd="0" presId="urn:microsoft.com/office/officeart/2005/8/layout/pyramid2"/>
    <dgm:cxn modelId="{7E0D21F2-6B97-4BB4-906C-CE8F08F64708}" type="presParOf" srcId="{FB922BC1-9483-4957-8880-AB723A52530D}" destId="{507030B9-0C95-4292-9E75-DDC7B21BF197}" srcOrd="5" destOrd="0" presId="urn:microsoft.com/office/officeart/2005/8/layout/pyramid2"/>
    <dgm:cxn modelId="{7C96597B-553F-459E-BC61-5F955A0884CA}" type="presParOf" srcId="{FB922BC1-9483-4957-8880-AB723A52530D}" destId="{6DDA251C-8137-4980-A82B-DC53B56380C3}" srcOrd="6" destOrd="0" presId="urn:microsoft.com/office/officeart/2005/8/layout/pyramid2"/>
    <dgm:cxn modelId="{CDE8AD3D-B0CD-4A76-81E2-C55F8719B896}" type="presParOf" srcId="{FB922BC1-9483-4957-8880-AB723A52530D}" destId="{9A4CCAA4-3B1E-423B-B67F-F043271EEA6C}" srcOrd="7" destOrd="0" presId="urn:microsoft.com/office/officeart/2005/8/layout/pyramid2"/>
    <dgm:cxn modelId="{036FFCEC-A263-4E2E-A893-85D17361C12E}" type="presParOf" srcId="{FB922BC1-9483-4957-8880-AB723A52530D}" destId="{54B37359-4623-4555-89D8-00DC04C4EF1D}" srcOrd="8" destOrd="0" presId="urn:microsoft.com/office/officeart/2005/8/layout/pyramid2"/>
    <dgm:cxn modelId="{BACFE550-565D-49A2-A6C3-E499B7301822}" type="presParOf" srcId="{FB922BC1-9483-4957-8880-AB723A52530D}" destId="{2D9B7E17-E1F6-40DF-A029-FF01DE3BEA83}"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B6A5506-EE7B-4693-A53F-9C8920831550}" type="doc">
      <dgm:prSet loTypeId="urn:microsoft.com/office/officeart/2005/8/layout/gear1" loCatId="relationship" qsTypeId="urn:microsoft.com/office/officeart/2005/8/quickstyle/simple1" qsCatId="simple" csTypeId="urn:microsoft.com/office/officeart/2005/8/colors/colorful5" csCatId="colorful" phldr="1"/>
      <dgm:spPr/>
    </dgm:pt>
    <dgm:pt modelId="{15759B17-107D-4828-9616-5DCA052304F8}">
      <dgm:prSet phldrT="[Text]"/>
      <dgm:spPr/>
      <dgm:t>
        <a:bodyPr/>
        <a:lstStyle/>
        <a:p>
          <a:r>
            <a:rPr lang="en-GB" dirty="0" smtClean="0"/>
            <a:t>Refactor</a:t>
          </a:r>
          <a:endParaRPr lang="en-GB" dirty="0"/>
        </a:p>
      </dgm:t>
    </dgm:pt>
    <dgm:pt modelId="{CC9C8E57-F639-411F-9EE1-CE2C63DA2BAA}" type="parTrans" cxnId="{DBC17340-109C-4097-A72C-7B9E3217AB87}">
      <dgm:prSet/>
      <dgm:spPr/>
      <dgm:t>
        <a:bodyPr/>
        <a:lstStyle/>
        <a:p>
          <a:endParaRPr lang="en-GB"/>
        </a:p>
      </dgm:t>
    </dgm:pt>
    <dgm:pt modelId="{164B6D7E-DCB1-4221-B21C-5D1BCD2B0B3F}" type="sibTrans" cxnId="{DBC17340-109C-4097-A72C-7B9E3217AB87}">
      <dgm:prSet/>
      <dgm:spPr/>
      <dgm:t>
        <a:bodyPr/>
        <a:lstStyle/>
        <a:p>
          <a:endParaRPr lang="en-GB"/>
        </a:p>
      </dgm:t>
    </dgm:pt>
    <dgm:pt modelId="{9A412795-CF07-48CA-AD63-D32DC4C1ADFD}">
      <dgm:prSet phldrT="[Text]"/>
      <dgm:spPr/>
      <dgm:t>
        <a:bodyPr/>
        <a:lstStyle/>
        <a:p>
          <a:r>
            <a:rPr lang="en-GB" dirty="0" smtClean="0"/>
            <a:t>Simple</a:t>
          </a:r>
        </a:p>
        <a:p>
          <a:r>
            <a:rPr lang="en-GB" dirty="0" smtClean="0"/>
            <a:t>System</a:t>
          </a:r>
          <a:endParaRPr lang="en-GB" dirty="0"/>
        </a:p>
      </dgm:t>
    </dgm:pt>
    <dgm:pt modelId="{353375F1-103E-4584-8F2F-9D4A4409B288}" type="parTrans" cxnId="{EF48D9B1-2258-4E25-8BDC-B1C7D6590614}">
      <dgm:prSet/>
      <dgm:spPr/>
      <dgm:t>
        <a:bodyPr/>
        <a:lstStyle/>
        <a:p>
          <a:endParaRPr lang="en-GB"/>
        </a:p>
      </dgm:t>
    </dgm:pt>
    <dgm:pt modelId="{F506F9D1-40DE-43E2-B6C2-754BD1D6E95E}" type="sibTrans" cxnId="{EF48D9B1-2258-4E25-8BDC-B1C7D6590614}">
      <dgm:prSet/>
      <dgm:spPr/>
      <dgm:t>
        <a:bodyPr/>
        <a:lstStyle/>
        <a:p>
          <a:endParaRPr lang="en-GB"/>
        </a:p>
      </dgm:t>
    </dgm:pt>
    <dgm:pt modelId="{E1494FE5-D36E-4507-8549-026E961EEAA5}">
      <dgm:prSet phldrT="[Text]"/>
      <dgm:spPr/>
      <dgm:t>
        <a:bodyPr/>
        <a:lstStyle/>
        <a:p>
          <a:r>
            <a:rPr lang="en-GB" dirty="0" smtClean="0"/>
            <a:t>Continuous testing</a:t>
          </a:r>
          <a:endParaRPr lang="en-GB" dirty="0"/>
        </a:p>
      </dgm:t>
    </dgm:pt>
    <dgm:pt modelId="{2B72EEBA-8DD6-4021-AD3C-9FA09C0AA7C2}" type="parTrans" cxnId="{B2A0458F-686A-418C-9122-77F760F20884}">
      <dgm:prSet/>
      <dgm:spPr/>
      <dgm:t>
        <a:bodyPr/>
        <a:lstStyle/>
        <a:p>
          <a:endParaRPr lang="en-GB"/>
        </a:p>
      </dgm:t>
    </dgm:pt>
    <dgm:pt modelId="{3E540A85-9843-46A2-8E25-634A3E65FF34}" type="sibTrans" cxnId="{B2A0458F-686A-418C-9122-77F760F20884}">
      <dgm:prSet/>
      <dgm:spPr/>
      <dgm:t>
        <a:bodyPr/>
        <a:lstStyle/>
        <a:p>
          <a:endParaRPr lang="en-GB"/>
        </a:p>
      </dgm:t>
    </dgm:pt>
    <dgm:pt modelId="{2009A2B2-346C-4F7D-BC5A-7BDAAB35686F}" type="pres">
      <dgm:prSet presAssocID="{1B6A5506-EE7B-4693-A53F-9C8920831550}" presName="composite" presStyleCnt="0">
        <dgm:presLayoutVars>
          <dgm:chMax val="3"/>
          <dgm:animLvl val="lvl"/>
          <dgm:resizeHandles val="exact"/>
        </dgm:presLayoutVars>
      </dgm:prSet>
      <dgm:spPr/>
    </dgm:pt>
    <dgm:pt modelId="{16DA0D61-3168-49B0-82CC-3A674D8B724F}" type="pres">
      <dgm:prSet presAssocID="{E1494FE5-D36E-4507-8549-026E961EEAA5}" presName="gear1" presStyleLbl="node1" presStyleIdx="0" presStyleCnt="3">
        <dgm:presLayoutVars>
          <dgm:chMax val="1"/>
          <dgm:bulletEnabled val="1"/>
        </dgm:presLayoutVars>
      </dgm:prSet>
      <dgm:spPr/>
      <dgm:t>
        <a:bodyPr/>
        <a:lstStyle/>
        <a:p>
          <a:endParaRPr lang="en-GB"/>
        </a:p>
      </dgm:t>
    </dgm:pt>
    <dgm:pt modelId="{FE757393-0FF9-4AC4-8CBA-D3C5DF4B0127}" type="pres">
      <dgm:prSet presAssocID="{E1494FE5-D36E-4507-8549-026E961EEAA5}" presName="gear1srcNode" presStyleLbl="node1" presStyleIdx="0" presStyleCnt="3"/>
      <dgm:spPr/>
      <dgm:t>
        <a:bodyPr/>
        <a:lstStyle/>
        <a:p>
          <a:endParaRPr lang="en-GB"/>
        </a:p>
      </dgm:t>
    </dgm:pt>
    <dgm:pt modelId="{2594ABB0-95F4-43DA-9714-2C166FAB7C0C}" type="pres">
      <dgm:prSet presAssocID="{E1494FE5-D36E-4507-8549-026E961EEAA5}" presName="gear1dstNode" presStyleLbl="node1" presStyleIdx="0" presStyleCnt="3"/>
      <dgm:spPr/>
      <dgm:t>
        <a:bodyPr/>
        <a:lstStyle/>
        <a:p>
          <a:endParaRPr lang="en-GB"/>
        </a:p>
      </dgm:t>
    </dgm:pt>
    <dgm:pt modelId="{2D32D261-0BEA-4AB8-A4FD-5F5EB330B847}" type="pres">
      <dgm:prSet presAssocID="{15759B17-107D-4828-9616-5DCA052304F8}" presName="gear2" presStyleLbl="node1" presStyleIdx="1" presStyleCnt="3">
        <dgm:presLayoutVars>
          <dgm:chMax val="1"/>
          <dgm:bulletEnabled val="1"/>
        </dgm:presLayoutVars>
      </dgm:prSet>
      <dgm:spPr/>
      <dgm:t>
        <a:bodyPr/>
        <a:lstStyle/>
        <a:p>
          <a:endParaRPr lang="en-GB"/>
        </a:p>
      </dgm:t>
    </dgm:pt>
    <dgm:pt modelId="{D6362CEE-437D-49D9-AD57-231CE3EA3767}" type="pres">
      <dgm:prSet presAssocID="{15759B17-107D-4828-9616-5DCA052304F8}" presName="gear2srcNode" presStyleLbl="node1" presStyleIdx="1" presStyleCnt="3"/>
      <dgm:spPr/>
      <dgm:t>
        <a:bodyPr/>
        <a:lstStyle/>
        <a:p>
          <a:endParaRPr lang="en-GB"/>
        </a:p>
      </dgm:t>
    </dgm:pt>
    <dgm:pt modelId="{29842137-ABC3-4148-B304-02EEB2407905}" type="pres">
      <dgm:prSet presAssocID="{15759B17-107D-4828-9616-5DCA052304F8}" presName="gear2dstNode" presStyleLbl="node1" presStyleIdx="1" presStyleCnt="3"/>
      <dgm:spPr/>
      <dgm:t>
        <a:bodyPr/>
        <a:lstStyle/>
        <a:p>
          <a:endParaRPr lang="en-GB"/>
        </a:p>
      </dgm:t>
    </dgm:pt>
    <dgm:pt modelId="{FADE03D9-FC39-4A2E-923C-4E6A5A356900}" type="pres">
      <dgm:prSet presAssocID="{9A412795-CF07-48CA-AD63-D32DC4C1ADFD}" presName="gear3" presStyleLbl="node1" presStyleIdx="2" presStyleCnt="3"/>
      <dgm:spPr/>
      <dgm:t>
        <a:bodyPr/>
        <a:lstStyle/>
        <a:p>
          <a:endParaRPr lang="en-GB"/>
        </a:p>
      </dgm:t>
    </dgm:pt>
    <dgm:pt modelId="{3D8E97A2-D92E-4C3F-89A9-A90E712EC498}" type="pres">
      <dgm:prSet presAssocID="{9A412795-CF07-48CA-AD63-D32DC4C1ADFD}" presName="gear3tx" presStyleLbl="node1" presStyleIdx="2" presStyleCnt="3">
        <dgm:presLayoutVars>
          <dgm:chMax val="1"/>
          <dgm:bulletEnabled val="1"/>
        </dgm:presLayoutVars>
      </dgm:prSet>
      <dgm:spPr/>
      <dgm:t>
        <a:bodyPr/>
        <a:lstStyle/>
        <a:p>
          <a:endParaRPr lang="en-GB"/>
        </a:p>
      </dgm:t>
    </dgm:pt>
    <dgm:pt modelId="{A51E9A43-8BE0-45E2-9D51-B81EBF20E1F5}" type="pres">
      <dgm:prSet presAssocID="{9A412795-CF07-48CA-AD63-D32DC4C1ADFD}" presName="gear3srcNode" presStyleLbl="node1" presStyleIdx="2" presStyleCnt="3"/>
      <dgm:spPr/>
      <dgm:t>
        <a:bodyPr/>
        <a:lstStyle/>
        <a:p>
          <a:endParaRPr lang="en-GB"/>
        </a:p>
      </dgm:t>
    </dgm:pt>
    <dgm:pt modelId="{9E1D21D3-BB3E-4871-A91A-7602FA25217A}" type="pres">
      <dgm:prSet presAssocID="{9A412795-CF07-48CA-AD63-D32DC4C1ADFD}" presName="gear3dstNode" presStyleLbl="node1" presStyleIdx="2" presStyleCnt="3"/>
      <dgm:spPr/>
      <dgm:t>
        <a:bodyPr/>
        <a:lstStyle/>
        <a:p>
          <a:endParaRPr lang="en-GB"/>
        </a:p>
      </dgm:t>
    </dgm:pt>
    <dgm:pt modelId="{680C2DC9-85D4-44F7-9B85-91968900716A}" type="pres">
      <dgm:prSet presAssocID="{3E540A85-9843-46A2-8E25-634A3E65FF34}" presName="connector1" presStyleLbl="sibTrans2D1" presStyleIdx="0" presStyleCnt="3"/>
      <dgm:spPr/>
      <dgm:t>
        <a:bodyPr/>
        <a:lstStyle/>
        <a:p>
          <a:endParaRPr lang="en-GB"/>
        </a:p>
      </dgm:t>
    </dgm:pt>
    <dgm:pt modelId="{35BBF22E-2220-46E3-BE9C-EC968D88E356}" type="pres">
      <dgm:prSet presAssocID="{164B6D7E-DCB1-4221-B21C-5D1BCD2B0B3F}" presName="connector2" presStyleLbl="sibTrans2D1" presStyleIdx="1" presStyleCnt="3"/>
      <dgm:spPr/>
      <dgm:t>
        <a:bodyPr/>
        <a:lstStyle/>
        <a:p>
          <a:endParaRPr lang="en-GB"/>
        </a:p>
      </dgm:t>
    </dgm:pt>
    <dgm:pt modelId="{E80E6184-AA6F-4AE2-A740-F0B50A2CB490}" type="pres">
      <dgm:prSet presAssocID="{F506F9D1-40DE-43E2-B6C2-754BD1D6E95E}" presName="connector3" presStyleLbl="sibTrans2D1" presStyleIdx="2" presStyleCnt="3"/>
      <dgm:spPr/>
      <dgm:t>
        <a:bodyPr/>
        <a:lstStyle/>
        <a:p>
          <a:endParaRPr lang="en-GB"/>
        </a:p>
      </dgm:t>
    </dgm:pt>
  </dgm:ptLst>
  <dgm:cxnLst>
    <dgm:cxn modelId="{A5733FDE-7D4C-4340-B4E1-B4515A70EE8A}" type="presOf" srcId="{164B6D7E-DCB1-4221-B21C-5D1BCD2B0B3F}" destId="{35BBF22E-2220-46E3-BE9C-EC968D88E356}" srcOrd="0" destOrd="0" presId="urn:microsoft.com/office/officeart/2005/8/layout/gear1"/>
    <dgm:cxn modelId="{EF48D9B1-2258-4E25-8BDC-B1C7D6590614}" srcId="{1B6A5506-EE7B-4693-A53F-9C8920831550}" destId="{9A412795-CF07-48CA-AD63-D32DC4C1ADFD}" srcOrd="2" destOrd="0" parTransId="{353375F1-103E-4584-8F2F-9D4A4409B288}" sibTransId="{F506F9D1-40DE-43E2-B6C2-754BD1D6E95E}"/>
    <dgm:cxn modelId="{FB20483D-B8FC-41C5-BE16-59CE6CD58A57}" type="presOf" srcId="{F506F9D1-40DE-43E2-B6C2-754BD1D6E95E}" destId="{E80E6184-AA6F-4AE2-A740-F0B50A2CB490}" srcOrd="0" destOrd="0" presId="urn:microsoft.com/office/officeart/2005/8/layout/gear1"/>
    <dgm:cxn modelId="{06938555-118B-4D03-974D-4AC231B2D502}" type="presOf" srcId="{9A412795-CF07-48CA-AD63-D32DC4C1ADFD}" destId="{A51E9A43-8BE0-45E2-9D51-B81EBF20E1F5}" srcOrd="2" destOrd="0" presId="urn:microsoft.com/office/officeart/2005/8/layout/gear1"/>
    <dgm:cxn modelId="{DBC17340-109C-4097-A72C-7B9E3217AB87}" srcId="{1B6A5506-EE7B-4693-A53F-9C8920831550}" destId="{15759B17-107D-4828-9616-5DCA052304F8}" srcOrd="1" destOrd="0" parTransId="{CC9C8E57-F639-411F-9EE1-CE2C63DA2BAA}" sibTransId="{164B6D7E-DCB1-4221-B21C-5D1BCD2B0B3F}"/>
    <dgm:cxn modelId="{F69F4E59-28B2-4C6F-93AA-8A8181512A5F}" type="presOf" srcId="{E1494FE5-D36E-4507-8549-026E961EEAA5}" destId="{FE757393-0FF9-4AC4-8CBA-D3C5DF4B0127}" srcOrd="1" destOrd="0" presId="urn:microsoft.com/office/officeart/2005/8/layout/gear1"/>
    <dgm:cxn modelId="{2ED9AFAB-28F2-4E73-BBD9-972BED8AB79D}" type="presOf" srcId="{E1494FE5-D36E-4507-8549-026E961EEAA5}" destId="{2594ABB0-95F4-43DA-9714-2C166FAB7C0C}" srcOrd="2" destOrd="0" presId="urn:microsoft.com/office/officeart/2005/8/layout/gear1"/>
    <dgm:cxn modelId="{C30095A0-C1A5-4CB4-968F-60069116C7CC}" type="presOf" srcId="{E1494FE5-D36E-4507-8549-026E961EEAA5}" destId="{16DA0D61-3168-49B0-82CC-3A674D8B724F}" srcOrd="0" destOrd="0" presId="urn:microsoft.com/office/officeart/2005/8/layout/gear1"/>
    <dgm:cxn modelId="{E43334C7-3C87-4469-81A6-EB75FFF1CDAE}" type="presOf" srcId="{9A412795-CF07-48CA-AD63-D32DC4C1ADFD}" destId="{9E1D21D3-BB3E-4871-A91A-7602FA25217A}" srcOrd="3" destOrd="0" presId="urn:microsoft.com/office/officeart/2005/8/layout/gear1"/>
    <dgm:cxn modelId="{DC18D7E3-4B5C-4DFE-B8CC-FFDE61351647}" type="presOf" srcId="{3E540A85-9843-46A2-8E25-634A3E65FF34}" destId="{680C2DC9-85D4-44F7-9B85-91968900716A}" srcOrd="0" destOrd="0" presId="urn:microsoft.com/office/officeart/2005/8/layout/gear1"/>
    <dgm:cxn modelId="{FBD40EB5-6705-4136-BFC0-C4765274B579}" type="presOf" srcId="{15759B17-107D-4828-9616-5DCA052304F8}" destId="{2D32D261-0BEA-4AB8-A4FD-5F5EB330B847}" srcOrd="0" destOrd="0" presId="urn:microsoft.com/office/officeart/2005/8/layout/gear1"/>
    <dgm:cxn modelId="{785493D7-B20C-4DF3-AD64-867EB141A7D9}" type="presOf" srcId="{15759B17-107D-4828-9616-5DCA052304F8}" destId="{29842137-ABC3-4148-B304-02EEB2407905}" srcOrd="2" destOrd="0" presId="urn:microsoft.com/office/officeart/2005/8/layout/gear1"/>
    <dgm:cxn modelId="{36295D0C-B8B4-4120-BAB4-E16FB4C0D319}" type="presOf" srcId="{15759B17-107D-4828-9616-5DCA052304F8}" destId="{D6362CEE-437D-49D9-AD57-231CE3EA3767}" srcOrd="1" destOrd="0" presId="urn:microsoft.com/office/officeart/2005/8/layout/gear1"/>
    <dgm:cxn modelId="{9B92B66A-C137-48B2-B3F0-B2C3A9952A4F}" type="presOf" srcId="{9A412795-CF07-48CA-AD63-D32DC4C1ADFD}" destId="{FADE03D9-FC39-4A2E-923C-4E6A5A356900}" srcOrd="0" destOrd="0" presId="urn:microsoft.com/office/officeart/2005/8/layout/gear1"/>
    <dgm:cxn modelId="{B2A0458F-686A-418C-9122-77F760F20884}" srcId="{1B6A5506-EE7B-4693-A53F-9C8920831550}" destId="{E1494FE5-D36E-4507-8549-026E961EEAA5}" srcOrd="0" destOrd="0" parTransId="{2B72EEBA-8DD6-4021-AD3C-9FA09C0AA7C2}" sibTransId="{3E540A85-9843-46A2-8E25-634A3E65FF34}"/>
    <dgm:cxn modelId="{0BED4D6E-EABA-4139-BFA0-9FD2F5E90D6E}" type="presOf" srcId="{1B6A5506-EE7B-4693-A53F-9C8920831550}" destId="{2009A2B2-346C-4F7D-BC5A-7BDAAB35686F}" srcOrd="0" destOrd="0" presId="urn:microsoft.com/office/officeart/2005/8/layout/gear1"/>
    <dgm:cxn modelId="{A78CBDA4-1C1E-4E02-990C-B66228818F5E}" type="presOf" srcId="{9A412795-CF07-48CA-AD63-D32DC4C1ADFD}" destId="{3D8E97A2-D92E-4C3F-89A9-A90E712EC498}" srcOrd="1" destOrd="0" presId="urn:microsoft.com/office/officeart/2005/8/layout/gear1"/>
    <dgm:cxn modelId="{7E13EBC9-E5FF-4AA7-B726-5FF546773BDE}" type="presParOf" srcId="{2009A2B2-346C-4F7D-BC5A-7BDAAB35686F}" destId="{16DA0D61-3168-49B0-82CC-3A674D8B724F}" srcOrd="0" destOrd="0" presId="urn:microsoft.com/office/officeart/2005/8/layout/gear1"/>
    <dgm:cxn modelId="{9D41E43C-54D8-4FD8-A888-44CBDA5B57BC}" type="presParOf" srcId="{2009A2B2-346C-4F7D-BC5A-7BDAAB35686F}" destId="{FE757393-0FF9-4AC4-8CBA-D3C5DF4B0127}" srcOrd="1" destOrd="0" presId="urn:microsoft.com/office/officeart/2005/8/layout/gear1"/>
    <dgm:cxn modelId="{2A9796CD-60F4-4B3F-911D-1F52BC21378A}" type="presParOf" srcId="{2009A2B2-346C-4F7D-BC5A-7BDAAB35686F}" destId="{2594ABB0-95F4-43DA-9714-2C166FAB7C0C}" srcOrd="2" destOrd="0" presId="urn:microsoft.com/office/officeart/2005/8/layout/gear1"/>
    <dgm:cxn modelId="{E83FF242-D37B-4F8A-BFCF-DFE1E3408BCC}" type="presParOf" srcId="{2009A2B2-346C-4F7D-BC5A-7BDAAB35686F}" destId="{2D32D261-0BEA-4AB8-A4FD-5F5EB330B847}" srcOrd="3" destOrd="0" presId="urn:microsoft.com/office/officeart/2005/8/layout/gear1"/>
    <dgm:cxn modelId="{C60DCBE8-ECA9-4B3B-B4F9-056FF90B5B9C}" type="presParOf" srcId="{2009A2B2-346C-4F7D-BC5A-7BDAAB35686F}" destId="{D6362CEE-437D-49D9-AD57-231CE3EA3767}" srcOrd="4" destOrd="0" presId="urn:microsoft.com/office/officeart/2005/8/layout/gear1"/>
    <dgm:cxn modelId="{471955FD-3CB8-4D7B-9B00-701C136BFED4}" type="presParOf" srcId="{2009A2B2-346C-4F7D-BC5A-7BDAAB35686F}" destId="{29842137-ABC3-4148-B304-02EEB2407905}" srcOrd="5" destOrd="0" presId="urn:microsoft.com/office/officeart/2005/8/layout/gear1"/>
    <dgm:cxn modelId="{35E855F9-104E-4FE5-928F-6ACC458FFC14}" type="presParOf" srcId="{2009A2B2-346C-4F7D-BC5A-7BDAAB35686F}" destId="{FADE03D9-FC39-4A2E-923C-4E6A5A356900}" srcOrd="6" destOrd="0" presId="urn:microsoft.com/office/officeart/2005/8/layout/gear1"/>
    <dgm:cxn modelId="{65BAC3B7-3313-4C63-8861-712B5957E1A5}" type="presParOf" srcId="{2009A2B2-346C-4F7D-BC5A-7BDAAB35686F}" destId="{3D8E97A2-D92E-4C3F-89A9-A90E712EC498}" srcOrd="7" destOrd="0" presId="urn:microsoft.com/office/officeart/2005/8/layout/gear1"/>
    <dgm:cxn modelId="{C44D35C2-1EAB-4527-AAF4-9D6FFDC14134}" type="presParOf" srcId="{2009A2B2-346C-4F7D-BC5A-7BDAAB35686F}" destId="{A51E9A43-8BE0-45E2-9D51-B81EBF20E1F5}" srcOrd="8" destOrd="0" presId="urn:microsoft.com/office/officeart/2005/8/layout/gear1"/>
    <dgm:cxn modelId="{FFD26785-122D-4002-B57D-E4BED616D264}" type="presParOf" srcId="{2009A2B2-346C-4F7D-BC5A-7BDAAB35686F}" destId="{9E1D21D3-BB3E-4871-A91A-7602FA25217A}" srcOrd="9" destOrd="0" presId="urn:microsoft.com/office/officeart/2005/8/layout/gear1"/>
    <dgm:cxn modelId="{A90AD021-458F-4BB8-89EA-1E2CDC8D0E4B}" type="presParOf" srcId="{2009A2B2-346C-4F7D-BC5A-7BDAAB35686F}" destId="{680C2DC9-85D4-44F7-9B85-91968900716A}" srcOrd="10" destOrd="0" presId="urn:microsoft.com/office/officeart/2005/8/layout/gear1"/>
    <dgm:cxn modelId="{B38F0E7A-B149-4ABD-834B-5A2D2C9E7B2E}" type="presParOf" srcId="{2009A2B2-346C-4F7D-BC5A-7BDAAB35686F}" destId="{35BBF22E-2220-46E3-BE9C-EC968D88E356}" srcOrd="11" destOrd="0" presId="urn:microsoft.com/office/officeart/2005/8/layout/gear1"/>
    <dgm:cxn modelId="{6C248022-2A2F-4A5E-8491-0062C9055CFE}" type="presParOf" srcId="{2009A2B2-346C-4F7D-BC5A-7BDAAB35686F}" destId="{E80E6184-AA6F-4AE2-A740-F0B50A2CB49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C6BED37-59C7-4EBA-88EE-FC399E75847F}"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GB"/>
        </a:p>
      </dgm:t>
    </dgm:pt>
    <dgm:pt modelId="{F0CC7438-503A-413B-B2D1-FDCE0CD874A5}">
      <dgm:prSet phldrT="[Text]"/>
      <dgm:spPr/>
      <dgm:t>
        <a:bodyPr/>
        <a:lstStyle/>
        <a:p>
          <a:r>
            <a:rPr lang="de-DE" b="1" noProof="0" dirty="0" smtClean="0"/>
            <a:t>Sicherheit:</a:t>
          </a:r>
          <a:r>
            <a:rPr lang="de-DE" noProof="0" dirty="0" smtClean="0"/>
            <a:t> Kein Zugriff auf interne Daten durch Frontend</a:t>
          </a:r>
          <a:endParaRPr lang="de-DE" noProof="0" dirty="0"/>
        </a:p>
      </dgm:t>
    </dgm:pt>
    <dgm:pt modelId="{6AC28578-84BC-4E9C-BE8D-BB30F990D613}" type="parTrans" cxnId="{67FC3CA6-D978-4DF3-A814-4D004414834B}">
      <dgm:prSet/>
      <dgm:spPr/>
      <dgm:t>
        <a:bodyPr/>
        <a:lstStyle/>
        <a:p>
          <a:endParaRPr lang="en-GB"/>
        </a:p>
      </dgm:t>
    </dgm:pt>
    <dgm:pt modelId="{992C8E1E-E869-4076-9E07-B3446F468903}" type="sibTrans" cxnId="{67FC3CA6-D978-4DF3-A814-4D004414834B}">
      <dgm:prSet/>
      <dgm:spPr/>
      <dgm:t>
        <a:bodyPr/>
        <a:lstStyle/>
        <a:p>
          <a:endParaRPr lang="en-GB"/>
        </a:p>
      </dgm:t>
    </dgm:pt>
    <dgm:pt modelId="{A658B410-AE03-4B22-A17B-5F449BE948F1}">
      <dgm:prSet phldrT="[Text]"/>
      <dgm:spPr/>
      <dgm:t>
        <a:bodyPr/>
        <a:lstStyle/>
        <a:p>
          <a:r>
            <a:rPr lang="de-DE" b="1" noProof="0" dirty="0" smtClean="0"/>
            <a:t>Effizienz: </a:t>
          </a:r>
          <a:r>
            <a:rPr lang="de-DE" noProof="0" dirty="0" smtClean="0"/>
            <a:t>Antwortzeit im Frontend bei normaler Last unter 2 Sekunden</a:t>
          </a:r>
          <a:endParaRPr lang="de-DE" noProof="0" dirty="0"/>
        </a:p>
      </dgm:t>
    </dgm:pt>
    <dgm:pt modelId="{AF50FF23-0025-44B3-B8D5-F25AA2C2A0AD}" type="parTrans" cxnId="{6C5354E2-6A59-4D27-BF5F-7E4AA7B870C4}">
      <dgm:prSet/>
      <dgm:spPr/>
      <dgm:t>
        <a:bodyPr/>
        <a:lstStyle/>
        <a:p>
          <a:endParaRPr lang="en-GB"/>
        </a:p>
      </dgm:t>
    </dgm:pt>
    <dgm:pt modelId="{CF3EB8E6-C502-490A-8742-97CC3F8B6227}" type="sibTrans" cxnId="{6C5354E2-6A59-4D27-BF5F-7E4AA7B870C4}">
      <dgm:prSet/>
      <dgm:spPr/>
      <dgm:t>
        <a:bodyPr/>
        <a:lstStyle/>
        <a:p>
          <a:endParaRPr lang="en-GB"/>
        </a:p>
      </dgm:t>
    </dgm:pt>
    <dgm:pt modelId="{7047ABB5-CF19-41BB-B08B-81CF41200F46}">
      <dgm:prSet phldrT="[Text]"/>
      <dgm:spPr/>
      <dgm:t>
        <a:bodyPr/>
        <a:lstStyle/>
        <a:p>
          <a:r>
            <a:rPr lang="de-DE" b="1" i="0" noProof="0" dirty="0" smtClean="0"/>
            <a:t>Robustheit:</a:t>
          </a:r>
          <a:r>
            <a:rPr lang="de-DE" b="0" i="0" noProof="0" dirty="0" smtClean="0"/>
            <a:t> Kein </a:t>
          </a:r>
          <a:r>
            <a:rPr lang="de-DE" b="0" noProof="0" dirty="0" smtClean="0"/>
            <a:t>Ausfall bei falschem </a:t>
          </a:r>
          <a:r>
            <a:rPr lang="de-DE" noProof="0" dirty="0" smtClean="0"/>
            <a:t>Aufruf durch Frontend</a:t>
          </a:r>
          <a:endParaRPr lang="de-DE" noProof="0" dirty="0"/>
        </a:p>
      </dgm:t>
    </dgm:pt>
    <dgm:pt modelId="{3E83A160-FCD4-4FC9-82FB-BBC1EBAC5D87}" type="parTrans" cxnId="{785919D5-E096-4D03-B4CD-410F37EE2A01}">
      <dgm:prSet/>
      <dgm:spPr/>
      <dgm:t>
        <a:bodyPr/>
        <a:lstStyle/>
        <a:p>
          <a:endParaRPr lang="en-GB"/>
        </a:p>
      </dgm:t>
    </dgm:pt>
    <dgm:pt modelId="{DFFBA620-3FC1-49BE-8799-0C785A75689D}" type="sibTrans" cxnId="{785919D5-E096-4D03-B4CD-410F37EE2A01}">
      <dgm:prSet/>
      <dgm:spPr/>
      <dgm:t>
        <a:bodyPr/>
        <a:lstStyle/>
        <a:p>
          <a:endParaRPr lang="en-GB"/>
        </a:p>
      </dgm:t>
    </dgm:pt>
    <dgm:pt modelId="{8B85552F-FC8C-4D68-86D7-F4C9757475B1}">
      <dgm:prSet phldrT="[Text]"/>
      <dgm:spPr/>
      <dgm:t>
        <a:bodyPr/>
        <a:lstStyle/>
        <a:p>
          <a:r>
            <a:rPr lang="de-DE" b="1" noProof="0" dirty="0" smtClean="0"/>
            <a:t>Wartbarkeit: </a:t>
          </a:r>
          <a:r>
            <a:rPr lang="de-DE" b="0" noProof="0" dirty="0" smtClean="0"/>
            <a:t>Fehlerkorrektur der Prozesslogik in unter 5 Stunden</a:t>
          </a:r>
          <a:endParaRPr lang="de-DE" b="0" noProof="0" dirty="0"/>
        </a:p>
      </dgm:t>
    </dgm:pt>
    <dgm:pt modelId="{77E02CCE-06BB-4707-A321-14F2EB82304C}" type="parTrans" cxnId="{750A5F82-4769-48CE-A6B4-6708336255D2}">
      <dgm:prSet/>
      <dgm:spPr/>
      <dgm:t>
        <a:bodyPr/>
        <a:lstStyle/>
        <a:p>
          <a:endParaRPr lang="en-GB"/>
        </a:p>
      </dgm:t>
    </dgm:pt>
    <dgm:pt modelId="{736D439E-5D4B-4528-BCDB-CFD5B6DE5214}" type="sibTrans" cxnId="{750A5F82-4769-48CE-A6B4-6708336255D2}">
      <dgm:prSet/>
      <dgm:spPr/>
      <dgm:t>
        <a:bodyPr/>
        <a:lstStyle/>
        <a:p>
          <a:endParaRPr lang="en-GB"/>
        </a:p>
      </dgm:t>
    </dgm:pt>
    <dgm:pt modelId="{0E477E84-63BE-4B00-A545-DDB8606C3234}">
      <dgm:prSet phldrT="[Text]"/>
      <dgm:spPr/>
      <dgm:t>
        <a:bodyPr/>
        <a:lstStyle/>
        <a:p>
          <a:r>
            <a:rPr lang="de-DE" b="1" noProof="0" dirty="0" smtClean="0"/>
            <a:t>Testbarkeit:</a:t>
          </a:r>
          <a:r>
            <a:rPr lang="de-DE" b="0" noProof="0" dirty="0" smtClean="0"/>
            <a:t> Ausführung aller Unit-Tests in unter 1 Minute </a:t>
          </a:r>
          <a:endParaRPr lang="de-DE" b="0" noProof="0" dirty="0"/>
        </a:p>
      </dgm:t>
    </dgm:pt>
    <dgm:pt modelId="{CFC1B20A-B46D-41DF-A998-E783D302B6EF}" type="parTrans" cxnId="{87DB03CE-AE73-49B3-8D44-5F344777C4C0}">
      <dgm:prSet/>
      <dgm:spPr/>
      <dgm:t>
        <a:bodyPr/>
        <a:lstStyle/>
        <a:p>
          <a:endParaRPr lang="en-GB"/>
        </a:p>
      </dgm:t>
    </dgm:pt>
    <dgm:pt modelId="{956E0800-3E10-4698-ADD7-C2BE441E8847}" type="sibTrans" cxnId="{87DB03CE-AE73-49B3-8D44-5F344777C4C0}">
      <dgm:prSet/>
      <dgm:spPr/>
      <dgm:t>
        <a:bodyPr/>
        <a:lstStyle/>
        <a:p>
          <a:endParaRPr lang="en-GB"/>
        </a:p>
      </dgm:t>
    </dgm:pt>
    <dgm:pt modelId="{A7E031AB-8A38-47CA-8E5A-53B8D3D2CF22}">
      <dgm:prSet/>
      <dgm:spPr/>
      <dgm:t>
        <a:bodyPr/>
        <a:lstStyle/>
        <a:p>
          <a:r>
            <a:rPr lang="de-DE" b="1" noProof="0" dirty="0" smtClean="0"/>
            <a:t>Erlernbarkeit:</a:t>
          </a:r>
          <a:r>
            <a:rPr lang="de-DE" noProof="0" dirty="0" smtClean="0"/>
            <a:t> </a:t>
          </a:r>
          <a:r>
            <a:rPr lang="de-DE" b="0" noProof="0" dirty="0" smtClean="0"/>
            <a:t>Business und IT haben gemeinsames Prozessmodell</a:t>
          </a:r>
          <a:endParaRPr lang="de-DE" b="0" noProof="0" dirty="0"/>
        </a:p>
      </dgm:t>
    </dgm:pt>
    <dgm:pt modelId="{4DA574AD-F4F8-42D2-BAAC-11880849DA06}" type="parTrans" cxnId="{96A60B77-405B-4BF8-BCA7-AEA08E69B777}">
      <dgm:prSet/>
      <dgm:spPr/>
      <dgm:t>
        <a:bodyPr/>
        <a:lstStyle/>
        <a:p>
          <a:endParaRPr lang="en-GB"/>
        </a:p>
      </dgm:t>
    </dgm:pt>
    <dgm:pt modelId="{4152BD64-BD6B-478C-9E0B-EF00F1EB8E06}" type="sibTrans" cxnId="{96A60B77-405B-4BF8-BCA7-AEA08E69B777}">
      <dgm:prSet/>
      <dgm:spPr/>
      <dgm:t>
        <a:bodyPr/>
        <a:lstStyle/>
        <a:p>
          <a:endParaRPr lang="en-GB"/>
        </a:p>
      </dgm:t>
    </dgm:pt>
    <dgm:pt modelId="{B59F5391-A0B5-418E-A46F-88735472535D}">
      <dgm:prSet/>
      <dgm:spPr/>
      <dgm:t>
        <a:bodyPr/>
        <a:lstStyle/>
        <a:p>
          <a:r>
            <a:rPr lang="de-DE" b="1" noProof="0" dirty="0" smtClean="0"/>
            <a:t>Erlernbarkeit:</a:t>
          </a:r>
          <a:r>
            <a:rPr lang="de-DE" noProof="0" dirty="0" smtClean="0"/>
            <a:t> </a:t>
          </a:r>
          <a:r>
            <a:rPr lang="de-DE" b="0" noProof="0" dirty="0" smtClean="0"/>
            <a:t>Änderung von Geschäftsregeln ohne Entwicklerteam</a:t>
          </a:r>
          <a:endParaRPr lang="de-DE" b="0" noProof="0" dirty="0"/>
        </a:p>
      </dgm:t>
    </dgm:pt>
    <dgm:pt modelId="{9AF5F756-0C60-43A9-86DB-D0842AF6AEB6}" type="parTrans" cxnId="{6FA48977-CD25-4DDD-B30A-C8A333EC48F9}">
      <dgm:prSet/>
      <dgm:spPr/>
      <dgm:t>
        <a:bodyPr/>
        <a:lstStyle/>
        <a:p>
          <a:endParaRPr lang="en-GB"/>
        </a:p>
      </dgm:t>
    </dgm:pt>
    <dgm:pt modelId="{8DF3E19E-BCE6-4630-8CE5-6F20A2496D74}" type="sibTrans" cxnId="{6FA48977-CD25-4DDD-B30A-C8A333EC48F9}">
      <dgm:prSet/>
      <dgm:spPr/>
      <dgm:t>
        <a:bodyPr/>
        <a:lstStyle/>
        <a:p>
          <a:endParaRPr lang="en-GB"/>
        </a:p>
      </dgm:t>
    </dgm:pt>
    <dgm:pt modelId="{DF111952-43B4-4970-BE44-2FE38762A21D}" type="pres">
      <dgm:prSet presAssocID="{9C6BED37-59C7-4EBA-88EE-FC399E75847F}" presName="linear" presStyleCnt="0">
        <dgm:presLayoutVars>
          <dgm:animLvl val="lvl"/>
          <dgm:resizeHandles val="exact"/>
        </dgm:presLayoutVars>
      </dgm:prSet>
      <dgm:spPr/>
      <dgm:t>
        <a:bodyPr/>
        <a:lstStyle/>
        <a:p>
          <a:endParaRPr lang="en-GB"/>
        </a:p>
      </dgm:t>
    </dgm:pt>
    <dgm:pt modelId="{E304FB76-7FFE-4844-8D5E-6055007BB637}" type="pres">
      <dgm:prSet presAssocID="{F0CC7438-503A-413B-B2D1-FDCE0CD874A5}" presName="parentText" presStyleLbl="node1" presStyleIdx="0" presStyleCnt="7">
        <dgm:presLayoutVars>
          <dgm:chMax val="0"/>
          <dgm:bulletEnabled val="1"/>
        </dgm:presLayoutVars>
      </dgm:prSet>
      <dgm:spPr/>
      <dgm:t>
        <a:bodyPr/>
        <a:lstStyle/>
        <a:p>
          <a:endParaRPr lang="en-GB"/>
        </a:p>
      </dgm:t>
    </dgm:pt>
    <dgm:pt modelId="{B4D403B7-CCB1-48F5-A553-679EE01515D2}" type="pres">
      <dgm:prSet presAssocID="{992C8E1E-E869-4076-9E07-B3446F468903}" presName="spacer" presStyleCnt="0"/>
      <dgm:spPr/>
      <dgm:t>
        <a:bodyPr/>
        <a:lstStyle/>
        <a:p>
          <a:endParaRPr lang="de-DE"/>
        </a:p>
      </dgm:t>
    </dgm:pt>
    <dgm:pt modelId="{02573D5D-24C2-4057-8D0B-F96C4EC038FF}" type="pres">
      <dgm:prSet presAssocID="{A658B410-AE03-4B22-A17B-5F449BE948F1}" presName="parentText" presStyleLbl="node1" presStyleIdx="1" presStyleCnt="7">
        <dgm:presLayoutVars>
          <dgm:chMax val="0"/>
          <dgm:bulletEnabled val="1"/>
        </dgm:presLayoutVars>
      </dgm:prSet>
      <dgm:spPr/>
      <dgm:t>
        <a:bodyPr/>
        <a:lstStyle/>
        <a:p>
          <a:endParaRPr lang="en-GB"/>
        </a:p>
      </dgm:t>
    </dgm:pt>
    <dgm:pt modelId="{E14319BA-A3A2-4AB8-AE79-993FFAF09D39}" type="pres">
      <dgm:prSet presAssocID="{CF3EB8E6-C502-490A-8742-97CC3F8B6227}" presName="spacer" presStyleCnt="0"/>
      <dgm:spPr/>
      <dgm:t>
        <a:bodyPr/>
        <a:lstStyle/>
        <a:p>
          <a:endParaRPr lang="de-DE"/>
        </a:p>
      </dgm:t>
    </dgm:pt>
    <dgm:pt modelId="{EB85F411-E444-4756-90A1-9AAD57FC4DF2}" type="pres">
      <dgm:prSet presAssocID="{7047ABB5-CF19-41BB-B08B-81CF41200F46}" presName="parentText" presStyleLbl="node1" presStyleIdx="2" presStyleCnt="7">
        <dgm:presLayoutVars>
          <dgm:chMax val="0"/>
          <dgm:bulletEnabled val="1"/>
        </dgm:presLayoutVars>
      </dgm:prSet>
      <dgm:spPr/>
      <dgm:t>
        <a:bodyPr/>
        <a:lstStyle/>
        <a:p>
          <a:endParaRPr lang="en-GB"/>
        </a:p>
      </dgm:t>
    </dgm:pt>
    <dgm:pt modelId="{B736CAD2-F967-4393-BFE3-C4F235DF6890}" type="pres">
      <dgm:prSet presAssocID="{DFFBA620-3FC1-49BE-8799-0C785A75689D}" presName="spacer" presStyleCnt="0"/>
      <dgm:spPr/>
      <dgm:t>
        <a:bodyPr/>
        <a:lstStyle/>
        <a:p>
          <a:endParaRPr lang="de-DE"/>
        </a:p>
      </dgm:t>
    </dgm:pt>
    <dgm:pt modelId="{8485F170-E731-49ED-8226-FDC8A0A5C330}" type="pres">
      <dgm:prSet presAssocID="{8B85552F-FC8C-4D68-86D7-F4C9757475B1}" presName="parentText" presStyleLbl="node1" presStyleIdx="3" presStyleCnt="7">
        <dgm:presLayoutVars>
          <dgm:chMax val="0"/>
          <dgm:bulletEnabled val="1"/>
        </dgm:presLayoutVars>
      </dgm:prSet>
      <dgm:spPr/>
      <dgm:t>
        <a:bodyPr/>
        <a:lstStyle/>
        <a:p>
          <a:endParaRPr lang="en-GB"/>
        </a:p>
      </dgm:t>
    </dgm:pt>
    <dgm:pt modelId="{B3C73B9E-6D3D-4F76-A619-0024ACF58B8E}" type="pres">
      <dgm:prSet presAssocID="{736D439E-5D4B-4528-BCDB-CFD5B6DE5214}" presName="spacer" presStyleCnt="0"/>
      <dgm:spPr/>
      <dgm:t>
        <a:bodyPr/>
        <a:lstStyle/>
        <a:p>
          <a:endParaRPr lang="de-DE"/>
        </a:p>
      </dgm:t>
    </dgm:pt>
    <dgm:pt modelId="{8503C199-BF5B-4B0B-9C5B-658C35E9CFD2}" type="pres">
      <dgm:prSet presAssocID="{0E477E84-63BE-4B00-A545-DDB8606C3234}" presName="parentText" presStyleLbl="node1" presStyleIdx="4" presStyleCnt="7">
        <dgm:presLayoutVars>
          <dgm:chMax val="0"/>
          <dgm:bulletEnabled val="1"/>
        </dgm:presLayoutVars>
      </dgm:prSet>
      <dgm:spPr/>
      <dgm:t>
        <a:bodyPr/>
        <a:lstStyle/>
        <a:p>
          <a:endParaRPr lang="en-GB"/>
        </a:p>
      </dgm:t>
    </dgm:pt>
    <dgm:pt modelId="{BA6811C2-D2F3-4B25-A8E1-E52910F77D02}" type="pres">
      <dgm:prSet presAssocID="{956E0800-3E10-4698-ADD7-C2BE441E8847}" presName="spacer" presStyleCnt="0"/>
      <dgm:spPr/>
      <dgm:t>
        <a:bodyPr/>
        <a:lstStyle/>
        <a:p>
          <a:endParaRPr lang="de-DE"/>
        </a:p>
      </dgm:t>
    </dgm:pt>
    <dgm:pt modelId="{1E8E4708-E8F8-4025-B7BA-C6EFC53B9609}" type="pres">
      <dgm:prSet presAssocID="{A7E031AB-8A38-47CA-8E5A-53B8D3D2CF22}" presName="parentText" presStyleLbl="node1" presStyleIdx="5" presStyleCnt="7">
        <dgm:presLayoutVars>
          <dgm:chMax val="0"/>
          <dgm:bulletEnabled val="1"/>
        </dgm:presLayoutVars>
      </dgm:prSet>
      <dgm:spPr/>
      <dgm:t>
        <a:bodyPr/>
        <a:lstStyle/>
        <a:p>
          <a:endParaRPr lang="en-GB"/>
        </a:p>
      </dgm:t>
    </dgm:pt>
    <dgm:pt modelId="{019EC992-5C35-46FF-BAFD-88B39AF93316}" type="pres">
      <dgm:prSet presAssocID="{4152BD64-BD6B-478C-9E0B-EF00F1EB8E06}" presName="spacer" presStyleCnt="0"/>
      <dgm:spPr/>
      <dgm:t>
        <a:bodyPr/>
        <a:lstStyle/>
        <a:p>
          <a:endParaRPr lang="de-DE"/>
        </a:p>
      </dgm:t>
    </dgm:pt>
    <dgm:pt modelId="{5EA2D735-55C6-4D84-BB5D-58C28EA103A4}" type="pres">
      <dgm:prSet presAssocID="{B59F5391-A0B5-418E-A46F-88735472535D}" presName="parentText" presStyleLbl="node1" presStyleIdx="6" presStyleCnt="7">
        <dgm:presLayoutVars>
          <dgm:chMax val="0"/>
          <dgm:bulletEnabled val="1"/>
        </dgm:presLayoutVars>
      </dgm:prSet>
      <dgm:spPr/>
      <dgm:t>
        <a:bodyPr/>
        <a:lstStyle/>
        <a:p>
          <a:endParaRPr lang="en-GB"/>
        </a:p>
      </dgm:t>
    </dgm:pt>
  </dgm:ptLst>
  <dgm:cxnLst>
    <dgm:cxn modelId="{05ECF663-5429-47D5-B478-434628B664EA}" type="presOf" srcId="{9C6BED37-59C7-4EBA-88EE-FC399E75847F}" destId="{DF111952-43B4-4970-BE44-2FE38762A21D}" srcOrd="0" destOrd="0" presId="urn:microsoft.com/office/officeart/2005/8/layout/vList2"/>
    <dgm:cxn modelId="{87DB03CE-AE73-49B3-8D44-5F344777C4C0}" srcId="{9C6BED37-59C7-4EBA-88EE-FC399E75847F}" destId="{0E477E84-63BE-4B00-A545-DDB8606C3234}" srcOrd="4" destOrd="0" parTransId="{CFC1B20A-B46D-41DF-A998-E783D302B6EF}" sibTransId="{956E0800-3E10-4698-ADD7-C2BE441E8847}"/>
    <dgm:cxn modelId="{3908D71B-7281-4328-9DF1-54CD3EFA75ED}" type="presOf" srcId="{F0CC7438-503A-413B-B2D1-FDCE0CD874A5}" destId="{E304FB76-7FFE-4844-8D5E-6055007BB637}" srcOrd="0" destOrd="0" presId="urn:microsoft.com/office/officeart/2005/8/layout/vList2"/>
    <dgm:cxn modelId="{785919D5-E096-4D03-B4CD-410F37EE2A01}" srcId="{9C6BED37-59C7-4EBA-88EE-FC399E75847F}" destId="{7047ABB5-CF19-41BB-B08B-81CF41200F46}" srcOrd="2" destOrd="0" parTransId="{3E83A160-FCD4-4FC9-82FB-BBC1EBAC5D87}" sibTransId="{DFFBA620-3FC1-49BE-8799-0C785A75689D}"/>
    <dgm:cxn modelId="{B43354EC-89EB-4C8C-93F3-7C625D9832B2}" type="presOf" srcId="{A658B410-AE03-4B22-A17B-5F449BE948F1}" destId="{02573D5D-24C2-4057-8D0B-F96C4EC038FF}" srcOrd="0" destOrd="0" presId="urn:microsoft.com/office/officeart/2005/8/layout/vList2"/>
    <dgm:cxn modelId="{750A5F82-4769-48CE-A6B4-6708336255D2}" srcId="{9C6BED37-59C7-4EBA-88EE-FC399E75847F}" destId="{8B85552F-FC8C-4D68-86D7-F4C9757475B1}" srcOrd="3" destOrd="0" parTransId="{77E02CCE-06BB-4707-A321-14F2EB82304C}" sibTransId="{736D439E-5D4B-4528-BCDB-CFD5B6DE5214}"/>
    <dgm:cxn modelId="{1EEC6ED2-7FF5-4A3C-A948-141C1D08E66D}" type="presOf" srcId="{7047ABB5-CF19-41BB-B08B-81CF41200F46}" destId="{EB85F411-E444-4756-90A1-9AAD57FC4DF2}" srcOrd="0" destOrd="0" presId="urn:microsoft.com/office/officeart/2005/8/layout/vList2"/>
    <dgm:cxn modelId="{6C5354E2-6A59-4D27-BF5F-7E4AA7B870C4}" srcId="{9C6BED37-59C7-4EBA-88EE-FC399E75847F}" destId="{A658B410-AE03-4B22-A17B-5F449BE948F1}" srcOrd="1" destOrd="0" parTransId="{AF50FF23-0025-44B3-B8D5-F25AA2C2A0AD}" sibTransId="{CF3EB8E6-C502-490A-8742-97CC3F8B6227}"/>
    <dgm:cxn modelId="{67FC3CA6-D978-4DF3-A814-4D004414834B}" srcId="{9C6BED37-59C7-4EBA-88EE-FC399E75847F}" destId="{F0CC7438-503A-413B-B2D1-FDCE0CD874A5}" srcOrd="0" destOrd="0" parTransId="{6AC28578-84BC-4E9C-BE8D-BB30F990D613}" sibTransId="{992C8E1E-E869-4076-9E07-B3446F468903}"/>
    <dgm:cxn modelId="{7B7E9004-4639-4B9A-9A5F-070293AEB618}" type="presOf" srcId="{A7E031AB-8A38-47CA-8E5A-53B8D3D2CF22}" destId="{1E8E4708-E8F8-4025-B7BA-C6EFC53B9609}" srcOrd="0" destOrd="0" presId="urn:microsoft.com/office/officeart/2005/8/layout/vList2"/>
    <dgm:cxn modelId="{2ABDB7BA-F2C8-47B8-87E0-A02A8F385D08}" type="presOf" srcId="{8B85552F-FC8C-4D68-86D7-F4C9757475B1}" destId="{8485F170-E731-49ED-8226-FDC8A0A5C330}" srcOrd="0" destOrd="0" presId="urn:microsoft.com/office/officeart/2005/8/layout/vList2"/>
    <dgm:cxn modelId="{6FA48977-CD25-4DDD-B30A-C8A333EC48F9}" srcId="{9C6BED37-59C7-4EBA-88EE-FC399E75847F}" destId="{B59F5391-A0B5-418E-A46F-88735472535D}" srcOrd="6" destOrd="0" parTransId="{9AF5F756-0C60-43A9-86DB-D0842AF6AEB6}" sibTransId="{8DF3E19E-BCE6-4630-8CE5-6F20A2496D74}"/>
    <dgm:cxn modelId="{96A60B77-405B-4BF8-BCA7-AEA08E69B777}" srcId="{9C6BED37-59C7-4EBA-88EE-FC399E75847F}" destId="{A7E031AB-8A38-47CA-8E5A-53B8D3D2CF22}" srcOrd="5" destOrd="0" parTransId="{4DA574AD-F4F8-42D2-BAAC-11880849DA06}" sibTransId="{4152BD64-BD6B-478C-9E0B-EF00F1EB8E06}"/>
    <dgm:cxn modelId="{52816B63-8095-433C-ADC2-F81C3A199A7B}" type="presOf" srcId="{0E477E84-63BE-4B00-A545-DDB8606C3234}" destId="{8503C199-BF5B-4B0B-9C5B-658C35E9CFD2}" srcOrd="0" destOrd="0" presId="urn:microsoft.com/office/officeart/2005/8/layout/vList2"/>
    <dgm:cxn modelId="{7D7B08C4-5448-4550-8208-A4092E54653B}" type="presOf" srcId="{B59F5391-A0B5-418E-A46F-88735472535D}" destId="{5EA2D735-55C6-4D84-BB5D-58C28EA103A4}" srcOrd="0" destOrd="0" presId="urn:microsoft.com/office/officeart/2005/8/layout/vList2"/>
    <dgm:cxn modelId="{CFD073BB-6B04-4DFC-B660-8F3F5B99A5C5}" type="presParOf" srcId="{DF111952-43B4-4970-BE44-2FE38762A21D}" destId="{E304FB76-7FFE-4844-8D5E-6055007BB637}" srcOrd="0" destOrd="0" presId="urn:microsoft.com/office/officeart/2005/8/layout/vList2"/>
    <dgm:cxn modelId="{38050755-1EBA-464D-9325-F63EC43126E0}" type="presParOf" srcId="{DF111952-43B4-4970-BE44-2FE38762A21D}" destId="{B4D403B7-CCB1-48F5-A553-679EE01515D2}" srcOrd="1" destOrd="0" presId="urn:microsoft.com/office/officeart/2005/8/layout/vList2"/>
    <dgm:cxn modelId="{AB8BF2CB-BE97-4823-A53F-FDDC87EAE1D3}" type="presParOf" srcId="{DF111952-43B4-4970-BE44-2FE38762A21D}" destId="{02573D5D-24C2-4057-8D0B-F96C4EC038FF}" srcOrd="2" destOrd="0" presId="urn:microsoft.com/office/officeart/2005/8/layout/vList2"/>
    <dgm:cxn modelId="{C387409D-CD60-4306-B3A0-4D1E61CEA6A8}" type="presParOf" srcId="{DF111952-43B4-4970-BE44-2FE38762A21D}" destId="{E14319BA-A3A2-4AB8-AE79-993FFAF09D39}" srcOrd="3" destOrd="0" presId="urn:microsoft.com/office/officeart/2005/8/layout/vList2"/>
    <dgm:cxn modelId="{10FF1279-D322-45A3-A297-5807BCABB1C9}" type="presParOf" srcId="{DF111952-43B4-4970-BE44-2FE38762A21D}" destId="{EB85F411-E444-4756-90A1-9AAD57FC4DF2}" srcOrd="4" destOrd="0" presId="urn:microsoft.com/office/officeart/2005/8/layout/vList2"/>
    <dgm:cxn modelId="{9B635DD7-5848-458F-869D-F2890CCE82D9}" type="presParOf" srcId="{DF111952-43B4-4970-BE44-2FE38762A21D}" destId="{B736CAD2-F967-4393-BFE3-C4F235DF6890}" srcOrd="5" destOrd="0" presId="urn:microsoft.com/office/officeart/2005/8/layout/vList2"/>
    <dgm:cxn modelId="{A5CCAFC8-1655-4D11-9A49-CC159721226B}" type="presParOf" srcId="{DF111952-43B4-4970-BE44-2FE38762A21D}" destId="{8485F170-E731-49ED-8226-FDC8A0A5C330}" srcOrd="6" destOrd="0" presId="urn:microsoft.com/office/officeart/2005/8/layout/vList2"/>
    <dgm:cxn modelId="{A1B07473-796F-4426-9EB5-896FE8734B5D}" type="presParOf" srcId="{DF111952-43B4-4970-BE44-2FE38762A21D}" destId="{B3C73B9E-6D3D-4F76-A619-0024ACF58B8E}" srcOrd="7" destOrd="0" presId="urn:microsoft.com/office/officeart/2005/8/layout/vList2"/>
    <dgm:cxn modelId="{232C0E70-F1B6-452B-8CC7-B8E477761914}" type="presParOf" srcId="{DF111952-43B4-4970-BE44-2FE38762A21D}" destId="{8503C199-BF5B-4B0B-9C5B-658C35E9CFD2}" srcOrd="8" destOrd="0" presId="urn:microsoft.com/office/officeart/2005/8/layout/vList2"/>
    <dgm:cxn modelId="{06D1AE3D-E099-479B-A93A-F7B9BF813D19}" type="presParOf" srcId="{DF111952-43B4-4970-BE44-2FE38762A21D}" destId="{BA6811C2-D2F3-4B25-A8E1-E52910F77D02}" srcOrd="9" destOrd="0" presId="urn:microsoft.com/office/officeart/2005/8/layout/vList2"/>
    <dgm:cxn modelId="{969F643C-AF96-4DED-A760-7A606DF35EDA}" type="presParOf" srcId="{DF111952-43B4-4970-BE44-2FE38762A21D}" destId="{1E8E4708-E8F8-4025-B7BA-C6EFC53B9609}" srcOrd="10" destOrd="0" presId="urn:microsoft.com/office/officeart/2005/8/layout/vList2"/>
    <dgm:cxn modelId="{46F58224-B032-4452-97E7-2FFE615FC614}" type="presParOf" srcId="{DF111952-43B4-4970-BE44-2FE38762A21D}" destId="{019EC992-5C35-46FF-BAFD-88B39AF93316}" srcOrd="11" destOrd="0" presId="urn:microsoft.com/office/officeart/2005/8/layout/vList2"/>
    <dgm:cxn modelId="{6D7A1365-CF34-47E9-BBD6-F03D9CDACE3A}" type="presParOf" srcId="{DF111952-43B4-4970-BE44-2FE38762A21D}" destId="{5EA2D735-55C6-4D84-BB5D-58C28EA103A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1C1D7E0-43AB-411E-A87B-B8DB505E30A5}"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GB"/>
        </a:p>
      </dgm:t>
    </dgm:pt>
    <dgm:pt modelId="{80B3AC6E-A576-4A2F-A771-86CD9725330F}">
      <dgm:prSet phldrT="[Text]"/>
      <dgm:spPr/>
      <dgm:t>
        <a:bodyPr/>
        <a:lstStyle/>
        <a:p>
          <a:r>
            <a:rPr lang="de-DE" b="1" noProof="0" smtClean="0"/>
            <a:t>Code zentrisch</a:t>
          </a:r>
          <a:endParaRPr lang="de-DE" b="1" noProof="0"/>
        </a:p>
      </dgm:t>
    </dgm:pt>
    <dgm:pt modelId="{252F9DF3-2825-4578-B554-E8A391B6896A}" type="parTrans" cxnId="{B510B3A6-157A-4C0D-8505-738071E6523B}">
      <dgm:prSet/>
      <dgm:spPr/>
      <dgm:t>
        <a:bodyPr/>
        <a:lstStyle/>
        <a:p>
          <a:endParaRPr lang="en-GB"/>
        </a:p>
      </dgm:t>
    </dgm:pt>
    <dgm:pt modelId="{78C7C5A3-7DFE-4DC7-8C1E-611335228A3C}" type="sibTrans" cxnId="{B510B3A6-157A-4C0D-8505-738071E6523B}">
      <dgm:prSet/>
      <dgm:spPr/>
      <dgm:t>
        <a:bodyPr/>
        <a:lstStyle/>
        <a:p>
          <a:endParaRPr lang="en-GB"/>
        </a:p>
      </dgm:t>
    </dgm:pt>
    <dgm:pt modelId="{55A49FDD-16F7-4312-AC3C-D1C96E465530}">
      <dgm:prSet phldrT="[Text]"/>
      <dgm:spPr/>
      <dgm:t>
        <a:bodyPr/>
        <a:lstStyle/>
        <a:p>
          <a:r>
            <a:rPr lang="de-DE" noProof="0" dirty="0" smtClean="0"/>
            <a:t>Individuell</a:t>
          </a:r>
          <a:endParaRPr lang="de-DE" noProof="0" dirty="0"/>
        </a:p>
      </dgm:t>
    </dgm:pt>
    <dgm:pt modelId="{D34D1A9B-B4D3-4A9F-940C-667022AC4632}" type="parTrans" cxnId="{40BC5138-2B05-4D6A-B2D3-1BF4EC8EF61D}">
      <dgm:prSet/>
      <dgm:spPr/>
      <dgm:t>
        <a:bodyPr/>
        <a:lstStyle/>
        <a:p>
          <a:endParaRPr lang="en-GB"/>
        </a:p>
      </dgm:t>
    </dgm:pt>
    <dgm:pt modelId="{1C9ED143-AFFF-4A8D-8439-3F8AF590F46E}" type="sibTrans" cxnId="{40BC5138-2B05-4D6A-B2D3-1BF4EC8EF61D}">
      <dgm:prSet/>
      <dgm:spPr/>
      <dgm:t>
        <a:bodyPr/>
        <a:lstStyle/>
        <a:p>
          <a:endParaRPr lang="en-GB"/>
        </a:p>
      </dgm:t>
    </dgm:pt>
    <dgm:pt modelId="{556D4705-1D4A-436B-B592-0345CA27EBB6}">
      <dgm:prSet phldrT="[Text]"/>
      <dgm:spPr/>
      <dgm:t>
        <a:bodyPr/>
        <a:lstStyle/>
        <a:p>
          <a:r>
            <a:rPr lang="de-DE" noProof="0" smtClean="0"/>
            <a:t>Zentral für Wertschöpfung</a:t>
          </a:r>
          <a:endParaRPr lang="de-DE" noProof="0"/>
        </a:p>
      </dgm:t>
    </dgm:pt>
    <dgm:pt modelId="{F7D92B25-5909-448B-AA60-6B596448E66A}" type="parTrans" cxnId="{16E8E2B9-4933-4520-850F-E2A4D26F1562}">
      <dgm:prSet/>
      <dgm:spPr/>
      <dgm:t>
        <a:bodyPr/>
        <a:lstStyle/>
        <a:p>
          <a:endParaRPr lang="en-GB"/>
        </a:p>
      </dgm:t>
    </dgm:pt>
    <dgm:pt modelId="{C4115E4D-232B-463F-8B80-FD436ED43904}" type="sibTrans" cxnId="{16E8E2B9-4933-4520-850F-E2A4D26F1562}">
      <dgm:prSet/>
      <dgm:spPr/>
      <dgm:t>
        <a:bodyPr/>
        <a:lstStyle/>
        <a:p>
          <a:endParaRPr lang="en-GB"/>
        </a:p>
      </dgm:t>
    </dgm:pt>
    <dgm:pt modelId="{62E3FFD7-B73D-4406-BF51-CA32CFAE083B}">
      <dgm:prSet phldrT="[Text]"/>
      <dgm:spPr/>
      <dgm:t>
        <a:bodyPr/>
        <a:lstStyle/>
        <a:p>
          <a:r>
            <a:rPr lang="de-DE" b="1" noProof="0" smtClean="0"/>
            <a:t>Tool- /Plattformzentrisch </a:t>
          </a:r>
          <a:endParaRPr lang="de-DE" b="1" noProof="0"/>
        </a:p>
      </dgm:t>
    </dgm:pt>
    <dgm:pt modelId="{23C42946-9688-4FD9-BF5E-CBB8F2EDC5B1}" type="parTrans" cxnId="{1CB9CF38-BFA7-4D84-8255-58318E2C76C5}">
      <dgm:prSet/>
      <dgm:spPr/>
      <dgm:t>
        <a:bodyPr/>
        <a:lstStyle/>
        <a:p>
          <a:endParaRPr lang="en-GB"/>
        </a:p>
      </dgm:t>
    </dgm:pt>
    <dgm:pt modelId="{C485C250-0446-46FA-A669-13C7481C0B91}" type="sibTrans" cxnId="{1CB9CF38-BFA7-4D84-8255-58318E2C76C5}">
      <dgm:prSet/>
      <dgm:spPr/>
      <dgm:t>
        <a:bodyPr/>
        <a:lstStyle/>
        <a:p>
          <a:endParaRPr lang="en-GB"/>
        </a:p>
      </dgm:t>
    </dgm:pt>
    <dgm:pt modelId="{12ECE5D7-9AA8-4C79-B27F-7FB6A06AA83F}">
      <dgm:prSet phldrT="[Text]"/>
      <dgm:spPr/>
      <dgm:t>
        <a:bodyPr/>
        <a:lstStyle/>
        <a:p>
          <a:r>
            <a:rPr lang="de-DE" noProof="0" smtClean="0"/>
            <a:t>Standard</a:t>
          </a:r>
          <a:endParaRPr lang="de-DE" noProof="0"/>
        </a:p>
      </dgm:t>
    </dgm:pt>
    <dgm:pt modelId="{5BD643C3-9B27-4C94-9EA7-517BAA41309A}" type="parTrans" cxnId="{87164E78-681D-4DC8-BA95-6B82BDD1EA55}">
      <dgm:prSet/>
      <dgm:spPr/>
      <dgm:t>
        <a:bodyPr/>
        <a:lstStyle/>
        <a:p>
          <a:endParaRPr lang="en-GB"/>
        </a:p>
      </dgm:t>
    </dgm:pt>
    <dgm:pt modelId="{CA8386CF-34E8-46E6-8988-8C96A4B23267}" type="sibTrans" cxnId="{87164E78-681D-4DC8-BA95-6B82BDD1EA55}">
      <dgm:prSet/>
      <dgm:spPr/>
      <dgm:t>
        <a:bodyPr/>
        <a:lstStyle/>
        <a:p>
          <a:endParaRPr lang="en-GB"/>
        </a:p>
      </dgm:t>
    </dgm:pt>
    <dgm:pt modelId="{70601783-69E8-428D-AE05-A654E50BD737}">
      <dgm:prSet phldrT="[Text]"/>
      <dgm:spPr/>
      <dgm:t>
        <a:bodyPr/>
        <a:lstStyle/>
        <a:p>
          <a:r>
            <a:rPr lang="de-DE" noProof="0" smtClean="0"/>
            <a:t>Organisatorisch</a:t>
          </a:r>
          <a:endParaRPr lang="de-DE" noProof="0"/>
        </a:p>
      </dgm:t>
    </dgm:pt>
    <dgm:pt modelId="{BF71989C-1828-4CE9-AD0A-22E256517532}" type="parTrans" cxnId="{D16548B2-0A0D-4089-998F-0A5B406ACFC7}">
      <dgm:prSet/>
      <dgm:spPr/>
      <dgm:t>
        <a:bodyPr/>
        <a:lstStyle/>
        <a:p>
          <a:endParaRPr lang="en-GB"/>
        </a:p>
      </dgm:t>
    </dgm:pt>
    <dgm:pt modelId="{E763AECA-652E-4DE8-A78B-BF06DE59045E}" type="sibTrans" cxnId="{D16548B2-0A0D-4089-998F-0A5B406ACFC7}">
      <dgm:prSet/>
      <dgm:spPr/>
      <dgm:t>
        <a:bodyPr/>
        <a:lstStyle/>
        <a:p>
          <a:endParaRPr lang="en-GB"/>
        </a:p>
      </dgm:t>
    </dgm:pt>
    <dgm:pt modelId="{C6FF44FC-5410-4140-B476-2586E568D0C7}">
      <dgm:prSet phldrT="[Text]"/>
      <dgm:spPr/>
      <dgm:t>
        <a:bodyPr/>
        <a:lstStyle/>
        <a:p>
          <a:r>
            <a:rPr lang="de-DE" noProof="0" smtClean="0"/>
            <a:t>agil</a:t>
          </a:r>
          <a:endParaRPr lang="de-DE" noProof="0"/>
        </a:p>
      </dgm:t>
    </dgm:pt>
    <dgm:pt modelId="{5760A3D6-8CF3-4585-9B29-C8FB88508E1B}" type="parTrans" cxnId="{FC72DBF5-4E89-4C3E-9044-82F5064C0AF7}">
      <dgm:prSet/>
      <dgm:spPr/>
      <dgm:t>
        <a:bodyPr/>
        <a:lstStyle/>
        <a:p>
          <a:endParaRPr lang="en-GB"/>
        </a:p>
      </dgm:t>
    </dgm:pt>
    <dgm:pt modelId="{CF00B0A2-D5ED-4C60-9225-A7B8D5CBA8C1}" type="sibTrans" cxnId="{FC72DBF5-4E89-4C3E-9044-82F5064C0AF7}">
      <dgm:prSet/>
      <dgm:spPr/>
      <dgm:t>
        <a:bodyPr/>
        <a:lstStyle/>
        <a:p>
          <a:endParaRPr lang="en-GB"/>
        </a:p>
      </dgm:t>
    </dgm:pt>
    <dgm:pt modelId="{21EF1EDE-9BF7-48BB-B8C2-E57E52F437C2}">
      <dgm:prSet phldrT="[Text]"/>
      <dgm:spPr/>
      <dgm:t>
        <a:bodyPr/>
        <a:lstStyle/>
        <a:p>
          <a:r>
            <a:rPr lang="de-DE" noProof="0" dirty="0" smtClean="0"/>
            <a:t>Klare Ziele und Anforderungen</a:t>
          </a:r>
          <a:endParaRPr lang="de-DE" noProof="0" dirty="0"/>
        </a:p>
      </dgm:t>
    </dgm:pt>
    <dgm:pt modelId="{28A270C1-AB74-49E2-9DA3-9C31AAE5A635}" type="parTrans" cxnId="{0CAA02DE-A10B-42D0-8283-3F9292683DEF}">
      <dgm:prSet/>
      <dgm:spPr/>
      <dgm:t>
        <a:bodyPr/>
        <a:lstStyle/>
        <a:p>
          <a:endParaRPr lang="en-GB"/>
        </a:p>
      </dgm:t>
    </dgm:pt>
    <dgm:pt modelId="{E256C49B-EA52-4AD4-B3C4-B238B9356626}" type="sibTrans" cxnId="{0CAA02DE-A10B-42D0-8283-3F9292683DEF}">
      <dgm:prSet/>
      <dgm:spPr/>
      <dgm:t>
        <a:bodyPr/>
        <a:lstStyle/>
        <a:p>
          <a:endParaRPr lang="en-GB"/>
        </a:p>
      </dgm:t>
    </dgm:pt>
    <dgm:pt modelId="{119C60C4-81CF-4BBC-80A3-F5BF8D505F3B}" type="pres">
      <dgm:prSet presAssocID="{91C1D7E0-43AB-411E-A87B-B8DB505E30A5}" presName="outerComposite" presStyleCnt="0">
        <dgm:presLayoutVars>
          <dgm:chMax val="2"/>
          <dgm:animLvl val="lvl"/>
          <dgm:resizeHandles val="exact"/>
        </dgm:presLayoutVars>
      </dgm:prSet>
      <dgm:spPr/>
      <dgm:t>
        <a:bodyPr/>
        <a:lstStyle/>
        <a:p>
          <a:endParaRPr lang="en-GB"/>
        </a:p>
      </dgm:t>
    </dgm:pt>
    <dgm:pt modelId="{E58C064E-B8F4-4961-83A4-B21260827363}" type="pres">
      <dgm:prSet presAssocID="{91C1D7E0-43AB-411E-A87B-B8DB505E30A5}" presName="dummyMaxCanvas" presStyleCnt="0"/>
      <dgm:spPr/>
    </dgm:pt>
    <dgm:pt modelId="{8238D06B-4E9D-4EB4-97BB-791560D3890D}" type="pres">
      <dgm:prSet presAssocID="{91C1D7E0-43AB-411E-A87B-B8DB505E30A5}" presName="parentComposite" presStyleCnt="0"/>
      <dgm:spPr/>
    </dgm:pt>
    <dgm:pt modelId="{78EF3397-4145-4C13-BDA8-2DF2E294AF1A}" type="pres">
      <dgm:prSet presAssocID="{91C1D7E0-43AB-411E-A87B-B8DB505E30A5}" presName="parent1" presStyleLbl="alignAccFollowNode1" presStyleIdx="0" presStyleCnt="4">
        <dgm:presLayoutVars>
          <dgm:chMax val="4"/>
        </dgm:presLayoutVars>
      </dgm:prSet>
      <dgm:spPr/>
      <dgm:t>
        <a:bodyPr/>
        <a:lstStyle/>
        <a:p>
          <a:endParaRPr lang="en-GB"/>
        </a:p>
      </dgm:t>
    </dgm:pt>
    <dgm:pt modelId="{D8FAF722-BCF9-4865-9409-0F5C453E6948}" type="pres">
      <dgm:prSet presAssocID="{91C1D7E0-43AB-411E-A87B-B8DB505E30A5}" presName="parent2" presStyleLbl="alignAccFollowNode1" presStyleIdx="1" presStyleCnt="4">
        <dgm:presLayoutVars>
          <dgm:chMax val="4"/>
        </dgm:presLayoutVars>
      </dgm:prSet>
      <dgm:spPr/>
      <dgm:t>
        <a:bodyPr/>
        <a:lstStyle/>
        <a:p>
          <a:endParaRPr lang="en-GB"/>
        </a:p>
      </dgm:t>
    </dgm:pt>
    <dgm:pt modelId="{CB1B30A0-E0FF-499A-86D8-70C3A15DB5EF}" type="pres">
      <dgm:prSet presAssocID="{91C1D7E0-43AB-411E-A87B-B8DB505E30A5}" presName="childrenComposite" presStyleCnt="0"/>
      <dgm:spPr/>
    </dgm:pt>
    <dgm:pt modelId="{FBC67CB2-90BC-4092-ACBC-876CB48CAA93}" type="pres">
      <dgm:prSet presAssocID="{91C1D7E0-43AB-411E-A87B-B8DB505E30A5}" presName="dummyMaxCanvas_ChildArea" presStyleCnt="0"/>
      <dgm:spPr/>
    </dgm:pt>
    <dgm:pt modelId="{ABC70BF9-E4BB-4A09-9F41-B3CF053C70D6}" type="pres">
      <dgm:prSet presAssocID="{91C1D7E0-43AB-411E-A87B-B8DB505E30A5}" presName="fulcrum" presStyleLbl="alignAccFollowNode1" presStyleIdx="2" presStyleCnt="4"/>
      <dgm:spPr/>
    </dgm:pt>
    <dgm:pt modelId="{6AE842AE-1B2A-4957-9FB3-68E62947382F}" type="pres">
      <dgm:prSet presAssocID="{91C1D7E0-43AB-411E-A87B-B8DB505E30A5}" presName="balance_33" presStyleLbl="alignAccFollowNode1" presStyleIdx="3" presStyleCnt="4">
        <dgm:presLayoutVars>
          <dgm:bulletEnabled val="1"/>
        </dgm:presLayoutVars>
      </dgm:prSet>
      <dgm:spPr/>
    </dgm:pt>
    <dgm:pt modelId="{3BED9CF9-76D2-4B86-8EF7-9D601642B274}" type="pres">
      <dgm:prSet presAssocID="{91C1D7E0-43AB-411E-A87B-B8DB505E30A5}" presName="right_33_1" presStyleLbl="node1" presStyleIdx="0" presStyleCnt="6">
        <dgm:presLayoutVars>
          <dgm:bulletEnabled val="1"/>
        </dgm:presLayoutVars>
      </dgm:prSet>
      <dgm:spPr/>
      <dgm:t>
        <a:bodyPr/>
        <a:lstStyle/>
        <a:p>
          <a:endParaRPr lang="en-GB"/>
        </a:p>
      </dgm:t>
    </dgm:pt>
    <dgm:pt modelId="{52A26AAA-66E5-4409-8749-E8A2A8120451}" type="pres">
      <dgm:prSet presAssocID="{91C1D7E0-43AB-411E-A87B-B8DB505E30A5}" presName="right_33_2" presStyleLbl="node1" presStyleIdx="1" presStyleCnt="6">
        <dgm:presLayoutVars>
          <dgm:bulletEnabled val="1"/>
        </dgm:presLayoutVars>
      </dgm:prSet>
      <dgm:spPr/>
      <dgm:t>
        <a:bodyPr/>
        <a:lstStyle/>
        <a:p>
          <a:endParaRPr lang="en-GB"/>
        </a:p>
      </dgm:t>
    </dgm:pt>
    <dgm:pt modelId="{F14F7B6F-3B84-4DD4-B71E-836A50331345}" type="pres">
      <dgm:prSet presAssocID="{91C1D7E0-43AB-411E-A87B-B8DB505E30A5}" presName="right_33_3" presStyleLbl="node1" presStyleIdx="2" presStyleCnt="6">
        <dgm:presLayoutVars>
          <dgm:bulletEnabled val="1"/>
        </dgm:presLayoutVars>
      </dgm:prSet>
      <dgm:spPr/>
      <dgm:t>
        <a:bodyPr/>
        <a:lstStyle/>
        <a:p>
          <a:endParaRPr lang="en-GB"/>
        </a:p>
      </dgm:t>
    </dgm:pt>
    <dgm:pt modelId="{53AD068A-4644-4E0E-AA3A-C6DEABE6FE49}" type="pres">
      <dgm:prSet presAssocID="{91C1D7E0-43AB-411E-A87B-B8DB505E30A5}" presName="left_33_1" presStyleLbl="node1" presStyleIdx="3" presStyleCnt="6">
        <dgm:presLayoutVars>
          <dgm:bulletEnabled val="1"/>
        </dgm:presLayoutVars>
      </dgm:prSet>
      <dgm:spPr/>
      <dgm:t>
        <a:bodyPr/>
        <a:lstStyle/>
        <a:p>
          <a:endParaRPr lang="en-GB"/>
        </a:p>
      </dgm:t>
    </dgm:pt>
    <dgm:pt modelId="{50FD31A8-F53D-4F10-A1BD-92E7613F28F0}" type="pres">
      <dgm:prSet presAssocID="{91C1D7E0-43AB-411E-A87B-B8DB505E30A5}" presName="left_33_2" presStyleLbl="node1" presStyleIdx="4" presStyleCnt="6">
        <dgm:presLayoutVars>
          <dgm:bulletEnabled val="1"/>
        </dgm:presLayoutVars>
      </dgm:prSet>
      <dgm:spPr/>
      <dgm:t>
        <a:bodyPr/>
        <a:lstStyle/>
        <a:p>
          <a:endParaRPr lang="en-GB"/>
        </a:p>
      </dgm:t>
    </dgm:pt>
    <dgm:pt modelId="{997A6EFD-E4CE-4D67-9D30-EB6640260050}" type="pres">
      <dgm:prSet presAssocID="{91C1D7E0-43AB-411E-A87B-B8DB505E30A5}" presName="left_33_3" presStyleLbl="node1" presStyleIdx="5" presStyleCnt="6">
        <dgm:presLayoutVars>
          <dgm:bulletEnabled val="1"/>
        </dgm:presLayoutVars>
      </dgm:prSet>
      <dgm:spPr/>
      <dgm:t>
        <a:bodyPr/>
        <a:lstStyle/>
        <a:p>
          <a:endParaRPr lang="en-GB"/>
        </a:p>
      </dgm:t>
    </dgm:pt>
  </dgm:ptLst>
  <dgm:cxnLst>
    <dgm:cxn modelId="{1A71DB99-0C91-4A35-BCA2-78E38EB68A9D}" type="presOf" srcId="{55A49FDD-16F7-4312-AC3C-D1C96E465530}" destId="{53AD068A-4644-4E0E-AA3A-C6DEABE6FE49}" srcOrd="0" destOrd="0" presId="urn:microsoft.com/office/officeart/2005/8/layout/balance1"/>
    <dgm:cxn modelId="{88B034E9-46B7-4182-9B19-7526EE6F1239}" type="presOf" srcId="{12ECE5D7-9AA8-4C79-B27F-7FB6A06AA83F}" destId="{3BED9CF9-76D2-4B86-8EF7-9D601642B274}" srcOrd="0" destOrd="0" presId="urn:microsoft.com/office/officeart/2005/8/layout/balance1"/>
    <dgm:cxn modelId="{43658462-5089-4CE4-A516-41E04D26CFCF}" type="presOf" srcId="{62E3FFD7-B73D-4406-BF51-CA32CFAE083B}" destId="{D8FAF722-BCF9-4865-9409-0F5C453E6948}" srcOrd="0" destOrd="0" presId="urn:microsoft.com/office/officeart/2005/8/layout/balance1"/>
    <dgm:cxn modelId="{87164E78-681D-4DC8-BA95-6B82BDD1EA55}" srcId="{62E3FFD7-B73D-4406-BF51-CA32CFAE083B}" destId="{12ECE5D7-9AA8-4C79-B27F-7FB6A06AA83F}" srcOrd="0" destOrd="0" parTransId="{5BD643C3-9B27-4C94-9EA7-517BAA41309A}" sibTransId="{CA8386CF-34E8-46E6-8988-8C96A4B23267}"/>
    <dgm:cxn modelId="{40BC5138-2B05-4D6A-B2D3-1BF4EC8EF61D}" srcId="{80B3AC6E-A576-4A2F-A771-86CD9725330F}" destId="{55A49FDD-16F7-4312-AC3C-D1C96E465530}" srcOrd="0" destOrd="0" parTransId="{D34D1A9B-B4D3-4A9F-940C-667022AC4632}" sibTransId="{1C9ED143-AFFF-4A8D-8439-3F8AF590F46E}"/>
    <dgm:cxn modelId="{02246680-0A9C-40C0-9CE4-60F92135FB42}" type="presOf" srcId="{21EF1EDE-9BF7-48BB-B8C2-E57E52F437C2}" destId="{F14F7B6F-3B84-4DD4-B71E-836A50331345}" srcOrd="0" destOrd="0" presId="urn:microsoft.com/office/officeart/2005/8/layout/balance1"/>
    <dgm:cxn modelId="{FC72DBF5-4E89-4C3E-9044-82F5064C0AF7}" srcId="{80B3AC6E-A576-4A2F-A771-86CD9725330F}" destId="{C6FF44FC-5410-4140-B476-2586E568D0C7}" srcOrd="2" destOrd="0" parTransId="{5760A3D6-8CF3-4585-9B29-C8FB88508E1B}" sibTransId="{CF00B0A2-D5ED-4C60-9225-A7B8D5CBA8C1}"/>
    <dgm:cxn modelId="{16E8E2B9-4933-4520-850F-E2A4D26F1562}" srcId="{80B3AC6E-A576-4A2F-A771-86CD9725330F}" destId="{556D4705-1D4A-436B-B592-0345CA27EBB6}" srcOrd="1" destOrd="0" parTransId="{F7D92B25-5909-448B-AA60-6B596448E66A}" sibTransId="{C4115E4D-232B-463F-8B80-FD436ED43904}"/>
    <dgm:cxn modelId="{D16548B2-0A0D-4089-998F-0A5B406ACFC7}" srcId="{62E3FFD7-B73D-4406-BF51-CA32CFAE083B}" destId="{70601783-69E8-428D-AE05-A654E50BD737}" srcOrd="1" destOrd="0" parTransId="{BF71989C-1828-4CE9-AD0A-22E256517532}" sibTransId="{E763AECA-652E-4DE8-A78B-BF06DE59045E}"/>
    <dgm:cxn modelId="{B510B3A6-157A-4C0D-8505-738071E6523B}" srcId="{91C1D7E0-43AB-411E-A87B-B8DB505E30A5}" destId="{80B3AC6E-A576-4A2F-A771-86CD9725330F}" srcOrd="0" destOrd="0" parTransId="{252F9DF3-2825-4578-B554-E8A391B6896A}" sibTransId="{78C7C5A3-7DFE-4DC7-8C1E-611335228A3C}"/>
    <dgm:cxn modelId="{CE4681BD-4B5B-402D-96AF-69C940AFFCF9}" type="presOf" srcId="{C6FF44FC-5410-4140-B476-2586E568D0C7}" destId="{997A6EFD-E4CE-4D67-9D30-EB6640260050}" srcOrd="0" destOrd="0" presId="urn:microsoft.com/office/officeart/2005/8/layout/balance1"/>
    <dgm:cxn modelId="{95AFF036-9180-4617-907C-AD45EC129D73}" type="presOf" srcId="{556D4705-1D4A-436B-B592-0345CA27EBB6}" destId="{50FD31A8-F53D-4F10-A1BD-92E7613F28F0}" srcOrd="0" destOrd="0" presId="urn:microsoft.com/office/officeart/2005/8/layout/balance1"/>
    <dgm:cxn modelId="{0CAA02DE-A10B-42D0-8283-3F9292683DEF}" srcId="{62E3FFD7-B73D-4406-BF51-CA32CFAE083B}" destId="{21EF1EDE-9BF7-48BB-B8C2-E57E52F437C2}" srcOrd="2" destOrd="0" parTransId="{28A270C1-AB74-49E2-9DA3-9C31AAE5A635}" sibTransId="{E256C49B-EA52-4AD4-B3C4-B238B9356626}"/>
    <dgm:cxn modelId="{1CB9CF38-BFA7-4D84-8255-58318E2C76C5}" srcId="{91C1D7E0-43AB-411E-A87B-B8DB505E30A5}" destId="{62E3FFD7-B73D-4406-BF51-CA32CFAE083B}" srcOrd="1" destOrd="0" parTransId="{23C42946-9688-4FD9-BF5E-CBB8F2EDC5B1}" sibTransId="{C485C250-0446-46FA-A669-13C7481C0B91}"/>
    <dgm:cxn modelId="{D9948EFD-1729-4253-A80F-E7F6EE7680B0}" type="presOf" srcId="{91C1D7E0-43AB-411E-A87B-B8DB505E30A5}" destId="{119C60C4-81CF-4BBC-80A3-F5BF8D505F3B}" srcOrd="0" destOrd="0" presId="urn:microsoft.com/office/officeart/2005/8/layout/balance1"/>
    <dgm:cxn modelId="{121D23B1-C092-436C-A425-F46C248DC97E}" type="presOf" srcId="{80B3AC6E-A576-4A2F-A771-86CD9725330F}" destId="{78EF3397-4145-4C13-BDA8-2DF2E294AF1A}" srcOrd="0" destOrd="0" presId="urn:microsoft.com/office/officeart/2005/8/layout/balance1"/>
    <dgm:cxn modelId="{382B6F14-B71A-4F0D-9E86-136077E69D24}" type="presOf" srcId="{70601783-69E8-428D-AE05-A654E50BD737}" destId="{52A26AAA-66E5-4409-8749-E8A2A8120451}" srcOrd="0" destOrd="0" presId="urn:microsoft.com/office/officeart/2005/8/layout/balance1"/>
    <dgm:cxn modelId="{969A93D2-C43E-4926-90A8-13BE69403FC1}" type="presParOf" srcId="{119C60C4-81CF-4BBC-80A3-F5BF8D505F3B}" destId="{E58C064E-B8F4-4961-83A4-B21260827363}" srcOrd="0" destOrd="0" presId="urn:microsoft.com/office/officeart/2005/8/layout/balance1"/>
    <dgm:cxn modelId="{794D1530-666A-40B0-AA49-287824737887}" type="presParOf" srcId="{119C60C4-81CF-4BBC-80A3-F5BF8D505F3B}" destId="{8238D06B-4E9D-4EB4-97BB-791560D3890D}" srcOrd="1" destOrd="0" presId="urn:microsoft.com/office/officeart/2005/8/layout/balance1"/>
    <dgm:cxn modelId="{2133E086-0A21-489E-B2DD-29DBCA5F347D}" type="presParOf" srcId="{8238D06B-4E9D-4EB4-97BB-791560D3890D}" destId="{78EF3397-4145-4C13-BDA8-2DF2E294AF1A}" srcOrd="0" destOrd="0" presId="urn:microsoft.com/office/officeart/2005/8/layout/balance1"/>
    <dgm:cxn modelId="{691C34FD-45AC-409A-914C-56C8574C706F}" type="presParOf" srcId="{8238D06B-4E9D-4EB4-97BB-791560D3890D}" destId="{D8FAF722-BCF9-4865-9409-0F5C453E6948}" srcOrd="1" destOrd="0" presId="urn:microsoft.com/office/officeart/2005/8/layout/balance1"/>
    <dgm:cxn modelId="{C8FA294F-9D58-4236-A012-1297A2F8E608}" type="presParOf" srcId="{119C60C4-81CF-4BBC-80A3-F5BF8D505F3B}" destId="{CB1B30A0-E0FF-499A-86D8-70C3A15DB5EF}" srcOrd="2" destOrd="0" presId="urn:microsoft.com/office/officeart/2005/8/layout/balance1"/>
    <dgm:cxn modelId="{4E3038C9-61DB-4B8F-87BD-8F5FBEE9BEFD}" type="presParOf" srcId="{CB1B30A0-E0FF-499A-86D8-70C3A15DB5EF}" destId="{FBC67CB2-90BC-4092-ACBC-876CB48CAA93}" srcOrd="0" destOrd="0" presId="urn:microsoft.com/office/officeart/2005/8/layout/balance1"/>
    <dgm:cxn modelId="{2B617785-1CD7-4CDD-BF43-4E36FDEB4A43}" type="presParOf" srcId="{CB1B30A0-E0FF-499A-86D8-70C3A15DB5EF}" destId="{ABC70BF9-E4BB-4A09-9F41-B3CF053C70D6}" srcOrd="1" destOrd="0" presId="urn:microsoft.com/office/officeart/2005/8/layout/balance1"/>
    <dgm:cxn modelId="{A0BB7B1F-82D4-479D-A98A-2C5F22D2A633}" type="presParOf" srcId="{CB1B30A0-E0FF-499A-86D8-70C3A15DB5EF}" destId="{6AE842AE-1B2A-4957-9FB3-68E62947382F}" srcOrd="2" destOrd="0" presId="urn:microsoft.com/office/officeart/2005/8/layout/balance1"/>
    <dgm:cxn modelId="{10696939-34B6-40B0-8703-F7E407C7C93D}" type="presParOf" srcId="{CB1B30A0-E0FF-499A-86D8-70C3A15DB5EF}" destId="{3BED9CF9-76D2-4B86-8EF7-9D601642B274}" srcOrd="3" destOrd="0" presId="urn:microsoft.com/office/officeart/2005/8/layout/balance1"/>
    <dgm:cxn modelId="{0878A34D-4150-4FA1-AA3F-6827C7F79657}" type="presParOf" srcId="{CB1B30A0-E0FF-499A-86D8-70C3A15DB5EF}" destId="{52A26AAA-66E5-4409-8749-E8A2A8120451}" srcOrd="4" destOrd="0" presId="urn:microsoft.com/office/officeart/2005/8/layout/balance1"/>
    <dgm:cxn modelId="{39AD91C7-0925-436C-9A19-FB691E75F9FB}" type="presParOf" srcId="{CB1B30A0-E0FF-499A-86D8-70C3A15DB5EF}" destId="{F14F7B6F-3B84-4DD4-B71E-836A50331345}" srcOrd="5" destOrd="0" presId="urn:microsoft.com/office/officeart/2005/8/layout/balance1"/>
    <dgm:cxn modelId="{A20AAE4B-57CF-44A8-8C46-81B3AE7B2F7A}" type="presParOf" srcId="{CB1B30A0-E0FF-499A-86D8-70C3A15DB5EF}" destId="{53AD068A-4644-4E0E-AA3A-C6DEABE6FE49}" srcOrd="6" destOrd="0" presId="urn:microsoft.com/office/officeart/2005/8/layout/balance1"/>
    <dgm:cxn modelId="{AB6E27C9-0A5F-43BE-935A-18DFA4C16288}" type="presParOf" srcId="{CB1B30A0-E0FF-499A-86D8-70C3A15DB5EF}" destId="{50FD31A8-F53D-4F10-A1BD-92E7613F28F0}" srcOrd="7" destOrd="0" presId="urn:microsoft.com/office/officeart/2005/8/layout/balance1"/>
    <dgm:cxn modelId="{1EFC172D-48BB-48DD-A30C-25380478DFA9}" type="presParOf" srcId="{CB1B30A0-E0FF-499A-86D8-70C3A15DB5EF}" destId="{997A6EFD-E4CE-4D67-9D30-EB6640260050}" srcOrd="8"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ED04681-1F52-4DD6-998D-9552B8DC779D}" type="doc">
      <dgm:prSet loTypeId="urn:microsoft.com/office/officeart/2005/8/layout/equation1" loCatId="relationship" qsTypeId="urn:microsoft.com/office/officeart/2005/8/quickstyle/simple3" qsCatId="simple" csTypeId="urn:microsoft.com/office/officeart/2005/8/colors/colorful5" csCatId="colorful" phldr="1"/>
      <dgm:spPr/>
      <dgm:t>
        <a:bodyPr/>
        <a:lstStyle/>
        <a:p>
          <a:endParaRPr lang="de-DE"/>
        </a:p>
      </dgm:t>
    </dgm:pt>
    <dgm:pt modelId="{1B67B5AA-6559-4591-80CA-CFD2CF55477E}">
      <dgm:prSet phldrT="[Text]" custT="1"/>
      <dgm:spPr/>
      <dgm:t>
        <a:bodyPr/>
        <a:lstStyle/>
        <a:p>
          <a:r>
            <a:rPr lang="de-DE" sz="1400" b="1" dirty="0" smtClean="0"/>
            <a:t>Modell</a:t>
          </a:r>
          <a:endParaRPr lang="de-DE" sz="1400" b="1" dirty="0"/>
        </a:p>
      </dgm:t>
    </dgm:pt>
    <dgm:pt modelId="{B7DDA176-EB65-458A-857B-42179575FA1F}" type="parTrans" cxnId="{DD6BBF50-3808-43E3-8926-B0480DABBB33}">
      <dgm:prSet/>
      <dgm:spPr/>
      <dgm:t>
        <a:bodyPr/>
        <a:lstStyle/>
        <a:p>
          <a:endParaRPr lang="de-DE"/>
        </a:p>
      </dgm:t>
    </dgm:pt>
    <dgm:pt modelId="{FC0CC1D9-4953-4F0E-AB00-1189E944FB1C}" type="sibTrans" cxnId="{DD6BBF50-3808-43E3-8926-B0480DABBB33}">
      <dgm:prSet/>
      <dgm:spPr/>
      <dgm:t>
        <a:bodyPr/>
        <a:lstStyle/>
        <a:p>
          <a:endParaRPr lang="de-DE"/>
        </a:p>
      </dgm:t>
    </dgm:pt>
    <dgm:pt modelId="{63EC2E61-4199-4AFE-B51D-FCA6073EC5B2}">
      <dgm:prSet phldrT="[Text]" custT="1"/>
      <dgm:spPr/>
      <dgm:t>
        <a:bodyPr/>
        <a:lstStyle/>
        <a:p>
          <a:r>
            <a:rPr lang="de-DE" sz="1400" b="1" dirty="0" smtClean="0"/>
            <a:t>Engine</a:t>
          </a:r>
          <a:endParaRPr lang="de-DE" sz="1400" b="1" dirty="0"/>
        </a:p>
      </dgm:t>
    </dgm:pt>
    <dgm:pt modelId="{26DC516A-5CB5-4BFB-AD9B-DDCB3F7FDE90}" type="parTrans" cxnId="{C678D31D-D63B-465D-940F-B8A3EB7201B6}">
      <dgm:prSet/>
      <dgm:spPr/>
      <dgm:t>
        <a:bodyPr/>
        <a:lstStyle/>
        <a:p>
          <a:endParaRPr lang="de-DE"/>
        </a:p>
      </dgm:t>
    </dgm:pt>
    <dgm:pt modelId="{42AC16CA-26C9-4099-8A96-7DD0FF8F95D6}" type="sibTrans" cxnId="{C678D31D-D63B-465D-940F-B8A3EB7201B6}">
      <dgm:prSet/>
      <dgm:spPr/>
      <dgm:t>
        <a:bodyPr/>
        <a:lstStyle/>
        <a:p>
          <a:endParaRPr lang="de-DE"/>
        </a:p>
      </dgm:t>
    </dgm:pt>
    <dgm:pt modelId="{33B491B0-F0AE-495C-B371-5E5598453C07}">
      <dgm:prSet phldrT="[Text]" custT="1"/>
      <dgm:spPr/>
      <dgm:t>
        <a:bodyPr/>
        <a:lstStyle/>
        <a:p>
          <a:r>
            <a:rPr lang="de-DE" sz="1400" b="1" noProof="0" dirty="0" smtClean="0"/>
            <a:t>Transparenz</a:t>
          </a:r>
          <a:endParaRPr lang="de-DE" sz="1400" b="1" noProof="0" dirty="0"/>
        </a:p>
      </dgm:t>
    </dgm:pt>
    <dgm:pt modelId="{780B7DF3-AFA5-4C5B-90F9-3E71F46A636E}" type="parTrans" cxnId="{6928A4F2-7595-49D5-A044-1EFD8182D0FC}">
      <dgm:prSet/>
      <dgm:spPr/>
      <dgm:t>
        <a:bodyPr/>
        <a:lstStyle/>
        <a:p>
          <a:endParaRPr lang="de-DE"/>
        </a:p>
      </dgm:t>
    </dgm:pt>
    <dgm:pt modelId="{C861AD56-12B8-4869-8519-B59726B7E3FA}" type="sibTrans" cxnId="{6928A4F2-7595-49D5-A044-1EFD8182D0FC}">
      <dgm:prSet/>
      <dgm:spPr/>
      <dgm:t>
        <a:bodyPr/>
        <a:lstStyle/>
        <a:p>
          <a:endParaRPr lang="de-DE"/>
        </a:p>
      </dgm:t>
    </dgm:pt>
    <dgm:pt modelId="{F2E7DCD3-5777-46E8-AC49-E17C528C9D0B}">
      <dgm:prSet phldrT="[Text]" custT="1"/>
      <dgm:spPr/>
      <dgm:t>
        <a:bodyPr/>
        <a:lstStyle/>
        <a:p>
          <a:r>
            <a:rPr lang="de-DE" sz="1400" b="1" dirty="0" smtClean="0"/>
            <a:t>Monitoring</a:t>
          </a:r>
          <a:endParaRPr lang="de-DE" sz="1400" b="1" dirty="0"/>
        </a:p>
      </dgm:t>
    </dgm:pt>
    <dgm:pt modelId="{79B0D10C-ED89-4D28-AD07-F1D53186173B}" type="parTrans" cxnId="{831C41E5-E988-44AF-B532-9A30E4DDDD3D}">
      <dgm:prSet/>
      <dgm:spPr/>
      <dgm:t>
        <a:bodyPr/>
        <a:lstStyle/>
        <a:p>
          <a:endParaRPr lang="en-GB"/>
        </a:p>
      </dgm:t>
    </dgm:pt>
    <dgm:pt modelId="{7F975510-0672-407F-A8E5-1CBEE926E173}" type="sibTrans" cxnId="{831C41E5-E988-44AF-B532-9A30E4DDDD3D}">
      <dgm:prSet/>
      <dgm:spPr/>
      <dgm:t>
        <a:bodyPr/>
        <a:lstStyle/>
        <a:p>
          <a:endParaRPr lang="en-GB"/>
        </a:p>
      </dgm:t>
    </dgm:pt>
    <dgm:pt modelId="{6BFC9FE4-BAE4-46AE-82C7-17DB72CDD254}" type="pres">
      <dgm:prSet presAssocID="{3ED04681-1F52-4DD6-998D-9552B8DC779D}" presName="linearFlow" presStyleCnt="0">
        <dgm:presLayoutVars>
          <dgm:dir/>
          <dgm:resizeHandles val="exact"/>
        </dgm:presLayoutVars>
      </dgm:prSet>
      <dgm:spPr/>
      <dgm:t>
        <a:bodyPr/>
        <a:lstStyle/>
        <a:p>
          <a:endParaRPr lang="de-DE"/>
        </a:p>
      </dgm:t>
    </dgm:pt>
    <dgm:pt modelId="{CD1D66BB-4F3C-468D-B495-74E10BE248EB}" type="pres">
      <dgm:prSet presAssocID="{1B67B5AA-6559-4591-80CA-CFD2CF55477E}" presName="node" presStyleLbl="node1" presStyleIdx="0" presStyleCnt="4">
        <dgm:presLayoutVars>
          <dgm:bulletEnabled val="1"/>
        </dgm:presLayoutVars>
      </dgm:prSet>
      <dgm:spPr/>
      <dgm:t>
        <a:bodyPr/>
        <a:lstStyle/>
        <a:p>
          <a:endParaRPr lang="de-DE"/>
        </a:p>
      </dgm:t>
    </dgm:pt>
    <dgm:pt modelId="{3508E64A-261A-4A24-8543-0641E0ECAD17}" type="pres">
      <dgm:prSet presAssocID="{FC0CC1D9-4953-4F0E-AB00-1189E944FB1C}" presName="spacerL" presStyleCnt="0"/>
      <dgm:spPr/>
      <dgm:t>
        <a:bodyPr/>
        <a:lstStyle/>
        <a:p>
          <a:endParaRPr lang="en-GB"/>
        </a:p>
      </dgm:t>
    </dgm:pt>
    <dgm:pt modelId="{40A113F3-4844-40C9-A183-E942FF093318}" type="pres">
      <dgm:prSet presAssocID="{FC0CC1D9-4953-4F0E-AB00-1189E944FB1C}" presName="sibTrans" presStyleLbl="sibTrans2D1" presStyleIdx="0" presStyleCnt="3"/>
      <dgm:spPr/>
      <dgm:t>
        <a:bodyPr/>
        <a:lstStyle/>
        <a:p>
          <a:endParaRPr lang="de-DE"/>
        </a:p>
      </dgm:t>
    </dgm:pt>
    <dgm:pt modelId="{47DDAE40-FEB4-49FE-A31E-AD42B0E26B6C}" type="pres">
      <dgm:prSet presAssocID="{FC0CC1D9-4953-4F0E-AB00-1189E944FB1C}" presName="spacerR" presStyleCnt="0"/>
      <dgm:spPr/>
      <dgm:t>
        <a:bodyPr/>
        <a:lstStyle/>
        <a:p>
          <a:endParaRPr lang="en-GB"/>
        </a:p>
      </dgm:t>
    </dgm:pt>
    <dgm:pt modelId="{69208041-5681-4D30-9F81-B66C40229B2E}" type="pres">
      <dgm:prSet presAssocID="{63EC2E61-4199-4AFE-B51D-FCA6073EC5B2}" presName="node" presStyleLbl="node1" presStyleIdx="1" presStyleCnt="4">
        <dgm:presLayoutVars>
          <dgm:bulletEnabled val="1"/>
        </dgm:presLayoutVars>
      </dgm:prSet>
      <dgm:spPr/>
      <dgm:t>
        <a:bodyPr/>
        <a:lstStyle/>
        <a:p>
          <a:endParaRPr lang="de-DE"/>
        </a:p>
      </dgm:t>
    </dgm:pt>
    <dgm:pt modelId="{2F5C66FA-5880-4C0E-AED3-281AF6F8E731}" type="pres">
      <dgm:prSet presAssocID="{42AC16CA-26C9-4099-8A96-7DD0FF8F95D6}" presName="spacerL" presStyleCnt="0"/>
      <dgm:spPr/>
      <dgm:t>
        <a:bodyPr/>
        <a:lstStyle/>
        <a:p>
          <a:endParaRPr lang="en-GB"/>
        </a:p>
      </dgm:t>
    </dgm:pt>
    <dgm:pt modelId="{DC4C7FF1-7DE9-4911-88E0-D97DFB2A58E9}" type="pres">
      <dgm:prSet presAssocID="{42AC16CA-26C9-4099-8A96-7DD0FF8F95D6}" presName="sibTrans" presStyleLbl="sibTrans2D1" presStyleIdx="1" presStyleCnt="3"/>
      <dgm:spPr/>
      <dgm:t>
        <a:bodyPr/>
        <a:lstStyle/>
        <a:p>
          <a:endParaRPr lang="de-DE"/>
        </a:p>
      </dgm:t>
    </dgm:pt>
    <dgm:pt modelId="{E595EB32-1A88-43C6-9B94-C7F7655B039C}" type="pres">
      <dgm:prSet presAssocID="{42AC16CA-26C9-4099-8A96-7DD0FF8F95D6}" presName="spacerR" presStyleCnt="0"/>
      <dgm:spPr/>
      <dgm:t>
        <a:bodyPr/>
        <a:lstStyle/>
        <a:p>
          <a:endParaRPr lang="en-GB"/>
        </a:p>
      </dgm:t>
    </dgm:pt>
    <dgm:pt modelId="{33F57AFB-4612-4CAF-897F-4A93556B1AD4}" type="pres">
      <dgm:prSet presAssocID="{F2E7DCD3-5777-46E8-AC49-E17C528C9D0B}" presName="node" presStyleLbl="node1" presStyleIdx="2" presStyleCnt="4">
        <dgm:presLayoutVars>
          <dgm:bulletEnabled val="1"/>
        </dgm:presLayoutVars>
      </dgm:prSet>
      <dgm:spPr/>
      <dgm:t>
        <a:bodyPr/>
        <a:lstStyle/>
        <a:p>
          <a:endParaRPr lang="en-GB"/>
        </a:p>
      </dgm:t>
    </dgm:pt>
    <dgm:pt modelId="{5A4951EA-B87D-4156-BE28-6F1608BAEA0C}" type="pres">
      <dgm:prSet presAssocID="{7F975510-0672-407F-A8E5-1CBEE926E173}" presName="spacerL" presStyleCnt="0"/>
      <dgm:spPr/>
      <dgm:t>
        <a:bodyPr/>
        <a:lstStyle/>
        <a:p>
          <a:endParaRPr lang="en-GB"/>
        </a:p>
      </dgm:t>
    </dgm:pt>
    <dgm:pt modelId="{3A2774A4-E9E8-45B6-8AC2-7B2F4938A6A7}" type="pres">
      <dgm:prSet presAssocID="{7F975510-0672-407F-A8E5-1CBEE926E173}" presName="sibTrans" presStyleLbl="sibTrans2D1" presStyleIdx="2" presStyleCnt="3"/>
      <dgm:spPr/>
      <dgm:t>
        <a:bodyPr/>
        <a:lstStyle/>
        <a:p>
          <a:endParaRPr lang="en-GB"/>
        </a:p>
      </dgm:t>
    </dgm:pt>
    <dgm:pt modelId="{DB50B696-E5F4-43E8-9592-4474B7844AB2}" type="pres">
      <dgm:prSet presAssocID="{7F975510-0672-407F-A8E5-1CBEE926E173}" presName="spacerR" presStyleCnt="0"/>
      <dgm:spPr/>
      <dgm:t>
        <a:bodyPr/>
        <a:lstStyle/>
        <a:p>
          <a:endParaRPr lang="en-GB"/>
        </a:p>
      </dgm:t>
    </dgm:pt>
    <dgm:pt modelId="{81C1E3EB-AE4A-4FD0-AF44-BC7B2197A68F}" type="pres">
      <dgm:prSet presAssocID="{33B491B0-F0AE-495C-B371-5E5598453C07}" presName="node" presStyleLbl="node1" presStyleIdx="3" presStyleCnt="4">
        <dgm:presLayoutVars>
          <dgm:bulletEnabled val="1"/>
        </dgm:presLayoutVars>
      </dgm:prSet>
      <dgm:spPr/>
      <dgm:t>
        <a:bodyPr/>
        <a:lstStyle/>
        <a:p>
          <a:endParaRPr lang="de-DE"/>
        </a:p>
      </dgm:t>
    </dgm:pt>
  </dgm:ptLst>
  <dgm:cxnLst>
    <dgm:cxn modelId="{28B5F205-28D9-4CD9-BA2C-4525BB9DD943}" type="presOf" srcId="{1B67B5AA-6559-4591-80CA-CFD2CF55477E}" destId="{CD1D66BB-4F3C-468D-B495-74E10BE248EB}" srcOrd="0" destOrd="0" presId="urn:microsoft.com/office/officeart/2005/8/layout/equation1"/>
    <dgm:cxn modelId="{831C41E5-E988-44AF-B532-9A30E4DDDD3D}" srcId="{3ED04681-1F52-4DD6-998D-9552B8DC779D}" destId="{F2E7DCD3-5777-46E8-AC49-E17C528C9D0B}" srcOrd="2" destOrd="0" parTransId="{79B0D10C-ED89-4D28-AD07-F1D53186173B}" sibTransId="{7F975510-0672-407F-A8E5-1CBEE926E173}"/>
    <dgm:cxn modelId="{C4709C48-32AD-48A3-B88E-45500951BDC5}" type="presOf" srcId="{42AC16CA-26C9-4099-8A96-7DD0FF8F95D6}" destId="{DC4C7FF1-7DE9-4911-88E0-D97DFB2A58E9}" srcOrd="0" destOrd="0" presId="urn:microsoft.com/office/officeart/2005/8/layout/equation1"/>
    <dgm:cxn modelId="{2F5BCA7C-1213-49B4-95FF-01C52AF3845E}" type="presOf" srcId="{33B491B0-F0AE-495C-B371-5E5598453C07}" destId="{81C1E3EB-AE4A-4FD0-AF44-BC7B2197A68F}" srcOrd="0" destOrd="0" presId="urn:microsoft.com/office/officeart/2005/8/layout/equation1"/>
    <dgm:cxn modelId="{981E45F9-787C-4ED6-9EC0-BE87205C1E8E}" type="presOf" srcId="{F2E7DCD3-5777-46E8-AC49-E17C528C9D0B}" destId="{33F57AFB-4612-4CAF-897F-4A93556B1AD4}" srcOrd="0" destOrd="0" presId="urn:microsoft.com/office/officeart/2005/8/layout/equation1"/>
    <dgm:cxn modelId="{DD6BBF50-3808-43E3-8926-B0480DABBB33}" srcId="{3ED04681-1F52-4DD6-998D-9552B8DC779D}" destId="{1B67B5AA-6559-4591-80CA-CFD2CF55477E}" srcOrd="0" destOrd="0" parTransId="{B7DDA176-EB65-458A-857B-42179575FA1F}" sibTransId="{FC0CC1D9-4953-4F0E-AB00-1189E944FB1C}"/>
    <dgm:cxn modelId="{C678D31D-D63B-465D-940F-B8A3EB7201B6}" srcId="{3ED04681-1F52-4DD6-998D-9552B8DC779D}" destId="{63EC2E61-4199-4AFE-B51D-FCA6073EC5B2}" srcOrd="1" destOrd="0" parTransId="{26DC516A-5CB5-4BFB-AD9B-DDCB3F7FDE90}" sibTransId="{42AC16CA-26C9-4099-8A96-7DD0FF8F95D6}"/>
    <dgm:cxn modelId="{4205EDA6-6E72-4AF3-895E-C343E6E6F1E9}" type="presOf" srcId="{3ED04681-1F52-4DD6-998D-9552B8DC779D}" destId="{6BFC9FE4-BAE4-46AE-82C7-17DB72CDD254}" srcOrd="0" destOrd="0" presId="urn:microsoft.com/office/officeart/2005/8/layout/equation1"/>
    <dgm:cxn modelId="{D3D8A02D-E031-4B94-91B4-E4B9AC9CF9B8}" type="presOf" srcId="{FC0CC1D9-4953-4F0E-AB00-1189E944FB1C}" destId="{40A113F3-4844-40C9-A183-E942FF093318}" srcOrd="0" destOrd="0" presId="urn:microsoft.com/office/officeart/2005/8/layout/equation1"/>
    <dgm:cxn modelId="{3E5C02D0-F2D2-41BB-A910-204F285BC48C}" type="presOf" srcId="{63EC2E61-4199-4AFE-B51D-FCA6073EC5B2}" destId="{69208041-5681-4D30-9F81-B66C40229B2E}" srcOrd="0" destOrd="0" presId="urn:microsoft.com/office/officeart/2005/8/layout/equation1"/>
    <dgm:cxn modelId="{FD680AD9-65FD-4E00-8E6A-C9044C1C56BE}" type="presOf" srcId="{7F975510-0672-407F-A8E5-1CBEE926E173}" destId="{3A2774A4-E9E8-45B6-8AC2-7B2F4938A6A7}" srcOrd="0" destOrd="0" presId="urn:microsoft.com/office/officeart/2005/8/layout/equation1"/>
    <dgm:cxn modelId="{6928A4F2-7595-49D5-A044-1EFD8182D0FC}" srcId="{3ED04681-1F52-4DD6-998D-9552B8DC779D}" destId="{33B491B0-F0AE-495C-B371-5E5598453C07}" srcOrd="3" destOrd="0" parTransId="{780B7DF3-AFA5-4C5B-90F9-3E71F46A636E}" sibTransId="{C861AD56-12B8-4869-8519-B59726B7E3FA}"/>
    <dgm:cxn modelId="{9C08AECC-CD6B-49AC-AFA8-91886DE58D2C}" type="presParOf" srcId="{6BFC9FE4-BAE4-46AE-82C7-17DB72CDD254}" destId="{CD1D66BB-4F3C-468D-B495-74E10BE248EB}" srcOrd="0" destOrd="0" presId="urn:microsoft.com/office/officeart/2005/8/layout/equation1"/>
    <dgm:cxn modelId="{8070B493-42E1-470C-B46D-C609D0894E4E}" type="presParOf" srcId="{6BFC9FE4-BAE4-46AE-82C7-17DB72CDD254}" destId="{3508E64A-261A-4A24-8543-0641E0ECAD17}" srcOrd="1" destOrd="0" presId="urn:microsoft.com/office/officeart/2005/8/layout/equation1"/>
    <dgm:cxn modelId="{4B1B05AF-17D3-4F44-B08F-6923B5050155}" type="presParOf" srcId="{6BFC9FE4-BAE4-46AE-82C7-17DB72CDD254}" destId="{40A113F3-4844-40C9-A183-E942FF093318}" srcOrd="2" destOrd="0" presId="urn:microsoft.com/office/officeart/2005/8/layout/equation1"/>
    <dgm:cxn modelId="{1C7CAD22-54E5-4F19-BB51-FA0E22491463}" type="presParOf" srcId="{6BFC9FE4-BAE4-46AE-82C7-17DB72CDD254}" destId="{47DDAE40-FEB4-49FE-A31E-AD42B0E26B6C}" srcOrd="3" destOrd="0" presId="urn:microsoft.com/office/officeart/2005/8/layout/equation1"/>
    <dgm:cxn modelId="{37551670-4A8E-43B1-B02A-82214E6962F7}" type="presParOf" srcId="{6BFC9FE4-BAE4-46AE-82C7-17DB72CDD254}" destId="{69208041-5681-4D30-9F81-B66C40229B2E}" srcOrd="4" destOrd="0" presId="urn:microsoft.com/office/officeart/2005/8/layout/equation1"/>
    <dgm:cxn modelId="{BBDFD9DF-F5AC-49FB-8776-C6ED3943F3DA}" type="presParOf" srcId="{6BFC9FE4-BAE4-46AE-82C7-17DB72CDD254}" destId="{2F5C66FA-5880-4C0E-AED3-281AF6F8E731}" srcOrd="5" destOrd="0" presId="urn:microsoft.com/office/officeart/2005/8/layout/equation1"/>
    <dgm:cxn modelId="{A17A9C8A-1BE2-4897-B441-73021777C278}" type="presParOf" srcId="{6BFC9FE4-BAE4-46AE-82C7-17DB72CDD254}" destId="{DC4C7FF1-7DE9-4911-88E0-D97DFB2A58E9}" srcOrd="6" destOrd="0" presId="urn:microsoft.com/office/officeart/2005/8/layout/equation1"/>
    <dgm:cxn modelId="{42C3DE71-2372-4D6A-9F8C-9E0497E6FC77}" type="presParOf" srcId="{6BFC9FE4-BAE4-46AE-82C7-17DB72CDD254}" destId="{E595EB32-1A88-43C6-9B94-C7F7655B039C}" srcOrd="7" destOrd="0" presId="urn:microsoft.com/office/officeart/2005/8/layout/equation1"/>
    <dgm:cxn modelId="{EB898DE4-0B90-4E99-A06E-AA0512BCE746}" type="presParOf" srcId="{6BFC9FE4-BAE4-46AE-82C7-17DB72CDD254}" destId="{33F57AFB-4612-4CAF-897F-4A93556B1AD4}" srcOrd="8" destOrd="0" presId="urn:microsoft.com/office/officeart/2005/8/layout/equation1"/>
    <dgm:cxn modelId="{74654AD5-D523-48E5-A9F0-D1E0904D49EE}" type="presParOf" srcId="{6BFC9FE4-BAE4-46AE-82C7-17DB72CDD254}" destId="{5A4951EA-B87D-4156-BE28-6F1608BAEA0C}" srcOrd="9" destOrd="0" presId="urn:microsoft.com/office/officeart/2005/8/layout/equation1"/>
    <dgm:cxn modelId="{AFD14C68-D67E-49D9-A860-2D9A6F6F9310}" type="presParOf" srcId="{6BFC9FE4-BAE4-46AE-82C7-17DB72CDD254}" destId="{3A2774A4-E9E8-45B6-8AC2-7B2F4938A6A7}" srcOrd="10" destOrd="0" presId="urn:microsoft.com/office/officeart/2005/8/layout/equation1"/>
    <dgm:cxn modelId="{7D81D040-70C6-4D66-9620-104093B145E3}" type="presParOf" srcId="{6BFC9FE4-BAE4-46AE-82C7-17DB72CDD254}" destId="{DB50B696-E5F4-43E8-9592-4474B7844AB2}" srcOrd="11" destOrd="0" presId="urn:microsoft.com/office/officeart/2005/8/layout/equation1"/>
    <dgm:cxn modelId="{FBBAF8D0-3A55-4F1A-A32B-3D5D13F3560F}" type="presParOf" srcId="{6BFC9FE4-BAE4-46AE-82C7-17DB72CDD254}" destId="{81C1E3EB-AE4A-4FD0-AF44-BC7B2197A68F}"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FA70AF4-0C68-4A07-98D5-11068CFAF057}"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GB"/>
        </a:p>
      </dgm:t>
    </dgm:pt>
    <dgm:pt modelId="{7D12DF69-E398-45B8-B057-A1B5507BE0E3}">
      <dgm:prSet phldrT="[Text]" custT="1"/>
      <dgm:spPr/>
      <dgm:t>
        <a:bodyPr/>
        <a:lstStyle/>
        <a:p>
          <a:r>
            <a:rPr lang="de-DE" sz="1800" noProof="0" smtClean="0"/>
            <a:t>Wissenssilos</a:t>
          </a:r>
          <a:endParaRPr lang="de-DE" sz="1800" noProof="0"/>
        </a:p>
      </dgm:t>
    </dgm:pt>
    <dgm:pt modelId="{3280AFFF-4B07-4AED-A8E6-6DA32D06CE65}" type="parTrans" cxnId="{10B0A7E9-0C64-400B-B1E9-BD0775A26053}">
      <dgm:prSet/>
      <dgm:spPr/>
      <dgm:t>
        <a:bodyPr/>
        <a:lstStyle/>
        <a:p>
          <a:endParaRPr lang="de-DE" noProof="0"/>
        </a:p>
      </dgm:t>
    </dgm:pt>
    <dgm:pt modelId="{843E7CD2-F697-477B-871E-46B2EF6513EA}" type="sibTrans" cxnId="{10B0A7E9-0C64-400B-B1E9-BD0775A26053}">
      <dgm:prSet/>
      <dgm:spPr/>
      <dgm:t>
        <a:bodyPr/>
        <a:lstStyle/>
        <a:p>
          <a:endParaRPr lang="de-DE" noProof="0"/>
        </a:p>
      </dgm:t>
    </dgm:pt>
    <dgm:pt modelId="{1A370656-857E-4517-9257-696D212E759F}">
      <dgm:prSet phldrT="[Text]" custT="1"/>
      <dgm:spPr/>
      <dgm:t>
        <a:bodyPr/>
        <a:lstStyle/>
        <a:p>
          <a:r>
            <a:rPr lang="de-DE" sz="1600" noProof="0" dirty="0" smtClean="0"/>
            <a:t>Probleme spät erkannt</a:t>
          </a:r>
          <a:endParaRPr lang="de-DE" sz="1600" noProof="0" dirty="0"/>
        </a:p>
      </dgm:t>
    </dgm:pt>
    <dgm:pt modelId="{9FEA540E-8D52-4AFB-9062-A4B0B272F301}" type="parTrans" cxnId="{A2E2D532-A19D-416D-B802-7AE9E3E52A1D}">
      <dgm:prSet/>
      <dgm:spPr/>
      <dgm:t>
        <a:bodyPr/>
        <a:lstStyle/>
        <a:p>
          <a:endParaRPr lang="de-DE" noProof="0"/>
        </a:p>
      </dgm:t>
    </dgm:pt>
    <dgm:pt modelId="{9A55C17B-A5F5-47C3-AD49-15A7811EBA40}" type="sibTrans" cxnId="{A2E2D532-A19D-416D-B802-7AE9E3E52A1D}">
      <dgm:prSet/>
      <dgm:spPr/>
      <dgm:t>
        <a:bodyPr/>
        <a:lstStyle/>
        <a:p>
          <a:endParaRPr lang="de-DE" noProof="0"/>
        </a:p>
      </dgm:t>
    </dgm:pt>
    <dgm:pt modelId="{12E06F16-25B1-4F9B-B4DF-4B8CB44EBC88}">
      <dgm:prSet phldrT="[Text]" custT="1"/>
      <dgm:spPr/>
      <dgm:t>
        <a:bodyPr/>
        <a:lstStyle/>
        <a:p>
          <a:r>
            <a:rPr lang="de-DE" sz="1600" noProof="0" dirty="0" smtClean="0"/>
            <a:t>Lange Entwicklungszyklen</a:t>
          </a:r>
          <a:endParaRPr lang="de-DE" sz="1600" noProof="0" dirty="0"/>
        </a:p>
      </dgm:t>
    </dgm:pt>
    <dgm:pt modelId="{8AC3FCF1-868F-45D0-A92B-1332A536088A}" type="parTrans" cxnId="{F8923382-772F-4929-B8A8-62515E9F60BC}">
      <dgm:prSet/>
      <dgm:spPr/>
      <dgm:t>
        <a:bodyPr/>
        <a:lstStyle/>
        <a:p>
          <a:endParaRPr lang="de-DE" noProof="0"/>
        </a:p>
      </dgm:t>
    </dgm:pt>
    <dgm:pt modelId="{9FE9602F-3230-4A9B-B359-921E89C1C957}" type="sibTrans" cxnId="{F8923382-772F-4929-B8A8-62515E9F60BC}">
      <dgm:prSet/>
      <dgm:spPr/>
      <dgm:t>
        <a:bodyPr/>
        <a:lstStyle/>
        <a:p>
          <a:endParaRPr lang="de-DE" noProof="0"/>
        </a:p>
      </dgm:t>
    </dgm:pt>
    <dgm:pt modelId="{8E0657F2-5946-4193-A8F3-C7DC78868C1D}" type="pres">
      <dgm:prSet presAssocID="{BFA70AF4-0C68-4A07-98D5-11068CFAF057}" presName="diagram" presStyleCnt="0">
        <dgm:presLayoutVars>
          <dgm:dir/>
          <dgm:resizeHandles val="exact"/>
        </dgm:presLayoutVars>
      </dgm:prSet>
      <dgm:spPr/>
      <dgm:t>
        <a:bodyPr/>
        <a:lstStyle/>
        <a:p>
          <a:endParaRPr lang="de-DE"/>
        </a:p>
      </dgm:t>
    </dgm:pt>
    <dgm:pt modelId="{FFEBD9FB-D36F-4860-BB61-5877F77F230F}" type="pres">
      <dgm:prSet presAssocID="{7D12DF69-E398-45B8-B057-A1B5507BE0E3}" presName="node" presStyleLbl="node1" presStyleIdx="0" presStyleCnt="3">
        <dgm:presLayoutVars>
          <dgm:bulletEnabled val="1"/>
        </dgm:presLayoutVars>
      </dgm:prSet>
      <dgm:spPr/>
      <dgm:t>
        <a:bodyPr/>
        <a:lstStyle/>
        <a:p>
          <a:endParaRPr lang="de-DE"/>
        </a:p>
      </dgm:t>
    </dgm:pt>
    <dgm:pt modelId="{7D172E44-9F12-498D-9E5B-D4DFDE1C957A}" type="pres">
      <dgm:prSet presAssocID="{843E7CD2-F697-477B-871E-46B2EF6513EA}" presName="sibTrans" presStyleCnt="0"/>
      <dgm:spPr/>
    </dgm:pt>
    <dgm:pt modelId="{F345653B-54BD-4856-A524-259FA75EFA80}" type="pres">
      <dgm:prSet presAssocID="{1A370656-857E-4517-9257-696D212E759F}" presName="node" presStyleLbl="node1" presStyleIdx="1" presStyleCnt="3">
        <dgm:presLayoutVars>
          <dgm:bulletEnabled val="1"/>
        </dgm:presLayoutVars>
      </dgm:prSet>
      <dgm:spPr/>
      <dgm:t>
        <a:bodyPr/>
        <a:lstStyle/>
        <a:p>
          <a:endParaRPr lang="de-DE"/>
        </a:p>
      </dgm:t>
    </dgm:pt>
    <dgm:pt modelId="{C8C33C7C-AADB-4140-B7F0-C62E1DFA51AB}" type="pres">
      <dgm:prSet presAssocID="{9A55C17B-A5F5-47C3-AD49-15A7811EBA40}" presName="sibTrans" presStyleCnt="0"/>
      <dgm:spPr/>
    </dgm:pt>
    <dgm:pt modelId="{64C2B911-C208-4FDE-AAE0-4F9A15099065}" type="pres">
      <dgm:prSet presAssocID="{12E06F16-25B1-4F9B-B4DF-4B8CB44EBC88}" presName="node" presStyleLbl="node1" presStyleIdx="2" presStyleCnt="3">
        <dgm:presLayoutVars>
          <dgm:bulletEnabled val="1"/>
        </dgm:presLayoutVars>
      </dgm:prSet>
      <dgm:spPr/>
      <dgm:t>
        <a:bodyPr/>
        <a:lstStyle/>
        <a:p>
          <a:endParaRPr lang="de-DE"/>
        </a:p>
      </dgm:t>
    </dgm:pt>
  </dgm:ptLst>
  <dgm:cxnLst>
    <dgm:cxn modelId="{10B0A7E9-0C64-400B-B1E9-BD0775A26053}" srcId="{BFA70AF4-0C68-4A07-98D5-11068CFAF057}" destId="{7D12DF69-E398-45B8-B057-A1B5507BE0E3}" srcOrd="0" destOrd="0" parTransId="{3280AFFF-4B07-4AED-A8E6-6DA32D06CE65}" sibTransId="{843E7CD2-F697-477B-871E-46B2EF6513EA}"/>
    <dgm:cxn modelId="{D6A97F6C-6B8C-4929-A849-8A907C2D89A4}" type="presOf" srcId="{7D12DF69-E398-45B8-B057-A1B5507BE0E3}" destId="{FFEBD9FB-D36F-4860-BB61-5877F77F230F}" srcOrd="0" destOrd="0" presId="urn:microsoft.com/office/officeart/2005/8/layout/default"/>
    <dgm:cxn modelId="{ABED829F-3EC4-4F55-8B53-E3E64C48A2D8}" type="presOf" srcId="{BFA70AF4-0C68-4A07-98D5-11068CFAF057}" destId="{8E0657F2-5946-4193-A8F3-C7DC78868C1D}" srcOrd="0" destOrd="0" presId="urn:microsoft.com/office/officeart/2005/8/layout/default"/>
    <dgm:cxn modelId="{6A8CEA53-76E7-4D5D-A00C-F9C81A0B81BF}" type="presOf" srcId="{1A370656-857E-4517-9257-696D212E759F}" destId="{F345653B-54BD-4856-A524-259FA75EFA80}" srcOrd="0" destOrd="0" presId="urn:microsoft.com/office/officeart/2005/8/layout/default"/>
    <dgm:cxn modelId="{6F647176-9993-4917-AA97-BA2C28579256}" type="presOf" srcId="{12E06F16-25B1-4F9B-B4DF-4B8CB44EBC88}" destId="{64C2B911-C208-4FDE-AAE0-4F9A15099065}" srcOrd="0" destOrd="0" presId="urn:microsoft.com/office/officeart/2005/8/layout/default"/>
    <dgm:cxn modelId="{A2E2D532-A19D-416D-B802-7AE9E3E52A1D}" srcId="{BFA70AF4-0C68-4A07-98D5-11068CFAF057}" destId="{1A370656-857E-4517-9257-696D212E759F}" srcOrd="1" destOrd="0" parTransId="{9FEA540E-8D52-4AFB-9062-A4B0B272F301}" sibTransId="{9A55C17B-A5F5-47C3-AD49-15A7811EBA40}"/>
    <dgm:cxn modelId="{F8923382-772F-4929-B8A8-62515E9F60BC}" srcId="{BFA70AF4-0C68-4A07-98D5-11068CFAF057}" destId="{12E06F16-25B1-4F9B-B4DF-4B8CB44EBC88}" srcOrd="2" destOrd="0" parTransId="{8AC3FCF1-868F-45D0-A92B-1332A536088A}" sibTransId="{9FE9602F-3230-4A9B-B359-921E89C1C957}"/>
    <dgm:cxn modelId="{CD8CE1B6-E509-4812-8A72-ED2967FD6EC7}" type="presParOf" srcId="{8E0657F2-5946-4193-A8F3-C7DC78868C1D}" destId="{FFEBD9FB-D36F-4860-BB61-5877F77F230F}" srcOrd="0" destOrd="0" presId="urn:microsoft.com/office/officeart/2005/8/layout/default"/>
    <dgm:cxn modelId="{22FB197F-4A79-4C82-8DBF-846DB3D0909E}" type="presParOf" srcId="{8E0657F2-5946-4193-A8F3-C7DC78868C1D}" destId="{7D172E44-9F12-498D-9E5B-D4DFDE1C957A}" srcOrd="1" destOrd="0" presId="urn:microsoft.com/office/officeart/2005/8/layout/default"/>
    <dgm:cxn modelId="{4486055E-88D9-4A5E-9809-AED332D61A82}" type="presParOf" srcId="{8E0657F2-5946-4193-A8F3-C7DC78868C1D}" destId="{F345653B-54BD-4856-A524-259FA75EFA80}" srcOrd="2" destOrd="0" presId="urn:microsoft.com/office/officeart/2005/8/layout/default"/>
    <dgm:cxn modelId="{E816A6BB-7F11-4698-B00D-B5E220D16C34}" type="presParOf" srcId="{8E0657F2-5946-4193-A8F3-C7DC78868C1D}" destId="{C8C33C7C-AADB-4140-B7F0-C62E1DFA51AB}" srcOrd="3" destOrd="0" presId="urn:microsoft.com/office/officeart/2005/8/layout/default"/>
    <dgm:cxn modelId="{920CCE10-8427-4E4D-8ECF-EC348AE78A78}" type="presParOf" srcId="{8E0657F2-5946-4193-A8F3-C7DC78868C1D}" destId="{64C2B911-C208-4FDE-AAE0-4F9A1509906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FA70AF4-0C68-4A07-98D5-11068CFAF057}" type="doc">
      <dgm:prSet loTypeId="urn:microsoft.com/office/officeart/2005/8/layout/default" loCatId="list" qsTypeId="urn:microsoft.com/office/officeart/2005/8/quickstyle/simple3" qsCatId="simple" csTypeId="urn:microsoft.com/office/officeart/2005/8/colors/colorful5" csCatId="colorful" phldr="1"/>
      <dgm:spPr/>
      <dgm:t>
        <a:bodyPr/>
        <a:lstStyle/>
        <a:p>
          <a:endParaRPr lang="en-GB"/>
        </a:p>
      </dgm:t>
    </dgm:pt>
    <dgm:pt modelId="{7D12DF69-E398-45B8-B057-A1B5507BE0E3}">
      <dgm:prSet phldrT="[Text]" custT="1"/>
      <dgm:spPr/>
      <dgm:t>
        <a:bodyPr/>
        <a:lstStyle/>
        <a:p>
          <a:r>
            <a:rPr lang="de-DE" sz="1600" b="1" noProof="0" dirty="0" smtClean="0"/>
            <a:t>Produktivität</a:t>
          </a:r>
          <a:endParaRPr lang="de-DE" sz="1600" b="1" noProof="0" dirty="0"/>
        </a:p>
      </dgm:t>
    </dgm:pt>
    <dgm:pt modelId="{3280AFFF-4B07-4AED-A8E6-6DA32D06CE65}" type="parTrans" cxnId="{10B0A7E9-0C64-400B-B1E9-BD0775A26053}">
      <dgm:prSet/>
      <dgm:spPr/>
      <dgm:t>
        <a:bodyPr/>
        <a:lstStyle/>
        <a:p>
          <a:endParaRPr lang="en-GB" sz="3600" b="1"/>
        </a:p>
      </dgm:t>
    </dgm:pt>
    <dgm:pt modelId="{843E7CD2-F697-477B-871E-46B2EF6513EA}" type="sibTrans" cxnId="{10B0A7E9-0C64-400B-B1E9-BD0775A26053}">
      <dgm:prSet custT="1"/>
      <dgm:spPr/>
      <dgm:t>
        <a:bodyPr/>
        <a:lstStyle/>
        <a:p>
          <a:endParaRPr lang="en-GB" sz="6000" b="1"/>
        </a:p>
      </dgm:t>
    </dgm:pt>
    <dgm:pt modelId="{1A370656-857E-4517-9257-696D212E759F}">
      <dgm:prSet phldrT="[Text]" custT="1"/>
      <dgm:spPr/>
      <dgm:t>
        <a:bodyPr/>
        <a:lstStyle/>
        <a:p>
          <a:r>
            <a:rPr lang="de-DE" sz="1600" b="1" noProof="0" dirty="0" smtClean="0"/>
            <a:t>Engagement</a:t>
          </a:r>
          <a:endParaRPr lang="de-DE" sz="1600" b="1" noProof="0" dirty="0"/>
        </a:p>
      </dgm:t>
    </dgm:pt>
    <dgm:pt modelId="{9FEA540E-8D52-4AFB-9062-A4B0B272F301}" type="parTrans" cxnId="{A2E2D532-A19D-416D-B802-7AE9E3E52A1D}">
      <dgm:prSet/>
      <dgm:spPr/>
      <dgm:t>
        <a:bodyPr/>
        <a:lstStyle/>
        <a:p>
          <a:endParaRPr lang="en-GB" sz="3600" b="1"/>
        </a:p>
      </dgm:t>
    </dgm:pt>
    <dgm:pt modelId="{9A55C17B-A5F5-47C3-AD49-15A7811EBA40}" type="sibTrans" cxnId="{A2E2D532-A19D-416D-B802-7AE9E3E52A1D}">
      <dgm:prSet custT="1"/>
      <dgm:spPr/>
      <dgm:t>
        <a:bodyPr/>
        <a:lstStyle/>
        <a:p>
          <a:endParaRPr lang="en-GB" sz="6000" b="1"/>
        </a:p>
      </dgm:t>
    </dgm:pt>
    <dgm:pt modelId="{A866D64B-BBC0-40D0-8E70-5AA5DEF5023F}">
      <dgm:prSet phldrT="[Text]" custT="1"/>
      <dgm:spPr/>
      <dgm:t>
        <a:bodyPr/>
        <a:lstStyle/>
        <a:p>
          <a:r>
            <a:rPr lang="de-DE" sz="1600" b="1" noProof="0" dirty="0" smtClean="0"/>
            <a:t>Kurze Time </a:t>
          </a:r>
          <a:r>
            <a:rPr lang="de-DE" sz="1600" b="1" noProof="0" dirty="0" err="1" smtClean="0"/>
            <a:t>to</a:t>
          </a:r>
          <a:r>
            <a:rPr lang="de-DE" sz="1600" b="1" noProof="0" dirty="0" smtClean="0"/>
            <a:t> Market</a:t>
          </a:r>
          <a:endParaRPr lang="de-DE" sz="1600" b="1" noProof="0" dirty="0"/>
        </a:p>
      </dgm:t>
    </dgm:pt>
    <dgm:pt modelId="{A87479FD-49A1-4537-84C7-399D4D43AB59}" type="parTrans" cxnId="{BD8E1CFC-DA71-43CD-84EF-26A57DCC2DBC}">
      <dgm:prSet/>
      <dgm:spPr/>
      <dgm:t>
        <a:bodyPr/>
        <a:lstStyle/>
        <a:p>
          <a:endParaRPr lang="en-GB" sz="3600" b="1"/>
        </a:p>
      </dgm:t>
    </dgm:pt>
    <dgm:pt modelId="{5237F1CF-FCD4-42C9-B709-CDF2E3724FDA}" type="sibTrans" cxnId="{BD8E1CFC-DA71-43CD-84EF-26A57DCC2DBC}">
      <dgm:prSet custT="1"/>
      <dgm:spPr/>
      <dgm:t>
        <a:bodyPr/>
        <a:lstStyle/>
        <a:p>
          <a:endParaRPr lang="en-GB" sz="6000" b="1"/>
        </a:p>
      </dgm:t>
    </dgm:pt>
    <dgm:pt modelId="{7133E0DE-0AC7-4AB9-9A45-F9C29F0D5B23}">
      <dgm:prSet phldrT="[Text]" custT="1"/>
      <dgm:spPr/>
      <dgm:t>
        <a:bodyPr/>
        <a:lstStyle/>
        <a:p>
          <a:r>
            <a:rPr lang="de-DE" sz="1600" b="1" noProof="0" dirty="0" smtClean="0"/>
            <a:t>Hohe Qualität</a:t>
          </a:r>
          <a:endParaRPr lang="de-DE" sz="1600" b="1" noProof="0" dirty="0"/>
        </a:p>
      </dgm:t>
    </dgm:pt>
    <dgm:pt modelId="{236509EB-E045-45F2-BBDD-45F8A0D8F2E8}" type="parTrans" cxnId="{69EA5329-1F8E-4FCA-B52E-7B9D948DD3A9}">
      <dgm:prSet/>
      <dgm:spPr/>
      <dgm:t>
        <a:bodyPr/>
        <a:lstStyle/>
        <a:p>
          <a:endParaRPr lang="en-GB" sz="3600" b="1"/>
        </a:p>
      </dgm:t>
    </dgm:pt>
    <dgm:pt modelId="{5EFD14A7-E837-4754-A455-601FBC66D5B2}" type="sibTrans" cxnId="{69EA5329-1F8E-4FCA-B52E-7B9D948DD3A9}">
      <dgm:prSet custT="1"/>
      <dgm:spPr/>
      <dgm:t>
        <a:bodyPr/>
        <a:lstStyle/>
        <a:p>
          <a:endParaRPr lang="en-GB" sz="6000" b="1"/>
        </a:p>
      </dgm:t>
    </dgm:pt>
    <dgm:pt modelId="{73B4EA06-0096-4B6A-AAD5-B0169B165F51}">
      <dgm:prSet phldrT="[Text]" custT="1"/>
      <dgm:spPr/>
      <dgm:t>
        <a:bodyPr/>
        <a:lstStyle/>
        <a:p>
          <a:r>
            <a:rPr lang="de-DE" sz="1600" b="1" noProof="0" smtClean="0"/>
            <a:t>Zufriedenheit</a:t>
          </a:r>
          <a:endParaRPr lang="de-DE" sz="1600" b="1" noProof="0" dirty="0"/>
        </a:p>
      </dgm:t>
    </dgm:pt>
    <dgm:pt modelId="{8E2950F9-1507-4AAD-A889-D8BCCCA98D46}" type="parTrans" cxnId="{A17DBBF7-3DAB-4DC1-8ACC-5FF5F4C8DAE8}">
      <dgm:prSet/>
      <dgm:spPr/>
      <dgm:t>
        <a:bodyPr/>
        <a:lstStyle/>
        <a:p>
          <a:endParaRPr lang="de-DE"/>
        </a:p>
      </dgm:t>
    </dgm:pt>
    <dgm:pt modelId="{3DA0F145-6308-4C3A-AEC1-0D3CC1F582DD}" type="sibTrans" cxnId="{A17DBBF7-3DAB-4DC1-8ACC-5FF5F4C8DAE8}">
      <dgm:prSet/>
      <dgm:spPr/>
      <dgm:t>
        <a:bodyPr/>
        <a:lstStyle/>
        <a:p>
          <a:endParaRPr lang="de-DE"/>
        </a:p>
      </dgm:t>
    </dgm:pt>
    <dgm:pt modelId="{56376FA8-5AB4-4006-B5DD-83F9A0EA4F62}" type="pres">
      <dgm:prSet presAssocID="{BFA70AF4-0C68-4A07-98D5-11068CFAF057}" presName="diagram" presStyleCnt="0">
        <dgm:presLayoutVars>
          <dgm:dir/>
          <dgm:resizeHandles val="exact"/>
        </dgm:presLayoutVars>
      </dgm:prSet>
      <dgm:spPr/>
      <dgm:t>
        <a:bodyPr/>
        <a:lstStyle/>
        <a:p>
          <a:endParaRPr lang="de-DE"/>
        </a:p>
      </dgm:t>
    </dgm:pt>
    <dgm:pt modelId="{BF0BA4B2-2CB2-4AF6-8A4E-63385B0B4A1F}" type="pres">
      <dgm:prSet presAssocID="{7D12DF69-E398-45B8-B057-A1B5507BE0E3}" presName="node" presStyleLbl="node1" presStyleIdx="0" presStyleCnt="5">
        <dgm:presLayoutVars>
          <dgm:bulletEnabled val="1"/>
        </dgm:presLayoutVars>
      </dgm:prSet>
      <dgm:spPr/>
      <dgm:t>
        <a:bodyPr/>
        <a:lstStyle/>
        <a:p>
          <a:endParaRPr lang="de-DE"/>
        </a:p>
      </dgm:t>
    </dgm:pt>
    <dgm:pt modelId="{592A6306-BAE1-4692-A602-FC963877C4E8}" type="pres">
      <dgm:prSet presAssocID="{843E7CD2-F697-477B-871E-46B2EF6513EA}" presName="sibTrans" presStyleCnt="0"/>
      <dgm:spPr/>
    </dgm:pt>
    <dgm:pt modelId="{49560718-71E6-4052-B62C-B3F103465540}" type="pres">
      <dgm:prSet presAssocID="{1A370656-857E-4517-9257-696D212E759F}" presName="node" presStyleLbl="node1" presStyleIdx="1" presStyleCnt="5">
        <dgm:presLayoutVars>
          <dgm:bulletEnabled val="1"/>
        </dgm:presLayoutVars>
      </dgm:prSet>
      <dgm:spPr/>
      <dgm:t>
        <a:bodyPr/>
        <a:lstStyle/>
        <a:p>
          <a:endParaRPr lang="de-DE"/>
        </a:p>
      </dgm:t>
    </dgm:pt>
    <dgm:pt modelId="{002B9E72-D281-476B-B130-E603E52F6D26}" type="pres">
      <dgm:prSet presAssocID="{9A55C17B-A5F5-47C3-AD49-15A7811EBA40}" presName="sibTrans" presStyleCnt="0"/>
      <dgm:spPr/>
    </dgm:pt>
    <dgm:pt modelId="{BC46DD4E-75EE-4016-AE5F-D28EBF2D3A0B}" type="pres">
      <dgm:prSet presAssocID="{73B4EA06-0096-4B6A-AAD5-B0169B165F51}" presName="node" presStyleLbl="node1" presStyleIdx="2" presStyleCnt="5">
        <dgm:presLayoutVars>
          <dgm:bulletEnabled val="1"/>
        </dgm:presLayoutVars>
      </dgm:prSet>
      <dgm:spPr/>
      <dgm:t>
        <a:bodyPr/>
        <a:lstStyle/>
        <a:p>
          <a:endParaRPr lang="de-DE"/>
        </a:p>
      </dgm:t>
    </dgm:pt>
    <dgm:pt modelId="{E6CDE162-68E5-4359-90A8-263634F8946C}" type="pres">
      <dgm:prSet presAssocID="{3DA0F145-6308-4C3A-AEC1-0D3CC1F582DD}" presName="sibTrans" presStyleCnt="0"/>
      <dgm:spPr/>
    </dgm:pt>
    <dgm:pt modelId="{08B44056-37F0-4011-8B9D-00E89CC9749D}" type="pres">
      <dgm:prSet presAssocID="{A866D64B-BBC0-40D0-8E70-5AA5DEF5023F}" presName="node" presStyleLbl="node1" presStyleIdx="3" presStyleCnt="5">
        <dgm:presLayoutVars>
          <dgm:bulletEnabled val="1"/>
        </dgm:presLayoutVars>
      </dgm:prSet>
      <dgm:spPr/>
      <dgm:t>
        <a:bodyPr/>
        <a:lstStyle/>
        <a:p>
          <a:endParaRPr lang="de-DE"/>
        </a:p>
      </dgm:t>
    </dgm:pt>
    <dgm:pt modelId="{C0B2E39F-1EA1-4341-A674-67817B16B855}" type="pres">
      <dgm:prSet presAssocID="{5237F1CF-FCD4-42C9-B709-CDF2E3724FDA}" presName="sibTrans" presStyleCnt="0"/>
      <dgm:spPr/>
    </dgm:pt>
    <dgm:pt modelId="{545E64E1-639A-4D21-8ACE-638CA05BEF9F}" type="pres">
      <dgm:prSet presAssocID="{7133E0DE-0AC7-4AB9-9A45-F9C29F0D5B23}" presName="node" presStyleLbl="node1" presStyleIdx="4" presStyleCnt="5">
        <dgm:presLayoutVars>
          <dgm:bulletEnabled val="1"/>
        </dgm:presLayoutVars>
      </dgm:prSet>
      <dgm:spPr/>
      <dgm:t>
        <a:bodyPr/>
        <a:lstStyle/>
        <a:p>
          <a:endParaRPr lang="de-DE"/>
        </a:p>
      </dgm:t>
    </dgm:pt>
  </dgm:ptLst>
  <dgm:cxnLst>
    <dgm:cxn modelId="{10B0A7E9-0C64-400B-B1E9-BD0775A26053}" srcId="{BFA70AF4-0C68-4A07-98D5-11068CFAF057}" destId="{7D12DF69-E398-45B8-B057-A1B5507BE0E3}" srcOrd="0" destOrd="0" parTransId="{3280AFFF-4B07-4AED-A8E6-6DA32D06CE65}" sibTransId="{843E7CD2-F697-477B-871E-46B2EF6513EA}"/>
    <dgm:cxn modelId="{A2E2D532-A19D-416D-B802-7AE9E3E52A1D}" srcId="{BFA70AF4-0C68-4A07-98D5-11068CFAF057}" destId="{1A370656-857E-4517-9257-696D212E759F}" srcOrd="1" destOrd="0" parTransId="{9FEA540E-8D52-4AFB-9062-A4B0B272F301}" sibTransId="{9A55C17B-A5F5-47C3-AD49-15A7811EBA40}"/>
    <dgm:cxn modelId="{A412E49A-F7A1-4331-AB0C-A2A8EFA13F18}" type="presOf" srcId="{7133E0DE-0AC7-4AB9-9A45-F9C29F0D5B23}" destId="{545E64E1-639A-4D21-8ACE-638CA05BEF9F}" srcOrd="0" destOrd="0" presId="urn:microsoft.com/office/officeart/2005/8/layout/default"/>
    <dgm:cxn modelId="{69EA5329-1F8E-4FCA-B52E-7B9D948DD3A9}" srcId="{BFA70AF4-0C68-4A07-98D5-11068CFAF057}" destId="{7133E0DE-0AC7-4AB9-9A45-F9C29F0D5B23}" srcOrd="4" destOrd="0" parTransId="{236509EB-E045-45F2-BBDD-45F8A0D8F2E8}" sibTransId="{5EFD14A7-E837-4754-A455-601FBC66D5B2}"/>
    <dgm:cxn modelId="{B2F3DDE0-0339-4DC0-9A37-48ED0F5FA879}" type="presOf" srcId="{BFA70AF4-0C68-4A07-98D5-11068CFAF057}" destId="{56376FA8-5AB4-4006-B5DD-83F9A0EA4F62}" srcOrd="0" destOrd="0" presId="urn:microsoft.com/office/officeart/2005/8/layout/default"/>
    <dgm:cxn modelId="{BD8E1CFC-DA71-43CD-84EF-26A57DCC2DBC}" srcId="{BFA70AF4-0C68-4A07-98D5-11068CFAF057}" destId="{A866D64B-BBC0-40D0-8E70-5AA5DEF5023F}" srcOrd="3" destOrd="0" parTransId="{A87479FD-49A1-4537-84C7-399D4D43AB59}" sibTransId="{5237F1CF-FCD4-42C9-B709-CDF2E3724FDA}"/>
    <dgm:cxn modelId="{A17DBBF7-3DAB-4DC1-8ACC-5FF5F4C8DAE8}" srcId="{BFA70AF4-0C68-4A07-98D5-11068CFAF057}" destId="{73B4EA06-0096-4B6A-AAD5-B0169B165F51}" srcOrd="2" destOrd="0" parTransId="{8E2950F9-1507-4AAD-A889-D8BCCCA98D46}" sibTransId="{3DA0F145-6308-4C3A-AEC1-0D3CC1F582DD}"/>
    <dgm:cxn modelId="{06AA99DE-EE77-401E-B4D6-C2C9D5EC5477}" type="presOf" srcId="{7D12DF69-E398-45B8-B057-A1B5507BE0E3}" destId="{BF0BA4B2-2CB2-4AF6-8A4E-63385B0B4A1F}" srcOrd="0" destOrd="0" presId="urn:microsoft.com/office/officeart/2005/8/layout/default"/>
    <dgm:cxn modelId="{B1C221E3-EFB1-4BC4-B8A2-B9CD6F2146D4}" type="presOf" srcId="{73B4EA06-0096-4B6A-AAD5-B0169B165F51}" destId="{BC46DD4E-75EE-4016-AE5F-D28EBF2D3A0B}" srcOrd="0" destOrd="0" presId="urn:microsoft.com/office/officeart/2005/8/layout/default"/>
    <dgm:cxn modelId="{09DF8BE6-37C4-48A7-A5F8-6998E6345894}" type="presOf" srcId="{1A370656-857E-4517-9257-696D212E759F}" destId="{49560718-71E6-4052-B62C-B3F103465540}" srcOrd="0" destOrd="0" presId="urn:microsoft.com/office/officeart/2005/8/layout/default"/>
    <dgm:cxn modelId="{49B5A511-7F64-4A79-B023-FAB4E6B9B655}" type="presOf" srcId="{A866D64B-BBC0-40D0-8E70-5AA5DEF5023F}" destId="{08B44056-37F0-4011-8B9D-00E89CC9749D}" srcOrd="0" destOrd="0" presId="urn:microsoft.com/office/officeart/2005/8/layout/default"/>
    <dgm:cxn modelId="{74E82D9F-4BDA-4CC7-8799-49BDB4C56C25}" type="presParOf" srcId="{56376FA8-5AB4-4006-B5DD-83F9A0EA4F62}" destId="{BF0BA4B2-2CB2-4AF6-8A4E-63385B0B4A1F}" srcOrd="0" destOrd="0" presId="urn:microsoft.com/office/officeart/2005/8/layout/default"/>
    <dgm:cxn modelId="{45A9A3FA-7991-4330-95A0-35FC77608F80}" type="presParOf" srcId="{56376FA8-5AB4-4006-B5DD-83F9A0EA4F62}" destId="{592A6306-BAE1-4692-A602-FC963877C4E8}" srcOrd="1" destOrd="0" presId="urn:microsoft.com/office/officeart/2005/8/layout/default"/>
    <dgm:cxn modelId="{9BA23687-7F03-41C7-A065-6BB36D01BA7B}" type="presParOf" srcId="{56376FA8-5AB4-4006-B5DD-83F9A0EA4F62}" destId="{49560718-71E6-4052-B62C-B3F103465540}" srcOrd="2" destOrd="0" presId="urn:microsoft.com/office/officeart/2005/8/layout/default"/>
    <dgm:cxn modelId="{86D53B8F-59B0-4FE9-AE4C-6075D6691368}" type="presParOf" srcId="{56376FA8-5AB4-4006-B5DD-83F9A0EA4F62}" destId="{002B9E72-D281-476B-B130-E603E52F6D26}" srcOrd="3" destOrd="0" presId="urn:microsoft.com/office/officeart/2005/8/layout/default"/>
    <dgm:cxn modelId="{F5BCEFCC-C860-4160-AA5D-A1256F0106FA}" type="presParOf" srcId="{56376FA8-5AB4-4006-B5DD-83F9A0EA4F62}" destId="{BC46DD4E-75EE-4016-AE5F-D28EBF2D3A0B}" srcOrd="4" destOrd="0" presId="urn:microsoft.com/office/officeart/2005/8/layout/default"/>
    <dgm:cxn modelId="{89B5DFC3-F131-412D-BED9-9A077BAB32F8}" type="presParOf" srcId="{56376FA8-5AB4-4006-B5DD-83F9A0EA4F62}" destId="{E6CDE162-68E5-4359-90A8-263634F8946C}" srcOrd="5" destOrd="0" presId="urn:microsoft.com/office/officeart/2005/8/layout/default"/>
    <dgm:cxn modelId="{4E6F953E-DAD5-45D1-A649-150E80937124}" type="presParOf" srcId="{56376FA8-5AB4-4006-B5DD-83F9A0EA4F62}" destId="{08B44056-37F0-4011-8B9D-00E89CC9749D}" srcOrd="6" destOrd="0" presId="urn:microsoft.com/office/officeart/2005/8/layout/default"/>
    <dgm:cxn modelId="{E54EA3B5-190F-4373-98EA-72C34E38565A}" type="presParOf" srcId="{56376FA8-5AB4-4006-B5DD-83F9A0EA4F62}" destId="{C0B2E39F-1EA1-4341-A674-67817B16B855}" srcOrd="7" destOrd="0" presId="urn:microsoft.com/office/officeart/2005/8/layout/default"/>
    <dgm:cxn modelId="{EBDA4C6D-9D91-4298-BCDF-DCAAB8547659}" type="presParOf" srcId="{56376FA8-5AB4-4006-B5DD-83F9A0EA4F62}" destId="{545E64E1-639A-4D21-8ACE-638CA05BEF9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8DC4C-8761-47A6-BBEB-B8431AC78AD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GB"/>
        </a:p>
      </dgm:t>
    </dgm:pt>
    <dgm:pt modelId="{32356FCA-E7B3-4854-B298-4781FF359BEF}">
      <dgm:prSet/>
      <dgm:spPr/>
      <dgm:t>
        <a:bodyPr/>
        <a:lstStyle/>
        <a:p>
          <a:pPr rtl="0"/>
          <a:r>
            <a:rPr lang="en-US" b="1" dirty="0" smtClean="0"/>
            <a:t>Customer Frontend</a:t>
          </a:r>
          <a:endParaRPr lang="de-DE" dirty="0"/>
        </a:p>
      </dgm:t>
    </dgm:pt>
    <dgm:pt modelId="{16AD3F31-B15E-474C-8572-84D8B55D08BE}" type="parTrans" cxnId="{DAC33D2F-D010-4F6C-950F-FB38CE19910E}">
      <dgm:prSet/>
      <dgm:spPr/>
      <dgm:t>
        <a:bodyPr/>
        <a:lstStyle/>
        <a:p>
          <a:endParaRPr lang="en-GB"/>
        </a:p>
      </dgm:t>
    </dgm:pt>
    <dgm:pt modelId="{659C65E2-9CC9-436D-8FE6-7A3E76DBB081}" type="sibTrans" cxnId="{DAC33D2F-D010-4F6C-950F-FB38CE19910E}">
      <dgm:prSet/>
      <dgm:spPr/>
      <dgm:t>
        <a:bodyPr/>
        <a:lstStyle/>
        <a:p>
          <a:endParaRPr lang="en-GB"/>
        </a:p>
      </dgm:t>
    </dgm:pt>
    <dgm:pt modelId="{25012285-94EF-4FB0-AC97-9910F9D3651A}">
      <dgm:prSet/>
      <dgm:spPr/>
      <dgm:t>
        <a:bodyPr/>
        <a:lstStyle/>
        <a:p>
          <a:pPr rtl="0"/>
          <a:r>
            <a:rPr lang="en-US" b="1" smtClean="0"/>
            <a:t>Customer Database</a:t>
          </a:r>
          <a:endParaRPr lang="de-DE" dirty="0"/>
        </a:p>
      </dgm:t>
    </dgm:pt>
    <dgm:pt modelId="{3775FCF0-5F7F-48EC-B299-A7536A614FF2}" type="parTrans" cxnId="{03BA845A-35D7-42E7-892B-DD49CC23C545}">
      <dgm:prSet/>
      <dgm:spPr/>
      <dgm:t>
        <a:bodyPr/>
        <a:lstStyle/>
        <a:p>
          <a:endParaRPr lang="en-GB"/>
        </a:p>
      </dgm:t>
    </dgm:pt>
    <dgm:pt modelId="{A6493193-58DC-4F03-A569-E44F909F6F57}" type="sibTrans" cxnId="{03BA845A-35D7-42E7-892B-DD49CC23C545}">
      <dgm:prSet/>
      <dgm:spPr/>
      <dgm:t>
        <a:bodyPr/>
        <a:lstStyle/>
        <a:p>
          <a:endParaRPr lang="en-GB"/>
        </a:p>
      </dgm:t>
    </dgm:pt>
    <dgm:pt modelId="{CE8878BC-61F7-4C1F-A0D5-E6DABD708D94}">
      <dgm:prSet/>
      <dgm:spPr/>
      <dgm:t>
        <a:bodyPr/>
        <a:lstStyle/>
        <a:p>
          <a:pPr rtl="0"/>
          <a:r>
            <a:rPr lang="en-US" b="1" smtClean="0"/>
            <a:t>Bonität</a:t>
          </a:r>
          <a:endParaRPr lang="de-DE"/>
        </a:p>
      </dgm:t>
    </dgm:pt>
    <dgm:pt modelId="{61819E1E-CF17-40DE-BE46-CA64CDDFF870}" type="parTrans" cxnId="{EFA6528D-B904-46F8-B313-0CFE3A9717CA}">
      <dgm:prSet/>
      <dgm:spPr/>
      <dgm:t>
        <a:bodyPr/>
        <a:lstStyle/>
        <a:p>
          <a:endParaRPr lang="en-GB"/>
        </a:p>
      </dgm:t>
    </dgm:pt>
    <dgm:pt modelId="{49971494-C31F-42BC-BB46-2CA88E97AF95}" type="sibTrans" cxnId="{EFA6528D-B904-46F8-B313-0CFE3A9717CA}">
      <dgm:prSet/>
      <dgm:spPr/>
      <dgm:t>
        <a:bodyPr/>
        <a:lstStyle/>
        <a:p>
          <a:endParaRPr lang="en-GB"/>
        </a:p>
      </dgm:t>
    </dgm:pt>
    <dgm:pt modelId="{FD8AE447-2D3B-45D3-8D9F-5DDA82A2E4AE}">
      <dgm:prSet/>
      <dgm:spPr/>
      <dgm:t>
        <a:bodyPr/>
        <a:lstStyle/>
        <a:p>
          <a:pPr rtl="0"/>
          <a:r>
            <a:rPr lang="en-US" b="1" smtClean="0"/>
            <a:t>Wirksysteme</a:t>
          </a:r>
          <a:endParaRPr lang="de-DE"/>
        </a:p>
      </dgm:t>
    </dgm:pt>
    <dgm:pt modelId="{737341B6-66CF-4843-971C-EC1EE2F1A716}" type="parTrans" cxnId="{E49482ED-5A83-41CE-A8AD-315A3A19C7C8}">
      <dgm:prSet/>
      <dgm:spPr/>
      <dgm:t>
        <a:bodyPr/>
        <a:lstStyle/>
        <a:p>
          <a:endParaRPr lang="en-GB"/>
        </a:p>
      </dgm:t>
    </dgm:pt>
    <dgm:pt modelId="{D2CAAA05-D879-429A-9D43-9020E2C9B6A7}" type="sibTrans" cxnId="{E49482ED-5A83-41CE-A8AD-315A3A19C7C8}">
      <dgm:prSet/>
      <dgm:spPr/>
      <dgm:t>
        <a:bodyPr/>
        <a:lstStyle/>
        <a:p>
          <a:endParaRPr lang="en-GB"/>
        </a:p>
      </dgm:t>
    </dgm:pt>
    <dgm:pt modelId="{0173E2A8-C923-42DA-BFDC-9F83326E8D3E}">
      <dgm:prSet/>
      <dgm:spPr/>
      <dgm:t>
        <a:bodyPr/>
        <a:lstStyle/>
        <a:p>
          <a:pPr rtl="0"/>
          <a:r>
            <a:rPr lang="en-US" b="1" i="0" smtClean="0"/>
            <a:t>Billing SAP</a:t>
          </a:r>
          <a:endParaRPr lang="de-DE" i="0" dirty="0"/>
        </a:p>
      </dgm:t>
    </dgm:pt>
    <dgm:pt modelId="{8079290B-B3F5-44B6-AE92-5444EDD8724E}" type="parTrans" cxnId="{7F441063-FE9A-4A91-876B-64AE226FC6EB}">
      <dgm:prSet/>
      <dgm:spPr/>
      <dgm:t>
        <a:bodyPr/>
        <a:lstStyle/>
        <a:p>
          <a:endParaRPr lang="en-GB"/>
        </a:p>
      </dgm:t>
    </dgm:pt>
    <dgm:pt modelId="{9FA64587-3CF9-4E7C-94F1-0CCE9A472D05}" type="sibTrans" cxnId="{7F441063-FE9A-4A91-876B-64AE226FC6EB}">
      <dgm:prSet/>
      <dgm:spPr/>
      <dgm:t>
        <a:bodyPr/>
        <a:lstStyle/>
        <a:p>
          <a:endParaRPr lang="en-GB"/>
        </a:p>
      </dgm:t>
    </dgm:pt>
    <dgm:pt modelId="{4FEB612D-8F81-4E8B-9AFA-902AE8CD9F67}">
      <dgm:prSet/>
      <dgm:spPr/>
      <dgm:t>
        <a:bodyPr/>
        <a:lstStyle/>
        <a:p>
          <a:pPr rtl="0"/>
          <a:r>
            <a:rPr lang="en-US" b="1" i="0" smtClean="0"/>
            <a:t>Callcenter</a:t>
          </a:r>
          <a:endParaRPr lang="de-DE" i="0" dirty="0"/>
        </a:p>
      </dgm:t>
    </dgm:pt>
    <dgm:pt modelId="{AECEA293-B295-488D-86CC-0F0AEAEA8E74}" type="parTrans" cxnId="{EC98D6A0-AA88-41FE-AA8F-596C7FFE766E}">
      <dgm:prSet/>
      <dgm:spPr/>
      <dgm:t>
        <a:bodyPr/>
        <a:lstStyle/>
        <a:p>
          <a:endParaRPr lang="en-GB"/>
        </a:p>
      </dgm:t>
    </dgm:pt>
    <dgm:pt modelId="{68A6F883-35AA-46C7-A663-E119B3C6F65C}" type="sibTrans" cxnId="{EC98D6A0-AA88-41FE-AA8F-596C7FFE766E}">
      <dgm:prSet/>
      <dgm:spPr/>
      <dgm:t>
        <a:bodyPr/>
        <a:lstStyle/>
        <a:p>
          <a:endParaRPr lang="en-GB"/>
        </a:p>
      </dgm:t>
    </dgm:pt>
    <dgm:pt modelId="{F013C3F8-E594-43D8-BCE3-EF3109517D39}">
      <dgm:prSet/>
      <dgm:spPr/>
      <dgm:t>
        <a:bodyPr/>
        <a:lstStyle/>
        <a:p>
          <a:pPr rtl="0"/>
          <a:r>
            <a:rPr lang="en-US" b="1" i="0" dirty="0" smtClean="0"/>
            <a:t>Mail-Gateway</a:t>
          </a:r>
          <a:endParaRPr lang="de-DE" i="0" dirty="0"/>
        </a:p>
      </dgm:t>
    </dgm:pt>
    <dgm:pt modelId="{53424A86-6B9B-4F1A-B086-B166B2BB3579}" type="parTrans" cxnId="{F678C329-256D-42B9-938C-9079E72D3670}">
      <dgm:prSet/>
      <dgm:spPr/>
      <dgm:t>
        <a:bodyPr/>
        <a:lstStyle/>
        <a:p>
          <a:endParaRPr lang="en-GB"/>
        </a:p>
      </dgm:t>
    </dgm:pt>
    <dgm:pt modelId="{7B9CD96F-13C7-4318-8B68-E7AFEAC812B0}" type="sibTrans" cxnId="{F678C329-256D-42B9-938C-9079E72D3670}">
      <dgm:prSet/>
      <dgm:spPr/>
      <dgm:t>
        <a:bodyPr/>
        <a:lstStyle/>
        <a:p>
          <a:endParaRPr lang="en-GB"/>
        </a:p>
      </dgm:t>
    </dgm:pt>
    <dgm:pt modelId="{C5D7B9B9-D187-46C1-9AE1-AAD696516567}">
      <dgm:prSet/>
      <dgm:spPr/>
      <dgm:t>
        <a:bodyPr/>
        <a:lstStyle/>
        <a:p>
          <a:pPr rtl="0"/>
          <a:r>
            <a:rPr lang="de-DE" b="1" i="0" dirty="0" smtClean="0"/>
            <a:t>Business Intelligence</a:t>
          </a:r>
          <a:endParaRPr lang="de-DE" b="1" i="0" dirty="0"/>
        </a:p>
      </dgm:t>
    </dgm:pt>
    <dgm:pt modelId="{64A4CA89-79CA-4373-8A7D-ABFF7B1A40EF}" type="parTrans" cxnId="{FA5EB8F6-0D80-4AF0-83B3-D46C9EC1CAC6}">
      <dgm:prSet/>
      <dgm:spPr/>
      <dgm:t>
        <a:bodyPr/>
        <a:lstStyle/>
        <a:p>
          <a:endParaRPr lang="en-GB"/>
        </a:p>
      </dgm:t>
    </dgm:pt>
    <dgm:pt modelId="{31E51ADD-E538-430A-B420-EE5662EF7FA3}" type="sibTrans" cxnId="{FA5EB8F6-0D80-4AF0-83B3-D46C9EC1CAC6}">
      <dgm:prSet/>
      <dgm:spPr/>
      <dgm:t>
        <a:bodyPr/>
        <a:lstStyle/>
        <a:p>
          <a:endParaRPr lang="en-GB"/>
        </a:p>
      </dgm:t>
    </dgm:pt>
    <dgm:pt modelId="{449C6AE0-FD71-4BA2-8007-2E445D5FF8F6}" type="pres">
      <dgm:prSet presAssocID="{9A98DC4C-8761-47A6-BBEB-B8431AC78AD2}" presName="linear" presStyleCnt="0">
        <dgm:presLayoutVars>
          <dgm:animLvl val="lvl"/>
          <dgm:resizeHandles val="exact"/>
        </dgm:presLayoutVars>
      </dgm:prSet>
      <dgm:spPr/>
      <dgm:t>
        <a:bodyPr/>
        <a:lstStyle/>
        <a:p>
          <a:endParaRPr lang="en-GB"/>
        </a:p>
      </dgm:t>
    </dgm:pt>
    <dgm:pt modelId="{0D66B81A-CC59-480F-98F9-52180481D59D}" type="pres">
      <dgm:prSet presAssocID="{32356FCA-E7B3-4854-B298-4781FF359BEF}" presName="parentText" presStyleLbl="node1" presStyleIdx="0" presStyleCnt="8">
        <dgm:presLayoutVars>
          <dgm:chMax val="0"/>
          <dgm:bulletEnabled val="1"/>
        </dgm:presLayoutVars>
      </dgm:prSet>
      <dgm:spPr/>
      <dgm:t>
        <a:bodyPr/>
        <a:lstStyle/>
        <a:p>
          <a:endParaRPr lang="en-GB"/>
        </a:p>
      </dgm:t>
    </dgm:pt>
    <dgm:pt modelId="{96D32CE0-50AF-4512-960D-D79E4304A401}" type="pres">
      <dgm:prSet presAssocID="{659C65E2-9CC9-436D-8FE6-7A3E76DBB081}" presName="spacer" presStyleCnt="0"/>
      <dgm:spPr/>
      <dgm:t>
        <a:bodyPr/>
        <a:lstStyle/>
        <a:p>
          <a:endParaRPr lang="de-DE"/>
        </a:p>
      </dgm:t>
    </dgm:pt>
    <dgm:pt modelId="{6A892285-9332-4CA4-BE7E-82F38D654E97}" type="pres">
      <dgm:prSet presAssocID="{25012285-94EF-4FB0-AC97-9910F9D3651A}" presName="parentText" presStyleLbl="node1" presStyleIdx="1" presStyleCnt="8">
        <dgm:presLayoutVars>
          <dgm:chMax val="0"/>
          <dgm:bulletEnabled val="1"/>
        </dgm:presLayoutVars>
      </dgm:prSet>
      <dgm:spPr/>
      <dgm:t>
        <a:bodyPr/>
        <a:lstStyle/>
        <a:p>
          <a:endParaRPr lang="en-GB"/>
        </a:p>
      </dgm:t>
    </dgm:pt>
    <dgm:pt modelId="{3EFCE66C-309F-42A7-A3F3-9A9D8278A0D5}" type="pres">
      <dgm:prSet presAssocID="{A6493193-58DC-4F03-A569-E44F909F6F57}" presName="spacer" presStyleCnt="0"/>
      <dgm:spPr/>
      <dgm:t>
        <a:bodyPr/>
        <a:lstStyle/>
        <a:p>
          <a:endParaRPr lang="de-DE"/>
        </a:p>
      </dgm:t>
    </dgm:pt>
    <dgm:pt modelId="{48A33E75-1DB1-46F8-9287-9CB0D5E018F9}" type="pres">
      <dgm:prSet presAssocID="{CE8878BC-61F7-4C1F-A0D5-E6DABD708D94}" presName="parentText" presStyleLbl="node1" presStyleIdx="2" presStyleCnt="8">
        <dgm:presLayoutVars>
          <dgm:chMax val="0"/>
          <dgm:bulletEnabled val="1"/>
        </dgm:presLayoutVars>
      </dgm:prSet>
      <dgm:spPr/>
      <dgm:t>
        <a:bodyPr/>
        <a:lstStyle/>
        <a:p>
          <a:endParaRPr lang="en-GB"/>
        </a:p>
      </dgm:t>
    </dgm:pt>
    <dgm:pt modelId="{EFF9400B-638F-4AB5-B393-8B9DC1EC9F38}" type="pres">
      <dgm:prSet presAssocID="{49971494-C31F-42BC-BB46-2CA88E97AF95}" presName="spacer" presStyleCnt="0"/>
      <dgm:spPr/>
      <dgm:t>
        <a:bodyPr/>
        <a:lstStyle/>
        <a:p>
          <a:endParaRPr lang="de-DE"/>
        </a:p>
      </dgm:t>
    </dgm:pt>
    <dgm:pt modelId="{DE7F82F1-048B-4AE5-A9C2-94CE6B377C95}" type="pres">
      <dgm:prSet presAssocID="{FD8AE447-2D3B-45D3-8D9F-5DDA82A2E4AE}" presName="parentText" presStyleLbl="node1" presStyleIdx="3" presStyleCnt="8">
        <dgm:presLayoutVars>
          <dgm:chMax val="0"/>
          <dgm:bulletEnabled val="1"/>
        </dgm:presLayoutVars>
      </dgm:prSet>
      <dgm:spPr/>
      <dgm:t>
        <a:bodyPr/>
        <a:lstStyle/>
        <a:p>
          <a:endParaRPr lang="en-GB"/>
        </a:p>
      </dgm:t>
    </dgm:pt>
    <dgm:pt modelId="{BC158630-1999-43EB-8E0D-DE43C6CB68A7}" type="pres">
      <dgm:prSet presAssocID="{D2CAAA05-D879-429A-9D43-9020E2C9B6A7}" presName="spacer" presStyleCnt="0"/>
      <dgm:spPr/>
      <dgm:t>
        <a:bodyPr/>
        <a:lstStyle/>
        <a:p>
          <a:endParaRPr lang="de-DE"/>
        </a:p>
      </dgm:t>
    </dgm:pt>
    <dgm:pt modelId="{C03F273D-543C-4C62-9406-B673FCF2DEF7}" type="pres">
      <dgm:prSet presAssocID="{0173E2A8-C923-42DA-BFDC-9F83326E8D3E}" presName="parentText" presStyleLbl="node1" presStyleIdx="4" presStyleCnt="8">
        <dgm:presLayoutVars>
          <dgm:chMax val="0"/>
          <dgm:bulletEnabled val="1"/>
        </dgm:presLayoutVars>
      </dgm:prSet>
      <dgm:spPr/>
      <dgm:t>
        <a:bodyPr/>
        <a:lstStyle/>
        <a:p>
          <a:endParaRPr lang="en-GB"/>
        </a:p>
      </dgm:t>
    </dgm:pt>
    <dgm:pt modelId="{7BA40EBE-BB60-4B72-8DEF-14E20956218C}" type="pres">
      <dgm:prSet presAssocID="{9FA64587-3CF9-4E7C-94F1-0CCE9A472D05}" presName="spacer" presStyleCnt="0"/>
      <dgm:spPr/>
      <dgm:t>
        <a:bodyPr/>
        <a:lstStyle/>
        <a:p>
          <a:endParaRPr lang="de-DE"/>
        </a:p>
      </dgm:t>
    </dgm:pt>
    <dgm:pt modelId="{621EE5B0-AC4C-4250-B70A-BC30E130DAB7}" type="pres">
      <dgm:prSet presAssocID="{4FEB612D-8F81-4E8B-9AFA-902AE8CD9F67}" presName="parentText" presStyleLbl="node1" presStyleIdx="5" presStyleCnt="8">
        <dgm:presLayoutVars>
          <dgm:chMax val="0"/>
          <dgm:bulletEnabled val="1"/>
        </dgm:presLayoutVars>
      </dgm:prSet>
      <dgm:spPr/>
      <dgm:t>
        <a:bodyPr/>
        <a:lstStyle/>
        <a:p>
          <a:endParaRPr lang="en-GB"/>
        </a:p>
      </dgm:t>
    </dgm:pt>
    <dgm:pt modelId="{3126FC60-E6EC-489D-BF6B-3576E7639696}" type="pres">
      <dgm:prSet presAssocID="{68A6F883-35AA-46C7-A663-E119B3C6F65C}" presName="spacer" presStyleCnt="0"/>
      <dgm:spPr/>
      <dgm:t>
        <a:bodyPr/>
        <a:lstStyle/>
        <a:p>
          <a:endParaRPr lang="de-DE"/>
        </a:p>
      </dgm:t>
    </dgm:pt>
    <dgm:pt modelId="{18B0A107-ADA5-4D54-AFD6-74BFDEA1EE68}" type="pres">
      <dgm:prSet presAssocID="{F013C3F8-E594-43D8-BCE3-EF3109517D39}" presName="parentText" presStyleLbl="node1" presStyleIdx="6" presStyleCnt="8">
        <dgm:presLayoutVars>
          <dgm:chMax val="0"/>
          <dgm:bulletEnabled val="1"/>
        </dgm:presLayoutVars>
      </dgm:prSet>
      <dgm:spPr/>
      <dgm:t>
        <a:bodyPr/>
        <a:lstStyle/>
        <a:p>
          <a:endParaRPr lang="en-GB"/>
        </a:p>
      </dgm:t>
    </dgm:pt>
    <dgm:pt modelId="{36C7B3F2-B787-4CE6-B7E7-56518BBACE43}" type="pres">
      <dgm:prSet presAssocID="{7B9CD96F-13C7-4318-8B68-E7AFEAC812B0}" presName="spacer" presStyleCnt="0"/>
      <dgm:spPr/>
      <dgm:t>
        <a:bodyPr/>
        <a:lstStyle/>
        <a:p>
          <a:endParaRPr lang="de-DE"/>
        </a:p>
      </dgm:t>
    </dgm:pt>
    <dgm:pt modelId="{1F00C534-290E-4139-B572-8A51AA2299DD}" type="pres">
      <dgm:prSet presAssocID="{C5D7B9B9-D187-46C1-9AE1-AAD696516567}" presName="parentText" presStyleLbl="node1" presStyleIdx="7" presStyleCnt="8">
        <dgm:presLayoutVars>
          <dgm:chMax val="0"/>
          <dgm:bulletEnabled val="1"/>
        </dgm:presLayoutVars>
      </dgm:prSet>
      <dgm:spPr/>
      <dgm:t>
        <a:bodyPr/>
        <a:lstStyle/>
        <a:p>
          <a:endParaRPr lang="en-GB"/>
        </a:p>
      </dgm:t>
    </dgm:pt>
  </dgm:ptLst>
  <dgm:cxnLst>
    <dgm:cxn modelId="{EC98D6A0-AA88-41FE-AA8F-596C7FFE766E}" srcId="{9A98DC4C-8761-47A6-BBEB-B8431AC78AD2}" destId="{4FEB612D-8F81-4E8B-9AFA-902AE8CD9F67}" srcOrd="5" destOrd="0" parTransId="{AECEA293-B295-488D-86CC-0F0AEAEA8E74}" sibTransId="{68A6F883-35AA-46C7-A663-E119B3C6F65C}"/>
    <dgm:cxn modelId="{0355B106-D94A-4161-A09B-FF3CEBD0D652}" type="presOf" srcId="{C5D7B9B9-D187-46C1-9AE1-AAD696516567}" destId="{1F00C534-290E-4139-B572-8A51AA2299DD}" srcOrd="0" destOrd="0" presId="urn:microsoft.com/office/officeart/2005/8/layout/vList2"/>
    <dgm:cxn modelId="{7F441063-FE9A-4A91-876B-64AE226FC6EB}" srcId="{9A98DC4C-8761-47A6-BBEB-B8431AC78AD2}" destId="{0173E2A8-C923-42DA-BFDC-9F83326E8D3E}" srcOrd="4" destOrd="0" parTransId="{8079290B-B3F5-44B6-AE92-5444EDD8724E}" sibTransId="{9FA64587-3CF9-4E7C-94F1-0CCE9A472D05}"/>
    <dgm:cxn modelId="{F678C329-256D-42B9-938C-9079E72D3670}" srcId="{9A98DC4C-8761-47A6-BBEB-B8431AC78AD2}" destId="{F013C3F8-E594-43D8-BCE3-EF3109517D39}" srcOrd="6" destOrd="0" parTransId="{53424A86-6B9B-4F1A-B086-B166B2BB3579}" sibTransId="{7B9CD96F-13C7-4318-8B68-E7AFEAC812B0}"/>
    <dgm:cxn modelId="{FA5EB8F6-0D80-4AF0-83B3-D46C9EC1CAC6}" srcId="{9A98DC4C-8761-47A6-BBEB-B8431AC78AD2}" destId="{C5D7B9B9-D187-46C1-9AE1-AAD696516567}" srcOrd="7" destOrd="0" parTransId="{64A4CA89-79CA-4373-8A7D-ABFF7B1A40EF}" sibTransId="{31E51ADD-E538-430A-B420-EE5662EF7FA3}"/>
    <dgm:cxn modelId="{80931AA2-FF97-43EC-8A3F-76673EEB3BAA}" type="presOf" srcId="{0173E2A8-C923-42DA-BFDC-9F83326E8D3E}" destId="{C03F273D-543C-4C62-9406-B673FCF2DEF7}" srcOrd="0" destOrd="0" presId="urn:microsoft.com/office/officeart/2005/8/layout/vList2"/>
    <dgm:cxn modelId="{EFA6528D-B904-46F8-B313-0CFE3A9717CA}" srcId="{9A98DC4C-8761-47A6-BBEB-B8431AC78AD2}" destId="{CE8878BC-61F7-4C1F-A0D5-E6DABD708D94}" srcOrd="2" destOrd="0" parTransId="{61819E1E-CF17-40DE-BE46-CA64CDDFF870}" sibTransId="{49971494-C31F-42BC-BB46-2CA88E97AF95}"/>
    <dgm:cxn modelId="{AEDACE88-ACFD-4DFB-BB70-E61BB2178628}" type="presOf" srcId="{25012285-94EF-4FB0-AC97-9910F9D3651A}" destId="{6A892285-9332-4CA4-BE7E-82F38D654E97}" srcOrd="0" destOrd="0" presId="urn:microsoft.com/office/officeart/2005/8/layout/vList2"/>
    <dgm:cxn modelId="{E2A35236-CAE1-41ED-80DE-938AAB03FC5E}" type="presOf" srcId="{4FEB612D-8F81-4E8B-9AFA-902AE8CD9F67}" destId="{621EE5B0-AC4C-4250-B70A-BC30E130DAB7}" srcOrd="0" destOrd="0" presId="urn:microsoft.com/office/officeart/2005/8/layout/vList2"/>
    <dgm:cxn modelId="{B9390379-BDAD-4FF8-9A47-0B4860A293D9}" type="presOf" srcId="{FD8AE447-2D3B-45D3-8D9F-5DDA82A2E4AE}" destId="{DE7F82F1-048B-4AE5-A9C2-94CE6B377C95}" srcOrd="0" destOrd="0" presId="urn:microsoft.com/office/officeart/2005/8/layout/vList2"/>
    <dgm:cxn modelId="{6F2109F3-68BA-4854-A73B-9D6491199FB2}" type="presOf" srcId="{F013C3F8-E594-43D8-BCE3-EF3109517D39}" destId="{18B0A107-ADA5-4D54-AFD6-74BFDEA1EE68}" srcOrd="0" destOrd="0" presId="urn:microsoft.com/office/officeart/2005/8/layout/vList2"/>
    <dgm:cxn modelId="{E6C29FCF-9840-4B13-A6E5-174C7A6E02AD}" type="presOf" srcId="{CE8878BC-61F7-4C1F-A0D5-E6DABD708D94}" destId="{48A33E75-1DB1-46F8-9287-9CB0D5E018F9}" srcOrd="0" destOrd="0" presId="urn:microsoft.com/office/officeart/2005/8/layout/vList2"/>
    <dgm:cxn modelId="{03BA845A-35D7-42E7-892B-DD49CC23C545}" srcId="{9A98DC4C-8761-47A6-BBEB-B8431AC78AD2}" destId="{25012285-94EF-4FB0-AC97-9910F9D3651A}" srcOrd="1" destOrd="0" parTransId="{3775FCF0-5F7F-48EC-B299-A7536A614FF2}" sibTransId="{A6493193-58DC-4F03-A569-E44F909F6F57}"/>
    <dgm:cxn modelId="{A9248832-CA4A-4C1E-898A-6901607D6ABE}" type="presOf" srcId="{9A98DC4C-8761-47A6-BBEB-B8431AC78AD2}" destId="{449C6AE0-FD71-4BA2-8007-2E445D5FF8F6}" srcOrd="0" destOrd="0" presId="urn:microsoft.com/office/officeart/2005/8/layout/vList2"/>
    <dgm:cxn modelId="{E49482ED-5A83-41CE-A8AD-315A3A19C7C8}" srcId="{9A98DC4C-8761-47A6-BBEB-B8431AC78AD2}" destId="{FD8AE447-2D3B-45D3-8D9F-5DDA82A2E4AE}" srcOrd="3" destOrd="0" parTransId="{737341B6-66CF-4843-971C-EC1EE2F1A716}" sibTransId="{D2CAAA05-D879-429A-9D43-9020E2C9B6A7}"/>
    <dgm:cxn modelId="{DAC33D2F-D010-4F6C-950F-FB38CE19910E}" srcId="{9A98DC4C-8761-47A6-BBEB-B8431AC78AD2}" destId="{32356FCA-E7B3-4854-B298-4781FF359BEF}" srcOrd="0" destOrd="0" parTransId="{16AD3F31-B15E-474C-8572-84D8B55D08BE}" sibTransId="{659C65E2-9CC9-436D-8FE6-7A3E76DBB081}"/>
    <dgm:cxn modelId="{70F81091-4315-4AF4-82EE-2D5AFD729998}" type="presOf" srcId="{32356FCA-E7B3-4854-B298-4781FF359BEF}" destId="{0D66B81A-CC59-480F-98F9-52180481D59D}" srcOrd="0" destOrd="0" presId="urn:microsoft.com/office/officeart/2005/8/layout/vList2"/>
    <dgm:cxn modelId="{7D82B585-B63C-4C5C-B1B9-1F739846B3E3}" type="presParOf" srcId="{449C6AE0-FD71-4BA2-8007-2E445D5FF8F6}" destId="{0D66B81A-CC59-480F-98F9-52180481D59D}" srcOrd="0" destOrd="0" presId="urn:microsoft.com/office/officeart/2005/8/layout/vList2"/>
    <dgm:cxn modelId="{7495DE52-DE78-4435-8974-02FA35D28196}" type="presParOf" srcId="{449C6AE0-FD71-4BA2-8007-2E445D5FF8F6}" destId="{96D32CE0-50AF-4512-960D-D79E4304A401}" srcOrd="1" destOrd="0" presId="urn:microsoft.com/office/officeart/2005/8/layout/vList2"/>
    <dgm:cxn modelId="{CF0A1179-E717-44C2-BA26-F6B957081096}" type="presParOf" srcId="{449C6AE0-FD71-4BA2-8007-2E445D5FF8F6}" destId="{6A892285-9332-4CA4-BE7E-82F38D654E97}" srcOrd="2" destOrd="0" presId="urn:microsoft.com/office/officeart/2005/8/layout/vList2"/>
    <dgm:cxn modelId="{B0C9940E-F4D3-46DE-807E-B40B1E1AA29F}" type="presParOf" srcId="{449C6AE0-FD71-4BA2-8007-2E445D5FF8F6}" destId="{3EFCE66C-309F-42A7-A3F3-9A9D8278A0D5}" srcOrd="3" destOrd="0" presId="urn:microsoft.com/office/officeart/2005/8/layout/vList2"/>
    <dgm:cxn modelId="{915699EC-86F3-4984-85C3-26940DA5CC39}" type="presParOf" srcId="{449C6AE0-FD71-4BA2-8007-2E445D5FF8F6}" destId="{48A33E75-1DB1-46F8-9287-9CB0D5E018F9}" srcOrd="4" destOrd="0" presId="urn:microsoft.com/office/officeart/2005/8/layout/vList2"/>
    <dgm:cxn modelId="{012C40A2-5AD3-43B6-84DF-0489E4127071}" type="presParOf" srcId="{449C6AE0-FD71-4BA2-8007-2E445D5FF8F6}" destId="{EFF9400B-638F-4AB5-B393-8B9DC1EC9F38}" srcOrd="5" destOrd="0" presId="urn:microsoft.com/office/officeart/2005/8/layout/vList2"/>
    <dgm:cxn modelId="{95823084-D61E-478E-A151-3FD1A1A436C4}" type="presParOf" srcId="{449C6AE0-FD71-4BA2-8007-2E445D5FF8F6}" destId="{DE7F82F1-048B-4AE5-A9C2-94CE6B377C95}" srcOrd="6" destOrd="0" presId="urn:microsoft.com/office/officeart/2005/8/layout/vList2"/>
    <dgm:cxn modelId="{A8A5600E-CFD0-4CC8-809F-E07154C20C52}" type="presParOf" srcId="{449C6AE0-FD71-4BA2-8007-2E445D5FF8F6}" destId="{BC158630-1999-43EB-8E0D-DE43C6CB68A7}" srcOrd="7" destOrd="0" presId="urn:microsoft.com/office/officeart/2005/8/layout/vList2"/>
    <dgm:cxn modelId="{B9A2643F-1C04-402A-8B00-60A0F1E3D20F}" type="presParOf" srcId="{449C6AE0-FD71-4BA2-8007-2E445D5FF8F6}" destId="{C03F273D-543C-4C62-9406-B673FCF2DEF7}" srcOrd="8" destOrd="0" presId="urn:microsoft.com/office/officeart/2005/8/layout/vList2"/>
    <dgm:cxn modelId="{12A9AB3A-0E85-4ADA-9B55-8E5E4906503A}" type="presParOf" srcId="{449C6AE0-FD71-4BA2-8007-2E445D5FF8F6}" destId="{7BA40EBE-BB60-4B72-8DEF-14E20956218C}" srcOrd="9" destOrd="0" presId="urn:microsoft.com/office/officeart/2005/8/layout/vList2"/>
    <dgm:cxn modelId="{3AD0A528-9DE0-4A00-9F88-D50AB314EFA4}" type="presParOf" srcId="{449C6AE0-FD71-4BA2-8007-2E445D5FF8F6}" destId="{621EE5B0-AC4C-4250-B70A-BC30E130DAB7}" srcOrd="10" destOrd="0" presId="urn:microsoft.com/office/officeart/2005/8/layout/vList2"/>
    <dgm:cxn modelId="{39A3E4E2-FA1A-4423-9FA5-EDB3D7341BA7}" type="presParOf" srcId="{449C6AE0-FD71-4BA2-8007-2E445D5FF8F6}" destId="{3126FC60-E6EC-489D-BF6B-3576E7639696}" srcOrd="11" destOrd="0" presId="urn:microsoft.com/office/officeart/2005/8/layout/vList2"/>
    <dgm:cxn modelId="{F7078C64-CD11-4A22-B26D-BF7A890FC976}" type="presParOf" srcId="{449C6AE0-FD71-4BA2-8007-2E445D5FF8F6}" destId="{18B0A107-ADA5-4D54-AFD6-74BFDEA1EE68}" srcOrd="12" destOrd="0" presId="urn:microsoft.com/office/officeart/2005/8/layout/vList2"/>
    <dgm:cxn modelId="{24F20172-0932-443B-89F0-F6641A958C71}" type="presParOf" srcId="{449C6AE0-FD71-4BA2-8007-2E445D5FF8F6}" destId="{36C7B3F2-B787-4CE6-B7E7-56518BBACE43}" srcOrd="13" destOrd="0" presId="urn:microsoft.com/office/officeart/2005/8/layout/vList2"/>
    <dgm:cxn modelId="{0EBF6BCF-08F0-4BF1-9877-10CB039A2807}" type="presParOf" srcId="{449C6AE0-FD71-4BA2-8007-2E445D5FF8F6}" destId="{1F00C534-290E-4139-B572-8A51AA2299DD}"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76843-7E66-4C61-BC68-C5B4BB842E2B}" type="doc">
      <dgm:prSet loTypeId="urn:microsoft.com/office/officeart/2008/layout/AlternatingHexagons" loCatId="list" qsTypeId="urn:microsoft.com/office/officeart/2005/8/quickstyle/simple3" qsCatId="simple" csTypeId="urn:microsoft.com/office/officeart/2005/8/colors/colorful5" csCatId="colorful" phldr="1"/>
      <dgm:spPr/>
      <dgm:t>
        <a:bodyPr/>
        <a:lstStyle/>
        <a:p>
          <a:endParaRPr lang="de-DE"/>
        </a:p>
      </dgm:t>
    </dgm:pt>
    <dgm:pt modelId="{D6835FDF-9CEC-4541-95AF-B9E90B53C69E}">
      <dgm:prSet phldrT="[Text]"/>
      <dgm:spPr/>
      <dgm:t>
        <a:bodyPr/>
        <a:lstStyle/>
        <a:p>
          <a:r>
            <a:rPr lang="de-DE" smtClean="0"/>
            <a:t>agil</a:t>
          </a:r>
          <a:endParaRPr lang="de-DE" dirty="0"/>
        </a:p>
      </dgm:t>
    </dgm:pt>
    <dgm:pt modelId="{45AC7ACE-1E1B-4A9D-928D-41763F9B8546}" type="parTrans" cxnId="{52286664-93F2-4A06-87DF-601F3BFCDB01}">
      <dgm:prSet/>
      <dgm:spPr/>
      <dgm:t>
        <a:bodyPr/>
        <a:lstStyle/>
        <a:p>
          <a:endParaRPr lang="de-DE"/>
        </a:p>
      </dgm:t>
    </dgm:pt>
    <dgm:pt modelId="{8D842744-3E7E-48A9-B5C5-87C8610482CA}" type="sibTrans" cxnId="{52286664-93F2-4A06-87DF-601F3BFCDB01}">
      <dgm:prSet/>
      <dgm:spPr/>
      <dgm:t>
        <a:bodyPr/>
        <a:lstStyle/>
        <a:p>
          <a:endParaRPr lang="de-DE"/>
        </a:p>
      </dgm:t>
    </dgm:pt>
    <dgm:pt modelId="{8B356F34-2E05-4A12-82AD-54995962C96A}">
      <dgm:prSet phldrT="[Text]"/>
      <dgm:spPr/>
      <dgm:t>
        <a:bodyPr/>
        <a:lstStyle/>
        <a:p>
          <a:r>
            <a:rPr lang="en-GB" noProof="0" smtClean="0"/>
            <a:t>Vorgehen</a:t>
          </a:r>
          <a:endParaRPr lang="en-GB" noProof="0" dirty="0"/>
        </a:p>
      </dgm:t>
    </dgm:pt>
    <dgm:pt modelId="{7C652CEC-127B-4E7D-ABB1-0D00AAA83906}" type="parTrans" cxnId="{215DC17B-5A64-4036-A74F-17B1E6CFEC7E}">
      <dgm:prSet/>
      <dgm:spPr/>
      <dgm:t>
        <a:bodyPr/>
        <a:lstStyle/>
        <a:p>
          <a:endParaRPr lang="de-DE"/>
        </a:p>
      </dgm:t>
    </dgm:pt>
    <dgm:pt modelId="{77C1F22A-BAA5-4DE0-B4BE-FB59AFDA89B7}" type="sibTrans" cxnId="{215DC17B-5A64-4036-A74F-17B1E6CFEC7E}">
      <dgm:prSet/>
      <dgm:spPr/>
      <dgm:t>
        <a:bodyPr/>
        <a:lstStyle/>
        <a:p>
          <a:endParaRPr lang="de-DE"/>
        </a:p>
      </dgm:t>
    </dgm:pt>
    <dgm:pt modelId="{99A7364C-99C7-4086-8A35-732503CAEBEC}">
      <dgm:prSet phldrT="[Text]"/>
      <dgm:spPr/>
      <dgm:t>
        <a:bodyPr/>
        <a:lstStyle/>
        <a:p>
          <a:r>
            <a:rPr lang="de-DE" smtClean="0"/>
            <a:t>Java EE</a:t>
          </a:r>
          <a:endParaRPr lang="de-DE" dirty="0"/>
        </a:p>
      </dgm:t>
    </dgm:pt>
    <dgm:pt modelId="{D39B2F68-8388-45D2-844C-BC65414B7695}" type="parTrans" cxnId="{BAAB1C9C-5FE0-4F5B-8B03-D09495640096}">
      <dgm:prSet/>
      <dgm:spPr/>
      <dgm:t>
        <a:bodyPr/>
        <a:lstStyle/>
        <a:p>
          <a:endParaRPr lang="de-DE"/>
        </a:p>
      </dgm:t>
    </dgm:pt>
    <dgm:pt modelId="{468A599D-DC75-47AD-98E1-7A135E28DCC7}" type="sibTrans" cxnId="{BAAB1C9C-5FE0-4F5B-8B03-D09495640096}">
      <dgm:prSet/>
      <dgm:spPr/>
      <dgm:t>
        <a:bodyPr/>
        <a:lstStyle/>
        <a:p>
          <a:endParaRPr lang="de-DE"/>
        </a:p>
      </dgm:t>
    </dgm:pt>
    <dgm:pt modelId="{91D2246D-88F8-4217-9963-097835AD3522}">
      <dgm:prSet phldrT="[Text]"/>
      <dgm:spPr/>
      <dgm:t>
        <a:bodyPr/>
        <a:lstStyle/>
        <a:p>
          <a:r>
            <a:rPr lang="de-DE" smtClean="0"/>
            <a:t>Development Team Skills</a:t>
          </a:r>
          <a:endParaRPr lang="de-DE" dirty="0"/>
        </a:p>
      </dgm:t>
    </dgm:pt>
    <dgm:pt modelId="{18D457BD-3B92-449A-9435-8D6BB2B8C5CD}" type="parTrans" cxnId="{3F308E98-8024-441A-9EF2-6E277B5B66D2}">
      <dgm:prSet/>
      <dgm:spPr/>
      <dgm:t>
        <a:bodyPr/>
        <a:lstStyle/>
        <a:p>
          <a:endParaRPr lang="de-DE"/>
        </a:p>
      </dgm:t>
    </dgm:pt>
    <dgm:pt modelId="{0A714BF4-5479-4007-9349-A3E1E553C91D}" type="sibTrans" cxnId="{3F308E98-8024-441A-9EF2-6E277B5B66D2}">
      <dgm:prSet/>
      <dgm:spPr/>
      <dgm:t>
        <a:bodyPr/>
        <a:lstStyle/>
        <a:p>
          <a:endParaRPr lang="de-DE"/>
        </a:p>
      </dgm:t>
    </dgm:pt>
    <dgm:pt modelId="{FB3D8B29-C7FC-4F27-9FEA-32597377750B}">
      <dgm:prSet phldrT="[Text]"/>
      <dgm:spPr/>
      <dgm:t>
        <a:bodyPr/>
        <a:lstStyle/>
        <a:p>
          <a:r>
            <a:rPr lang="en-GB" noProof="0" smtClean="0"/>
            <a:t>JBoss, MySQL</a:t>
          </a:r>
          <a:r>
            <a:rPr lang="de-DE" smtClean="0"/>
            <a:t> </a:t>
          </a:r>
          <a:endParaRPr lang="de-DE" dirty="0"/>
        </a:p>
      </dgm:t>
    </dgm:pt>
    <dgm:pt modelId="{9A35F8E1-23B5-47B7-8DD4-324C984A462D}" type="parTrans" cxnId="{3A1DDA49-8725-4F03-9525-1A872C82BB11}">
      <dgm:prSet/>
      <dgm:spPr/>
      <dgm:t>
        <a:bodyPr/>
        <a:lstStyle/>
        <a:p>
          <a:endParaRPr lang="de-DE"/>
        </a:p>
      </dgm:t>
    </dgm:pt>
    <dgm:pt modelId="{D066830F-D5FA-404A-B0FA-67300E2EC1C1}" type="sibTrans" cxnId="{3A1DDA49-8725-4F03-9525-1A872C82BB11}">
      <dgm:prSet/>
      <dgm:spPr/>
      <dgm:t>
        <a:bodyPr/>
        <a:lstStyle/>
        <a:p>
          <a:endParaRPr lang="de-DE"/>
        </a:p>
      </dgm:t>
    </dgm:pt>
    <dgm:pt modelId="{1570F2FE-B52C-4CA9-88F6-6C8DC4C8483A}">
      <dgm:prSet phldrT="[Text]"/>
      <dgm:spPr/>
      <dgm:t>
        <a:bodyPr/>
        <a:lstStyle/>
        <a:p>
          <a:r>
            <a:rPr lang="en-GB" noProof="0" smtClean="0"/>
            <a:t>Open Source</a:t>
          </a:r>
          <a:r>
            <a:rPr lang="de-DE" smtClean="0"/>
            <a:t> </a:t>
          </a:r>
          <a:endParaRPr lang="de-DE" dirty="0"/>
        </a:p>
      </dgm:t>
    </dgm:pt>
    <dgm:pt modelId="{1F0C751F-AC8E-47D8-85FF-24536970ACAB}" type="parTrans" cxnId="{7B70EA21-1E9A-49B4-AF38-23E2F07CA84B}">
      <dgm:prSet/>
      <dgm:spPr/>
      <dgm:t>
        <a:bodyPr/>
        <a:lstStyle/>
        <a:p>
          <a:endParaRPr lang="de-DE"/>
        </a:p>
      </dgm:t>
    </dgm:pt>
    <dgm:pt modelId="{230FDFE4-6630-4A4C-8366-7A85D6C305DB}" type="sibTrans" cxnId="{7B70EA21-1E9A-49B4-AF38-23E2F07CA84B}">
      <dgm:prSet/>
      <dgm:spPr/>
      <dgm:t>
        <a:bodyPr/>
        <a:lstStyle/>
        <a:p>
          <a:endParaRPr lang="de-DE"/>
        </a:p>
      </dgm:t>
    </dgm:pt>
    <dgm:pt modelId="{DCE1149F-B5B7-4D03-9346-ADBFA5516D84}" type="pres">
      <dgm:prSet presAssocID="{8D776843-7E66-4C61-BC68-C5B4BB842E2B}" presName="Name0" presStyleCnt="0">
        <dgm:presLayoutVars>
          <dgm:chMax/>
          <dgm:chPref/>
          <dgm:dir/>
          <dgm:animLvl val="lvl"/>
        </dgm:presLayoutVars>
      </dgm:prSet>
      <dgm:spPr/>
      <dgm:t>
        <a:bodyPr/>
        <a:lstStyle/>
        <a:p>
          <a:endParaRPr lang="de-DE"/>
        </a:p>
      </dgm:t>
    </dgm:pt>
    <dgm:pt modelId="{46D97A62-01EB-42E0-8420-C5C125E32633}" type="pres">
      <dgm:prSet presAssocID="{D6835FDF-9CEC-4541-95AF-B9E90B53C69E}" presName="composite" presStyleCnt="0"/>
      <dgm:spPr/>
      <dgm:t>
        <a:bodyPr/>
        <a:lstStyle/>
        <a:p>
          <a:endParaRPr lang="de-DE"/>
        </a:p>
      </dgm:t>
    </dgm:pt>
    <dgm:pt modelId="{5D2EDFC3-2946-4F54-9990-C32DD1C0036A}" type="pres">
      <dgm:prSet presAssocID="{D6835FDF-9CEC-4541-95AF-B9E90B53C69E}" presName="Parent1" presStyleLbl="node1" presStyleIdx="0" presStyleCnt="6">
        <dgm:presLayoutVars>
          <dgm:chMax val="1"/>
          <dgm:chPref val="1"/>
          <dgm:bulletEnabled val="1"/>
        </dgm:presLayoutVars>
      </dgm:prSet>
      <dgm:spPr/>
      <dgm:t>
        <a:bodyPr/>
        <a:lstStyle/>
        <a:p>
          <a:endParaRPr lang="de-DE"/>
        </a:p>
      </dgm:t>
    </dgm:pt>
    <dgm:pt modelId="{2C6E475F-EA95-42F8-96FA-9970F4635291}" type="pres">
      <dgm:prSet presAssocID="{D6835FDF-9CEC-4541-95AF-B9E90B53C69E}" presName="Childtext1" presStyleLbl="revTx" presStyleIdx="0" presStyleCnt="3">
        <dgm:presLayoutVars>
          <dgm:chMax val="0"/>
          <dgm:chPref val="0"/>
          <dgm:bulletEnabled val="1"/>
        </dgm:presLayoutVars>
      </dgm:prSet>
      <dgm:spPr/>
      <dgm:t>
        <a:bodyPr/>
        <a:lstStyle/>
        <a:p>
          <a:endParaRPr lang="de-DE"/>
        </a:p>
      </dgm:t>
    </dgm:pt>
    <dgm:pt modelId="{FCD67D2B-F1D3-4CB2-8673-B1D1703315D2}" type="pres">
      <dgm:prSet presAssocID="{D6835FDF-9CEC-4541-95AF-B9E90B53C69E}" presName="BalanceSpacing" presStyleCnt="0"/>
      <dgm:spPr/>
      <dgm:t>
        <a:bodyPr/>
        <a:lstStyle/>
        <a:p>
          <a:endParaRPr lang="de-DE"/>
        </a:p>
      </dgm:t>
    </dgm:pt>
    <dgm:pt modelId="{623E373C-ED21-435B-809C-8A62281E9E7C}" type="pres">
      <dgm:prSet presAssocID="{D6835FDF-9CEC-4541-95AF-B9E90B53C69E}" presName="BalanceSpacing1" presStyleCnt="0"/>
      <dgm:spPr/>
      <dgm:t>
        <a:bodyPr/>
        <a:lstStyle/>
        <a:p>
          <a:endParaRPr lang="de-DE"/>
        </a:p>
      </dgm:t>
    </dgm:pt>
    <dgm:pt modelId="{AB1B9DB4-C960-499C-B924-5E6EC37C365B}" type="pres">
      <dgm:prSet presAssocID="{8D842744-3E7E-48A9-B5C5-87C8610482CA}" presName="Accent1Text" presStyleLbl="node1" presStyleIdx="1" presStyleCnt="6"/>
      <dgm:spPr/>
      <dgm:t>
        <a:bodyPr/>
        <a:lstStyle/>
        <a:p>
          <a:endParaRPr lang="de-DE"/>
        </a:p>
      </dgm:t>
    </dgm:pt>
    <dgm:pt modelId="{8EDEF91D-172D-4EA4-8F0F-4B9E0FE5C648}" type="pres">
      <dgm:prSet presAssocID="{8D842744-3E7E-48A9-B5C5-87C8610482CA}" presName="spaceBetweenRectangles" presStyleCnt="0"/>
      <dgm:spPr/>
      <dgm:t>
        <a:bodyPr/>
        <a:lstStyle/>
        <a:p>
          <a:endParaRPr lang="de-DE"/>
        </a:p>
      </dgm:t>
    </dgm:pt>
    <dgm:pt modelId="{F91B84D3-1809-48D4-AAAE-EFC4E2CB7E88}" type="pres">
      <dgm:prSet presAssocID="{99A7364C-99C7-4086-8A35-732503CAEBEC}" presName="composite" presStyleCnt="0"/>
      <dgm:spPr/>
      <dgm:t>
        <a:bodyPr/>
        <a:lstStyle/>
        <a:p>
          <a:endParaRPr lang="de-DE"/>
        </a:p>
      </dgm:t>
    </dgm:pt>
    <dgm:pt modelId="{4CB3DA2F-27A8-4DAF-8889-4089478C48B0}" type="pres">
      <dgm:prSet presAssocID="{99A7364C-99C7-4086-8A35-732503CAEBEC}" presName="Parent1" presStyleLbl="node1" presStyleIdx="2" presStyleCnt="6">
        <dgm:presLayoutVars>
          <dgm:chMax val="1"/>
          <dgm:chPref val="1"/>
          <dgm:bulletEnabled val="1"/>
        </dgm:presLayoutVars>
      </dgm:prSet>
      <dgm:spPr/>
      <dgm:t>
        <a:bodyPr/>
        <a:lstStyle/>
        <a:p>
          <a:endParaRPr lang="de-DE"/>
        </a:p>
      </dgm:t>
    </dgm:pt>
    <dgm:pt modelId="{18AE1335-110E-4E98-ADAB-9044916BF16A}" type="pres">
      <dgm:prSet presAssocID="{99A7364C-99C7-4086-8A35-732503CAEBEC}" presName="Childtext1" presStyleLbl="revTx" presStyleIdx="1" presStyleCnt="3">
        <dgm:presLayoutVars>
          <dgm:chMax val="0"/>
          <dgm:chPref val="0"/>
          <dgm:bulletEnabled val="1"/>
        </dgm:presLayoutVars>
      </dgm:prSet>
      <dgm:spPr/>
      <dgm:t>
        <a:bodyPr/>
        <a:lstStyle/>
        <a:p>
          <a:endParaRPr lang="de-DE"/>
        </a:p>
      </dgm:t>
    </dgm:pt>
    <dgm:pt modelId="{E42C12D6-ADE1-476C-AE02-2A71457D6BD8}" type="pres">
      <dgm:prSet presAssocID="{99A7364C-99C7-4086-8A35-732503CAEBEC}" presName="BalanceSpacing" presStyleCnt="0"/>
      <dgm:spPr/>
      <dgm:t>
        <a:bodyPr/>
        <a:lstStyle/>
        <a:p>
          <a:endParaRPr lang="de-DE"/>
        </a:p>
      </dgm:t>
    </dgm:pt>
    <dgm:pt modelId="{FC1E5A59-FE06-4A51-BB6E-3FFDB1D585A4}" type="pres">
      <dgm:prSet presAssocID="{99A7364C-99C7-4086-8A35-732503CAEBEC}" presName="BalanceSpacing1" presStyleCnt="0"/>
      <dgm:spPr/>
      <dgm:t>
        <a:bodyPr/>
        <a:lstStyle/>
        <a:p>
          <a:endParaRPr lang="de-DE"/>
        </a:p>
      </dgm:t>
    </dgm:pt>
    <dgm:pt modelId="{16CF799E-E5D0-4934-BCD0-9F09786E8569}" type="pres">
      <dgm:prSet presAssocID="{468A599D-DC75-47AD-98E1-7A135E28DCC7}" presName="Accent1Text" presStyleLbl="node1" presStyleIdx="3" presStyleCnt="6"/>
      <dgm:spPr/>
      <dgm:t>
        <a:bodyPr/>
        <a:lstStyle/>
        <a:p>
          <a:endParaRPr lang="de-DE"/>
        </a:p>
      </dgm:t>
    </dgm:pt>
    <dgm:pt modelId="{EB7D00FC-AD6C-43D9-B9B2-622F7EE762C1}" type="pres">
      <dgm:prSet presAssocID="{468A599D-DC75-47AD-98E1-7A135E28DCC7}" presName="spaceBetweenRectangles" presStyleCnt="0"/>
      <dgm:spPr/>
      <dgm:t>
        <a:bodyPr/>
        <a:lstStyle/>
        <a:p>
          <a:endParaRPr lang="de-DE"/>
        </a:p>
      </dgm:t>
    </dgm:pt>
    <dgm:pt modelId="{BD0E1DA4-98C0-4307-A4DB-4BD0834BF431}" type="pres">
      <dgm:prSet presAssocID="{FB3D8B29-C7FC-4F27-9FEA-32597377750B}" presName="composite" presStyleCnt="0"/>
      <dgm:spPr/>
      <dgm:t>
        <a:bodyPr/>
        <a:lstStyle/>
        <a:p>
          <a:endParaRPr lang="de-DE"/>
        </a:p>
      </dgm:t>
    </dgm:pt>
    <dgm:pt modelId="{3E61EA2F-DEC5-4DB2-9C4C-DB40D3424090}" type="pres">
      <dgm:prSet presAssocID="{FB3D8B29-C7FC-4F27-9FEA-32597377750B}" presName="Parent1" presStyleLbl="node1" presStyleIdx="4" presStyleCnt="6">
        <dgm:presLayoutVars>
          <dgm:chMax val="1"/>
          <dgm:chPref val="1"/>
          <dgm:bulletEnabled val="1"/>
        </dgm:presLayoutVars>
      </dgm:prSet>
      <dgm:spPr/>
      <dgm:t>
        <a:bodyPr/>
        <a:lstStyle/>
        <a:p>
          <a:endParaRPr lang="de-DE"/>
        </a:p>
      </dgm:t>
    </dgm:pt>
    <dgm:pt modelId="{42C3E708-DD3C-493E-9819-9AE74986721F}" type="pres">
      <dgm:prSet presAssocID="{FB3D8B29-C7FC-4F27-9FEA-32597377750B}" presName="Childtext1" presStyleLbl="revTx" presStyleIdx="2" presStyleCnt="3">
        <dgm:presLayoutVars>
          <dgm:chMax val="0"/>
          <dgm:chPref val="0"/>
          <dgm:bulletEnabled val="1"/>
        </dgm:presLayoutVars>
      </dgm:prSet>
      <dgm:spPr/>
      <dgm:t>
        <a:bodyPr/>
        <a:lstStyle/>
        <a:p>
          <a:endParaRPr lang="de-DE"/>
        </a:p>
      </dgm:t>
    </dgm:pt>
    <dgm:pt modelId="{1772002E-3FA0-41E2-A774-8CBB431225B8}" type="pres">
      <dgm:prSet presAssocID="{FB3D8B29-C7FC-4F27-9FEA-32597377750B}" presName="BalanceSpacing" presStyleCnt="0"/>
      <dgm:spPr/>
      <dgm:t>
        <a:bodyPr/>
        <a:lstStyle/>
        <a:p>
          <a:endParaRPr lang="de-DE"/>
        </a:p>
      </dgm:t>
    </dgm:pt>
    <dgm:pt modelId="{19E94CE6-FFE9-42F6-BA71-7A41D3AD8C1D}" type="pres">
      <dgm:prSet presAssocID="{FB3D8B29-C7FC-4F27-9FEA-32597377750B}" presName="BalanceSpacing1" presStyleCnt="0"/>
      <dgm:spPr/>
      <dgm:t>
        <a:bodyPr/>
        <a:lstStyle/>
        <a:p>
          <a:endParaRPr lang="de-DE"/>
        </a:p>
      </dgm:t>
    </dgm:pt>
    <dgm:pt modelId="{BC434E78-19B7-45D2-9CE8-BD63A7A8FE72}" type="pres">
      <dgm:prSet presAssocID="{D066830F-D5FA-404A-B0FA-67300E2EC1C1}" presName="Accent1Text" presStyleLbl="node1" presStyleIdx="5" presStyleCnt="6"/>
      <dgm:spPr/>
      <dgm:t>
        <a:bodyPr/>
        <a:lstStyle/>
        <a:p>
          <a:endParaRPr lang="de-DE"/>
        </a:p>
      </dgm:t>
    </dgm:pt>
  </dgm:ptLst>
  <dgm:cxnLst>
    <dgm:cxn modelId="{52286664-93F2-4A06-87DF-601F3BFCDB01}" srcId="{8D776843-7E66-4C61-BC68-C5B4BB842E2B}" destId="{D6835FDF-9CEC-4541-95AF-B9E90B53C69E}" srcOrd="0" destOrd="0" parTransId="{45AC7ACE-1E1B-4A9D-928D-41763F9B8546}" sibTransId="{8D842744-3E7E-48A9-B5C5-87C8610482CA}"/>
    <dgm:cxn modelId="{DBAB310D-1FD7-49C7-94B7-76922FA0BA2B}" type="presOf" srcId="{468A599D-DC75-47AD-98E1-7A135E28DCC7}" destId="{16CF799E-E5D0-4934-BCD0-9F09786E8569}" srcOrd="0" destOrd="0" presId="urn:microsoft.com/office/officeart/2008/layout/AlternatingHexagons"/>
    <dgm:cxn modelId="{8C00D761-1ABE-41B6-8970-BDA6A0BE8868}" type="presOf" srcId="{8B356F34-2E05-4A12-82AD-54995962C96A}" destId="{2C6E475F-EA95-42F8-96FA-9970F4635291}" srcOrd="0" destOrd="0" presId="urn:microsoft.com/office/officeart/2008/layout/AlternatingHexagons"/>
    <dgm:cxn modelId="{6FCCECFD-87C4-44A0-BF43-5088F89B3734}" type="presOf" srcId="{D6835FDF-9CEC-4541-95AF-B9E90B53C69E}" destId="{5D2EDFC3-2946-4F54-9990-C32DD1C0036A}" srcOrd="0" destOrd="0" presId="urn:microsoft.com/office/officeart/2008/layout/AlternatingHexagons"/>
    <dgm:cxn modelId="{6828D044-5664-483C-A6C4-F90FDBE7967F}" type="presOf" srcId="{91D2246D-88F8-4217-9963-097835AD3522}" destId="{18AE1335-110E-4E98-ADAB-9044916BF16A}" srcOrd="0" destOrd="0" presId="urn:microsoft.com/office/officeart/2008/layout/AlternatingHexagons"/>
    <dgm:cxn modelId="{5A536252-15D3-4DA0-A347-FEB277AC77A8}" type="presOf" srcId="{8D776843-7E66-4C61-BC68-C5B4BB842E2B}" destId="{DCE1149F-B5B7-4D03-9346-ADBFA5516D84}" srcOrd="0" destOrd="0" presId="urn:microsoft.com/office/officeart/2008/layout/AlternatingHexagons"/>
    <dgm:cxn modelId="{E1145FA2-CB03-4B76-8550-E34B3015332C}" type="presOf" srcId="{99A7364C-99C7-4086-8A35-732503CAEBEC}" destId="{4CB3DA2F-27A8-4DAF-8889-4089478C48B0}" srcOrd="0" destOrd="0" presId="urn:microsoft.com/office/officeart/2008/layout/AlternatingHexagons"/>
    <dgm:cxn modelId="{9366D4DC-D9A2-4214-9C14-E0EFC1B658C2}" type="presOf" srcId="{D066830F-D5FA-404A-B0FA-67300E2EC1C1}" destId="{BC434E78-19B7-45D2-9CE8-BD63A7A8FE72}" srcOrd="0" destOrd="0" presId="urn:microsoft.com/office/officeart/2008/layout/AlternatingHexagons"/>
    <dgm:cxn modelId="{215DC17B-5A64-4036-A74F-17B1E6CFEC7E}" srcId="{D6835FDF-9CEC-4541-95AF-B9E90B53C69E}" destId="{8B356F34-2E05-4A12-82AD-54995962C96A}" srcOrd="0" destOrd="0" parTransId="{7C652CEC-127B-4E7D-ABB1-0D00AAA83906}" sibTransId="{77C1F22A-BAA5-4DE0-B4BE-FB59AFDA89B7}"/>
    <dgm:cxn modelId="{7B70EA21-1E9A-49B4-AF38-23E2F07CA84B}" srcId="{FB3D8B29-C7FC-4F27-9FEA-32597377750B}" destId="{1570F2FE-B52C-4CA9-88F6-6C8DC4C8483A}" srcOrd="0" destOrd="0" parTransId="{1F0C751F-AC8E-47D8-85FF-24536970ACAB}" sibTransId="{230FDFE4-6630-4A4C-8366-7A85D6C305DB}"/>
    <dgm:cxn modelId="{3A1DDA49-8725-4F03-9525-1A872C82BB11}" srcId="{8D776843-7E66-4C61-BC68-C5B4BB842E2B}" destId="{FB3D8B29-C7FC-4F27-9FEA-32597377750B}" srcOrd="2" destOrd="0" parTransId="{9A35F8E1-23B5-47B7-8DD4-324C984A462D}" sibTransId="{D066830F-D5FA-404A-B0FA-67300E2EC1C1}"/>
    <dgm:cxn modelId="{2EDB8A5A-83EE-4EA9-BB2B-623D1185344E}" type="presOf" srcId="{1570F2FE-B52C-4CA9-88F6-6C8DC4C8483A}" destId="{42C3E708-DD3C-493E-9819-9AE74986721F}" srcOrd="0" destOrd="0" presId="urn:microsoft.com/office/officeart/2008/layout/AlternatingHexagons"/>
    <dgm:cxn modelId="{B34B2398-AD24-4790-93F5-1B177E3FF6F4}" type="presOf" srcId="{8D842744-3E7E-48A9-B5C5-87C8610482CA}" destId="{AB1B9DB4-C960-499C-B924-5E6EC37C365B}" srcOrd="0" destOrd="0" presId="urn:microsoft.com/office/officeart/2008/layout/AlternatingHexagons"/>
    <dgm:cxn modelId="{65F763D8-9E15-43CD-B245-B7F22802B758}" type="presOf" srcId="{FB3D8B29-C7FC-4F27-9FEA-32597377750B}" destId="{3E61EA2F-DEC5-4DB2-9C4C-DB40D3424090}" srcOrd="0" destOrd="0" presId="urn:microsoft.com/office/officeart/2008/layout/AlternatingHexagons"/>
    <dgm:cxn modelId="{BAAB1C9C-5FE0-4F5B-8B03-D09495640096}" srcId="{8D776843-7E66-4C61-BC68-C5B4BB842E2B}" destId="{99A7364C-99C7-4086-8A35-732503CAEBEC}" srcOrd="1" destOrd="0" parTransId="{D39B2F68-8388-45D2-844C-BC65414B7695}" sibTransId="{468A599D-DC75-47AD-98E1-7A135E28DCC7}"/>
    <dgm:cxn modelId="{3F308E98-8024-441A-9EF2-6E277B5B66D2}" srcId="{99A7364C-99C7-4086-8A35-732503CAEBEC}" destId="{91D2246D-88F8-4217-9963-097835AD3522}" srcOrd="0" destOrd="0" parTransId="{18D457BD-3B92-449A-9435-8D6BB2B8C5CD}" sibTransId="{0A714BF4-5479-4007-9349-A3E1E553C91D}"/>
    <dgm:cxn modelId="{2F97F401-CAD5-4AEA-A0F2-D4201D12666E}" type="presParOf" srcId="{DCE1149F-B5B7-4D03-9346-ADBFA5516D84}" destId="{46D97A62-01EB-42E0-8420-C5C125E32633}" srcOrd="0" destOrd="0" presId="urn:microsoft.com/office/officeart/2008/layout/AlternatingHexagons"/>
    <dgm:cxn modelId="{962163AF-7B55-4D0D-A4BD-71590CD2A293}" type="presParOf" srcId="{46D97A62-01EB-42E0-8420-C5C125E32633}" destId="{5D2EDFC3-2946-4F54-9990-C32DD1C0036A}" srcOrd="0" destOrd="0" presId="urn:microsoft.com/office/officeart/2008/layout/AlternatingHexagons"/>
    <dgm:cxn modelId="{55F6AFFA-BD40-4B53-B61C-B1F7E990EBED}" type="presParOf" srcId="{46D97A62-01EB-42E0-8420-C5C125E32633}" destId="{2C6E475F-EA95-42F8-96FA-9970F4635291}" srcOrd="1" destOrd="0" presId="urn:microsoft.com/office/officeart/2008/layout/AlternatingHexagons"/>
    <dgm:cxn modelId="{0AE50F68-92C9-48E4-80E0-CBC411E210A0}" type="presParOf" srcId="{46D97A62-01EB-42E0-8420-C5C125E32633}" destId="{FCD67D2B-F1D3-4CB2-8673-B1D1703315D2}" srcOrd="2" destOrd="0" presId="urn:microsoft.com/office/officeart/2008/layout/AlternatingHexagons"/>
    <dgm:cxn modelId="{F13E0FF4-D61E-44C4-9AEE-C547989B2406}" type="presParOf" srcId="{46D97A62-01EB-42E0-8420-C5C125E32633}" destId="{623E373C-ED21-435B-809C-8A62281E9E7C}" srcOrd="3" destOrd="0" presId="urn:microsoft.com/office/officeart/2008/layout/AlternatingHexagons"/>
    <dgm:cxn modelId="{8DF53AD0-5255-4145-BB28-0FE0644AEEE1}" type="presParOf" srcId="{46D97A62-01EB-42E0-8420-C5C125E32633}" destId="{AB1B9DB4-C960-499C-B924-5E6EC37C365B}" srcOrd="4" destOrd="0" presId="urn:microsoft.com/office/officeart/2008/layout/AlternatingHexagons"/>
    <dgm:cxn modelId="{94BDB284-ACA5-4D0D-8971-02BBE301BA84}" type="presParOf" srcId="{DCE1149F-B5B7-4D03-9346-ADBFA5516D84}" destId="{8EDEF91D-172D-4EA4-8F0F-4B9E0FE5C648}" srcOrd="1" destOrd="0" presId="urn:microsoft.com/office/officeart/2008/layout/AlternatingHexagons"/>
    <dgm:cxn modelId="{67202C34-82F5-4B30-81A4-E5F94D6B2023}" type="presParOf" srcId="{DCE1149F-B5B7-4D03-9346-ADBFA5516D84}" destId="{F91B84D3-1809-48D4-AAAE-EFC4E2CB7E88}" srcOrd="2" destOrd="0" presId="urn:microsoft.com/office/officeart/2008/layout/AlternatingHexagons"/>
    <dgm:cxn modelId="{AC949432-EDE2-4F01-B6A5-85C580E9A355}" type="presParOf" srcId="{F91B84D3-1809-48D4-AAAE-EFC4E2CB7E88}" destId="{4CB3DA2F-27A8-4DAF-8889-4089478C48B0}" srcOrd="0" destOrd="0" presId="urn:microsoft.com/office/officeart/2008/layout/AlternatingHexagons"/>
    <dgm:cxn modelId="{0CBDA271-C0C7-4421-8C12-CA30B69EB389}" type="presParOf" srcId="{F91B84D3-1809-48D4-AAAE-EFC4E2CB7E88}" destId="{18AE1335-110E-4E98-ADAB-9044916BF16A}" srcOrd="1" destOrd="0" presId="urn:microsoft.com/office/officeart/2008/layout/AlternatingHexagons"/>
    <dgm:cxn modelId="{4D0B9A75-D4E4-4E3E-97FF-66EB0A5C0F0F}" type="presParOf" srcId="{F91B84D3-1809-48D4-AAAE-EFC4E2CB7E88}" destId="{E42C12D6-ADE1-476C-AE02-2A71457D6BD8}" srcOrd="2" destOrd="0" presId="urn:microsoft.com/office/officeart/2008/layout/AlternatingHexagons"/>
    <dgm:cxn modelId="{C62E4A88-8060-4D40-BB7A-ECF31A8C619D}" type="presParOf" srcId="{F91B84D3-1809-48D4-AAAE-EFC4E2CB7E88}" destId="{FC1E5A59-FE06-4A51-BB6E-3FFDB1D585A4}" srcOrd="3" destOrd="0" presId="urn:microsoft.com/office/officeart/2008/layout/AlternatingHexagons"/>
    <dgm:cxn modelId="{23E49887-AE06-4A70-8E1B-B8FCF1AD1D95}" type="presParOf" srcId="{F91B84D3-1809-48D4-AAAE-EFC4E2CB7E88}" destId="{16CF799E-E5D0-4934-BCD0-9F09786E8569}" srcOrd="4" destOrd="0" presId="urn:microsoft.com/office/officeart/2008/layout/AlternatingHexagons"/>
    <dgm:cxn modelId="{AC0022FE-6DD5-4549-9395-FE8452FD3C87}" type="presParOf" srcId="{DCE1149F-B5B7-4D03-9346-ADBFA5516D84}" destId="{EB7D00FC-AD6C-43D9-B9B2-622F7EE762C1}" srcOrd="3" destOrd="0" presId="urn:microsoft.com/office/officeart/2008/layout/AlternatingHexagons"/>
    <dgm:cxn modelId="{ACD491B0-7965-4D58-BB54-D828C591734E}" type="presParOf" srcId="{DCE1149F-B5B7-4D03-9346-ADBFA5516D84}" destId="{BD0E1DA4-98C0-4307-A4DB-4BD0834BF431}" srcOrd="4" destOrd="0" presId="urn:microsoft.com/office/officeart/2008/layout/AlternatingHexagons"/>
    <dgm:cxn modelId="{61615218-4C13-4095-AAC6-B83D55080008}" type="presParOf" srcId="{BD0E1DA4-98C0-4307-A4DB-4BD0834BF431}" destId="{3E61EA2F-DEC5-4DB2-9C4C-DB40D3424090}" srcOrd="0" destOrd="0" presId="urn:microsoft.com/office/officeart/2008/layout/AlternatingHexagons"/>
    <dgm:cxn modelId="{F499D8A9-8059-4B19-A34C-A68E7AE24C8E}" type="presParOf" srcId="{BD0E1DA4-98C0-4307-A4DB-4BD0834BF431}" destId="{42C3E708-DD3C-493E-9819-9AE74986721F}" srcOrd="1" destOrd="0" presId="urn:microsoft.com/office/officeart/2008/layout/AlternatingHexagons"/>
    <dgm:cxn modelId="{83A7DFDA-B707-44EC-9C0B-25186D5B15E8}" type="presParOf" srcId="{BD0E1DA4-98C0-4307-A4DB-4BD0834BF431}" destId="{1772002E-3FA0-41E2-A774-8CBB431225B8}" srcOrd="2" destOrd="0" presId="urn:microsoft.com/office/officeart/2008/layout/AlternatingHexagons"/>
    <dgm:cxn modelId="{BB4416C5-E56E-44AC-BCDA-CF268126CB66}" type="presParOf" srcId="{BD0E1DA4-98C0-4307-A4DB-4BD0834BF431}" destId="{19E94CE6-FFE9-42F6-BA71-7A41D3AD8C1D}" srcOrd="3" destOrd="0" presId="urn:microsoft.com/office/officeart/2008/layout/AlternatingHexagons"/>
    <dgm:cxn modelId="{6E53A585-CA72-4B6A-848D-A69BDB04A196}" type="presParOf" srcId="{BD0E1DA4-98C0-4307-A4DB-4BD0834BF431}" destId="{BC434E78-19B7-45D2-9CE8-BD63A7A8FE7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8C2D36-B999-4CDD-840F-9149FADE0EF9}"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GB"/>
        </a:p>
      </dgm:t>
    </dgm:pt>
    <dgm:pt modelId="{29C5C5CF-27B2-41E3-8708-C4156F07C903}">
      <dgm:prSet phldrT="[Text]" custT="1"/>
      <dgm:spPr/>
      <dgm:t>
        <a:bodyPr/>
        <a:lstStyle/>
        <a:p>
          <a:r>
            <a:rPr lang="de-DE" sz="1800" noProof="0" dirty="0" smtClean="0"/>
            <a:t>Prozesse</a:t>
          </a:r>
          <a:endParaRPr lang="de-DE" sz="1800" noProof="0" dirty="0"/>
        </a:p>
      </dgm:t>
    </dgm:pt>
    <dgm:pt modelId="{966E29FC-4F8B-4A3B-B07C-8AF778911D45}" type="parTrans" cxnId="{C2ED2623-1A3A-406B-8A79-D400C07718CB}">
      <dgm:prSet/>
      <dgm:spPr/>
      <dgm:t>
        <a:bodyPr/>
        <a:lstStyle/>
        <a:p>
          <a:endParaRPr lang="en-GB"/>
        </a:p>
      </dgm:t>
    </dgm:pt>
    <dgm:pt modelId="{DDE31A37-F564-41C3-A3D8-7E064205335D}" type="sibTrans" cxnId="{C2ED2623-1A3A-406B-8A79-D400C07718CB}">
      <dgm:prSet/>
      <dgm:spPr/>
      <dgm:t>
        <a:bodyPr/>
        <a:lstStyle/>
        <a:p>
          <a:endParaRPr lang="en-GB"/>
        </a:p>
      </dgm:t>
    </dgm:pt>
    <dgm:pt modelId="{D282A969-97F5-4BBB-AF4F-EBED55F1B0E4}">
      <dgm:prSet phldrT="[Text]" custT="1"/>
      <dgm:spPr/>
      <dgm:t>
        <a:bodyPr/>
        <a:lstStyle/>
        <a:p>
          <a:r>
            <a:rPr lang="de-DE" sz="1800" noProof="0" dirty="0" smtClean="0"/>
            <a:t>Ausführung</a:t>
          </a:r>
          <a:endParaRPr lang="de-DE" sz="1800" noProof="0" dirty="0"/>
        </a:p>
      </dgm:t>
    </dgm:pt>
    <dgm:pt modelId="{1D40618C-72BC-409A-9A2F-BD83E95C874E}" type="parTrans" cxnId="{1EFE6F7A-6959-4111-9189-A25E258B0397}">
      <dgm:prSet/>
      <dgm:spPr/>
      <dgm:t>
        <a:bodyPr/>
        <a:lstStyle/>
        <a:p>
          <a:endParaRPr lang="en-GB"/>
        </a:p>
      </dgm:t>
    </dgm:pt>
    <dgm:pt modelId="{6A257C0B-B291-4FEE-8944-9CA7F9CDBB14}" type="sibTrans" cxnId="{1EFE6F7A-6959-4111-9189-A25E258B0397}">
      <dgm:prSet/>
      <dgm:spPr/>
      <dgm:t>
        <a:bodyPr/>
        <a:lstStyle/>
        <a:p>
          <a:endParaRPr lang="en-GB"/>
        </a:p>
      </dgm:t>
    </dgm:pt>
    <dgm:pt modelId="{44B5B0AE-E331-47BC-83F7-DF01DB203E72}">
      <dgm:prSet phldrT="[Text]" custT="1"/>
      <dgm:spPr/>
      <dgm:t>
        <a:bodyPr/>
        <a:lstStyle/>
        <a:p>
          <a:r>
            <a:rPr lang="en-GB" sz="1800" dirty="0" smtClean="0"/>
            <a:t>Monitoring</a:t>
          </a:r>
          <a:endParaRPr lang="en-GB" sz="1800" dirty="0"/>
        </a:p>
      </dgm:t>
    </dgm:pt>
    <dgm:pt modelId="{FA028271-913B-41C8-98E8-7751884BC18A}" type="parTrans" cxnId="{2B975FB3-6C73-4DF8-A636-61CA84FEE324}">
      <dgm:prSet/>
      <dgm:spPr/>
      <dgm:t>
        <a:bodyPr/>
        <a:lstStyle/>
        <a:p>
          <a:endParaRPr lang="en-GB"/>
        </a:p>
      </dgm:t>
    </dgm:pt>
    <dgm:pt modelId="{BDE17F3F-C692-469C-A48A-51A00F030F30}" type="sibTrans" cxnId="{2B975FB3-6C73-4DF8-A636-61CA84FEE324}">
      <dgm:prSet/>
      <dgm:spPr/>
      <dgm:t>
        <a:bodyPr/>
        <a:lstStyle/>
        <a:p>
          <a:endParaRPr lang="en-GB"/>
        </a:p>
      </dgm:t>
    </dgm:pt>
    <dgm:pt modelId="{6EF3C11D-1C40-4190-8028-EB08CE30ADFB}">
      <dgm:prSet phldrT="[Text]" custT="1"/>
      <dgm:spPr/>
      <dgm:t>
        <a:bodyPr/>
        <a:lstStyle/>
        <a:p>
          <a:r>
            <a:rPr lang="en-GB" sz="1800" dirty="0" smtClean="0"/>
            <a:t>Controlling</a:t>
          </a:r>
          <a:endParaRPr lang="en-GB" sz="1800" dirty="0"/>
        </a:p>
      </dgm:t>
    </dgm:pt>
    <dgm:pt modelId="{B79A3CDF-AE97-40D9-A51A-3D1A3B7E91C8}" type="parTrans" cxnId="{671F9F98-E75D-42F2-9073-6AF5D754EF7B}">
      <dgm:prSet/>
      <dgm:spPr/>
      <dgm:t>
        <a:bodyPr/>
        <a:lstStyle/>
        <a:p>
          <a:endParaRPr lang="en-GB"/>
        </a:p>
      </dgm:t>
    </dgm:pt>
    <dgm:pt modelId="{34850DCF-5E85-4DDD-B495-8C71DF4D27DF}" type="sibTrans" cxnId="{671F9F98-E75D-42F2-9073-6AF5D754EF7B}">
      <dgm:prSet/>
      <dgm:spPr/>
      <dgm:t>
        <a:bodyPr/>
        <a:lstStyle/>
        <a:p>
          <a:endParaRPr lang="en-GB"/>
        </a:p>
      </dgm:t>
    </dgm:pt>
    <dgm:pt modelId="{C2C0A1C5-957E-40DE-8501-4C019474226E}">
      <dgm:prSet phldrT="[Text]" custT="1"/>
      <dgm:spPr/>
      <dgm:t>
        <a:bodyPr/>
        <a:lstStyle/>
        <a:p>
          <a:r>
            <a:rPr lang="en-GB" sz="1800" dirty="0" smtClean="0"/>
            <a:t>Human Workflow</a:t>
          </a:r>
          <a:endParaRPr lang="en-GB" sz="1800" dirty="0"/>
        </a:p>
      </dgm:t>
    </dgm:pt>
    <dgm:pt modelId="{51A51BF9-5DF8-447D-9CE1-51BFA6E2DFD9}" type="parTrans" cxnId="{3ACA09AE-ECA4-4F21-A3CC-F09F7594185C}">
      <dgm:prSet/>
      <dgm:spPr/>
      <dgm:t>
        <a:bodyPr/>
        <a:lstStyle/>
        <a:p>
          <a:endParaRPr lang="en-GB"/>
        </a:p>
      </dgm:t>
    </dgm:pt>
    <dgm:pt modelId="{C12E6AF1-8C5A-44AE-BAE5-FEBE72F19367}" type="sibTrans" cxnId="{3ACA09AE-ECA4-4F21-A3CC-F09F7594185C}">
      <dgm:prSet/>
      <dgm:spPr/>
      <dgm:t>
        <a:bodyPr/>
        <a:lstStyle/>
        <a:p>
          <a:endParaRPr lang="en-GB"/>
        </a:p>
      </dgm:t>
    </dgm:pt>
    <dgm:pt modelId="{E4377B2F-BC3E-48D3-AAE7-6BDFA8427ADC}" type="pres">
      <dgm:prSet presAssocID="{F38C2D36-B999-4CDD-840F-9149FADE0EF9}" presName="Name0" presStyleCnt="0">
        <dgm:presLayoutVars>
          <dgm:chMax val="1"/>
          <dgm:chPref val="1"/>
          <dgm:dir/>
          <dgm:animOne val="branch"/>
          <dgm:animLvl val="lvl"/>
        </dgm:presLayoutVars>
      </dgm:prSet>
      <dgm:spPr/>
      <dgm:t>
        <a:bodyPr/>
        <a:lstStyle/>
        <a:p>
          <a:endParaRPr lang="en-GB"/>
        </a:p>
      </dgm:t>
    </dgm:pt>
    <dgm:pt modelId="{A80AFC5F-DFEA-4917-AF0F-24A8CDED1D3A}" type="pres">
      <dgm:prSet presAssocID="{29C5C5CF-27B2-41E3-8708-C4156F07C903}" presName="singleCycle" presStyleCnt="0"/>
      <dgm:spPr/>
      <dgm:t>
        <a:bodyPr/>
        <a:lstStyle/>
        <a:p>
          <a:endParaRPr lang="de-DE"/>
        </a:p>
      </dgm:t>
    </dgm:pt>
    <dgm:pt modelId="{1154B078-3075-446E-9FB4-CDF03F9DFF6D}" type="pres">
      <dgm:prSet presAssocID="{29C5C5CF-27B2-41E3-8708-C4156F07C903}" presName="singleCenter" presStyleLbl="node1" presStyleIdx="0" presStyleCnt="5">
        <dgm:presLayoutVars>
          <dgm:chMax val="7"/>
          <dgm:chPref val="7"/>
        </dgm:presLayoutVars>
      </dgm:prSet>
      <dgm:spPr/>
      <dgm:t>
        <a:bodyPr/>
        <a:lstStyle/>
        <a:p>
          <a:endParaRPr lang="en-GB"/>
        </a:p>
      </dgm:t>
    </dgm:pt>
    <dgm:pt modelId="{4C521015-BA54-451B-9868-40864FA5B99E}" type="pres">
      <dgm:prSet presAssocID="{1D40618C-72BC-409A-9A2F-BD83E95C874E}" presName="Name56" presStyleLbl="parChTrans1D2" presStyleIdx="0" presStyleCnt="4"/>
      <dgm:spPr/>
      <dgm:t>
        <a:bodyPr/>
        <a:lstStyle/>
        <a:p>
          <a:endParaRPr lang="en-GB"/>
        </a:p>
      </dgm:t>
    </dgm:pt>
    <dgm:pt modelId="{99314A3C-D6C0-4032-BC46-707881D2D6EB}" type="pres">
      <dgm:prSet presAssocID="{D282A969-97F5-4BBB-AF4F-EBED55F1B0E4}" presName="text0" presStyleLbl="node1" presStyleIdx="1" presStyleCnt="5" custScaleX="131564">
        <dgm:presLayoutVars>
          <dgm:bulletEnabled val="1"/>
        </dgm:presLayoutVars>
      </dgm:prSet>
      <dgm:spPr/>
      <dgm:t>
        <a:bodyPr/>
        <a:lstStyle/>
        <a:p>
          <a:endParaRPr lang="en-GB"/>
        </a:p>
      </dgm:t>
    </dgm:pt>
    <dgm:pt modelId="{58C4588A-5C0C-460B-8A62-5C9AE0A77966}" type="pres">
      <dgm:prSet presAssocID="{FA028271-913B-41C8-98E8-7751884BC18A}" presName="Name56" presStyleLbl="parChTrans1D2" presStyleIdx="1" presStyleCnt="4"/>
      <dgm:spPr/>
      <dgm:t>
        <a:bodyPr/>
        <a:lstStyle/>
        <a:p>
          <a:endParaRPr lang="en-GB"/>
        </a:p>
      </dgm:t>
    </dgm:pt>
    <dgm:pt modelId="{6631E965-1D3B-44D1-86A5-E1CBF4CD5339}" type="pres">
      <dgm:prSet presAssocID="{44B5B0AE-E331-47BC-83F7-DF01DB203E72}" presName="text0" presStyleLbl="node1" presStyleIdx="2" presStyleCnt="5" custScaleX="142655">
        <dgm:presLayoutVars>
          <dgm:bulletEnabled val="1"/>
        </dgm:presLayoutVars>
      </dgm:prSet>
      <dgm:spPr/>
      <dgm:t>
        <a:bodyPr/>
        <a:lstStyle/>
        <a:p>
          <a:endParaRPr lang="en-GB"/>
        </a:p>
      </dgm:t>
    </dgm:pt>
    <dgm:pt modelId="{07025D87-5B30-41FF-B6FB-4AFAD2E4B8AF}" type="pres">
      <dgm:prSet presAssocID="{B79A3CDF-AE97-40D9-A51A-3D1A3B7E91C8}" presName="Name56" presStyleLbl="parChTrans1D2" presStyleIdx="2" presStyleCnt="4"/>
      <dgm:spPr/>
      <dgm:t>
        <a:bodyPr/>
        <a:lstStyle/>
        <a:p>
          <a:endParaRPr lang="en-GB"/>
        </a:p>
      </dgm:t>
    </dgm:pt>
    <dgm:pt modelId="{24383F71-996E-4AC9-A6DF-439A1A1DB92B}" type="pres">
      <dgm:prSet presAssocID="{6EF3C11D-1C40-4190-8028-EB08CE30ADFB}" presName="text0" presStyleLbl="node1" presStyleIdx="3" presStyleCnt="5" custScaleX="131564">
        <dgm:presLayoutVars>
          <dgm:bulletEnabled val="1"/>
        </dgm:presLayoutVars>
      </dgm:prSet>
      <dgm:spPr/>
      <dgm:t>
        <a:bodyPr/>
        <a:lstStyle/>
        <a:p>
          <a:endParaRPr lang="en-GB"/>
        </a:p>
      </dgm:t>
    </dgm:pt>
    <dgm:pt modelId="{2A67C933-42D4-450B-8A37-E61BADFE19E6}" type="pres">
      <dgm:prSet presAssocID="{51A51BF9-5DF8-447D-9CE1-51BFA6E2DFD9}" presName="Name56" presStyleLbl="parChTrans1D2" presStyleIdx="3" presStyleCnt="4"/>
      <dgm:spPr/>
      <dgm:t>
        <a:bodyPr/>
        <a:lstStyle/>
        <a:p>
          <a:endParaRPr lang="en-GB"/>
        </a:p>
      </dgm:t>
    </dgm:pt>
    <dgm:pt modelId="{14DA9702-AB3B-4A36-8A68-0473942B5696}" type="pres">
      <dgm:prSet presAssocID="{C2C0A1C5-957E-40DE-8501-4C019474226E}" presName="text0" presStyleLbl="node1" presStyleIdx="4" presStyleCnt="5" custScaleX="131007">
        <dgm:presLayoutVars>
          <dgm:bulletEnabled val="1"/>
        </dgm:presLayoutVars>
      </dgm:prSet>
      <dgm:spPr/>
      <dgm:t>
        <a:bodyPr/>
        <a:lstStyle/>
        <a:p>
          <a:endParaRPr lang="en-GB"/>
        </a:p>
      </dgm:t>
    </dgm:pt>
  </dgm:ptLst>
  <dgm:cxnLst>
    <dgm:cxn modelId="{1EFE6F7A-6959-4111-9189-A25E258B0397}" srcId="{29C5C5CF-27B2-41E3-8708-C4156F07C903}" destId="{D282A969-97F5-4BBB-AF4F-EBED55F1B0E4}" srcOrd="0" destOrd="0" parTransId="{1D40618C-72BC-409A-9A2F-BD83E95C874E}" sibTransId="{6A257C0B-B291-4FEE-8944-9CA7F9CDBB14}"/>
    <dgm:cxn modelId="{C2ED2623-1A3A-406B-8A79-D400C07718CB}" srcId="{F38C2D36-B999-4CDD-840F-9149FADE0EF9}" destId="{29C5C5CF-27B2-41E3-8708-C4156F07C903}" srcOrd="0" destOrd="0" parTransId="{966E29FC-4F8B-4A3B-B07C-8AF778911D45}" sibTransId="{DDE31A37-F564-41C3-A3D8-7E064205335D}"/>
    <dgm:cxn modelId="{F7EE10B7-1498-4634-9DE6-C5DB1E537872}" type="presOf" srcId="{1D40618C-72BC-409A-9A2F-BD83E95C874E}" destId="{4C521015-BA54-451B-9868-40864FA5B99E}" srcOrd="0" destOrd="0" presId="urn:microsoft.com/office/officeart/2008/layout/RadialCluster"/>
    <dgm:cxn modelId="{58798011-EB11-4A3E-AA9E-F1D0EDB25D20}" type="presOf" srcId="{6EF3C11D-1C40-4190-8028-EB08CE30ADFB}" destId="{24383F71-996E-4AC9-A6DF-439A1A1DB92B}" srcOrd="0" destOrd="0" presId="urn:microsoft.com/office/officeart/2008/layout/RadialCluster"/>
    <dgm:cxn modelId="{93370178-80B5-4E60-BAC5-C915AEC811C3}" type="presOf" srcId="{51A51BF9-5DF8-447D-9CE1-51BFA6E2DFD9}" destId="{2A67C933-42D4-450B-8A37-E61BADFE19E6}" srcOrd="0" destOrd="0" presId="urn:microsoft.com/office/officeart/2008/layout/RadialCluster"/>
    <dgm:cxn modelId="{38BCD43F-B0F3-45BC-927D-9B77F09E40AA}" type="presOf" srcId="{C2C0A1C5-957E-40DE-8501-4C019474226E}" destId="{14DA9702-AB3B-4A36-8A68-0473942B5696}" srcOrd="0" destOrd="0" presId="urn:microsoft.com/office/officeart/2008/layout/RadialCluster"/>
    <dgm:cxn modelId="{7C4398AE-1BD7-4B7F-80F4-1BB37EC38D0B}" type="presOf" srcId="{44B5B0AE-E331-47BC-83F7-DF01DB203E72}" destId="{6631E965-1D3B-44D1-86A5-E1CBF4CD5339}" srcOrd="0" destOrd="0" presId="urn:microsoft.com/office/officeart/2008/layout/RadialCluster"/>
    <dgm:cxn modelId="{3FABEB18-139B-4CA1-8028-2E7F283C6FEB}" type="presOf" srcId="{F38C2D36-B999-4CDD-840F-9149FADE0EF9}" destId="{E4377B2F-BC3E-48D3-AAE7-6BDFA8427ADC}" srcOrd="0" destOrd="0" presId="urn:microsoft.com/office/officeart/2008/layout/RadialCluster"/>
    <dgm:cxn modelId="{671F9F98-E75D-42F2-9073-6AF5D754EF7B}" srcId="{29C5C5CF-27B2-41E3-8708-C4156F07C903}" destId="{6EF3C11D-1C40-4190-8028-EB08CE30ADFB}" srcOrd="2" destOrd="0" parTransId="{B79A3CDF-AE97-40D9-A51A-3D1A3B7E91C8}" sibTransId="{34850DCF-5E85-4DDD-B495-8C71DF4D27DF}"/>
    <dgm:cxn modelId="{96F7AE2B-1FA3-4F3C-B37C-F22F4AF169AF}" type="presOf" srcId="{FA028271-913B-41C8-98E8-7751884BC18A}" destId="{58C4588A-5C0C-460B-8A62-5C9AE0A77966}" srcOrd="0" destOrd="0" presId="urn:microsoft.com/office/officeart/2008/layout/RadialCluster"/>
    <dgm:cxn modelId="{2B975FB3-6C73-4DF8-A636-61CA84FEE324}" srcId="{29C5C5CF-27B2-41E3-8708-C4156F07C903}" destId="{44B5B0AE-E331-47BC-83F7-DF01DB203E72}" srcOrd="1" destOrd="0" parTransId="{FA028271-913B-41C8-98E8-7751884BC18A}" sibTransId="{BDE17F3F-C692-469C-A48A-51A00F030F30}"/>
    <dgm:cxn modelId="{06AC2FE3-80CB-44E6-ABC5-F4BBDD17E919}" type="presOf" srcId="{D282A969-97F5-4BBB-AF4F-EBED55F1B0E4}" destId="{99314A3C-D6C0-4032-BC46-707881D2D6EB}" srcOrd="0" destOrd="0" presId="urn:microsoft.com/office/officeart/2008/layout/RadialCluster"/>
    <dgm:cxn modelId="{3ACA09AE-ECA4-4F21-A3CC-F09F7594185C}" srcId="{29C5C5CF-27B2-41E3-8708-C4156F07C903}" destId="{C2C0A1C5-957E-40DE-8501-4C019474226E}" srcOrd="3" destOrd="0" parTransId="{51A51BF9-5DF8-447D-9CE1-51BFA6E2DFD9}" sibTransId="{C12E6AF1-8C5A-44AE-BAE5-FEBE72F19367}"/>
    <dgm:cxn modelId="{9335F405-9C3F-45C2-BD1F-9D5621157388}" type="presOf" srcId="{29C5C5CF-27B2-41E3-8708-C4156F07C903}" destId="{1154B078-3075-446E-9FB4-CDF03F9DFF6D}" srcOrd="0" destOrd="0" presId="urn:microsoft.com/office/officeart/2008/layout/RadialCluster"/>
    <dgm:cxn modelId="{7330AF2F-0CAF-450B-BECD-F2494B6AFC7F}" type="presOf" srcId="{B79A3CDF-AE97-40D9-A51A-3D1A3B7E91C8}" destId="{07025D87-5B30-41FF-B6FB-4AFAD2E4B8AF}" srcOrd="0" destOrd="0" presId="urn:microsoft.com/office/officeart/2008/layout/RadialCluster"/>
    <dgm:cxn modelId="{999B3441-DD5C-468A-A6B9-A79EB62C32FF}" type="presParOf" srcId="{E4377B2F-BC3E-48D3-AAE7-6BDFA8427ADC}" destId="{A80AFC5F-DFEA-4917-AF0F-24A8CDED1D3A}" srcOrd="0" destOrd="0" presId="urn:microsoft.com/office/officeart/2008/layout/RadialCluster"/>
    <dgm:cxn modelId="{31765891-7EF5-4315-916C-11C9EAD4E7B3}" type="presParOf" srcId="{A80AFC5F-DFEA-4917-AF0F-24A8CDED1D3A}" destId="{1154B078-3075-446E-9FB4-CDF03F9DFF6D}" srcOrd="0" destOrd="0" presId="urn:microsoft.com/office/officeart/2008/layout/RadialCluster"/>
    <dgm:cxn modelId="{202C3D71-6186-4579-9675-DC51894864DC}" type="presParOf" srcId="{A80AFC5F-DFEA-4917-AF0F-24A8CDED1D3A}" destId="{4C521015-BA54-451B-9868-40864FA5B99E}" srcOrd="1" destOrd="0" presId="urn:microsoft.com/office/officeart/2008/layout/RadialCluster"/>
    <dgm:cxn modelId="{F1CEE72F-5A64-485B-B19C-4376E3E13662}" type="presParOf" srcId="{A80AFC5F-DFEA-4917-AF0F-24A8CDED1D3A}" destId="{99314A3C-D6C0-4032-BC46-707881D2D6EB}" srcOrd="2" destOrd="0" presId="urn:microsoft.com/office/officeart/2008/layout/RadialCluster"/>
    <dgm:cxn modelId="{5C347DD8-C074-4D33-ADD4-01DBD9EE493A}" type="presParOf" srcId="{A80AFC5F-DFEA-4917-AF0F-24A8CDED1D3A}" destId="{58C4588A-5C0C-460B-8A62-5C9AE0A77966}" srcOrd="3" destOrd="0" presId="urn:microsoft.com/office/officeart/2008/layout/RadialCluster"/>
    <dgm:cxn modelId="{B2681113-0D7E-416A-9942-48D87EF7E4CB}" type="presParOf" srcId="{A80AFC5F-DFEA-4917-AF0F-24A8CDED1D3A}" destId="{6631E965-1D3B-44D1-86A5-E1CBF4CD5339}" srcOrd="4" destOrd="0" presId="urn:microsoft.com/office/officeart/2008/layout/RadialCluster"/>
    <dgm:cxn modelId="{1C032749-FE0E-4481-8AD9-9A2D3490AABE}" type="presParOf" srcId="{A80AFC5F-DFEA-4917-AF0F-24A8CDED1D3A}" destId="{07025D87-5B30-41FF-B6FB-4AFAD2E4B8AF}" srcOrd="5" destOrd="0" presId="urn:microsoft.com/office/officeart/2008/layout/RadialCluster"/>
    <dgm:cxn modelId="{86F80FA0-A696-4183-BA22-B89C159AE570}" type="presParOf" srcId="{A80AFC5F-DFEA-4917-AF0F-24A8CDED1D3A}" destId="{24383F71-996E-4AC9-A6DF-439A1A1DB92B}" srcOrd="6" destOrd="0" presId="urn:microsoft.com/office/officeart/2008/layout/RadialCluster"/>
    <dgm:cxn modelId="{021D4E1F-C283-4BF0-9786-B5F5B8DBCEC3}" type="presParOf" srcId="{A80AFC5F-DFEA-4917-AF0F-24A8CDED1D3A}" destId="{2A67C933-42D4-450B-8A37-E61BADFE19E6}" srcOrd="7" destOrd="0" presId="urn:microsoft.com/office/officeart/2008/layout/RadialCluster"/>
    <dgm:cxn modelId="{38E7190C-44E6-4BFC-A633-DF5F143F76EE}" type="presParOf" srcId="{A80AFC5F-DFEA-4917-AF0F-24A8CDED1D3A}" destId="{14DA9702-AB3B-4A36-8A68-0473942B5696}"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008381-FC42-4551-8A21-D40F30ADB4F9}" type="doc">
      <dgm:prSet loTypeId="urn:microsoft.com/office/officeart/2005/8/layout/target1" loCatId="relationship" qsTypeId="urn:microsoft.com/office/officeart/2005/8/quickstyle/simple1" qsCatId="simple" csTypeId="urn:microsoft.com/office/officeart/2005/8/colors/colorful5" csCatId="colorful" phldr="1"/>
      <dgm:spPr/>
    </dgm:pt>
    <dgm:pt modelId="{A9672A6F-EB62-4A83-9D91-0738551648B1}">
      <dgm:prSet phldrT="[Text]" custT="1"/>
      <dgm:spPr/>
      <dgm:t>
        <a:bodyPr/>
        <a:lstStyle/>
        <a:p>
          <a:r>
            <a:rPr lang="de-DE" sz="1800" b="1" noProof="0" dirty="0" smtClean="0"/>
            <a:t>Automatisierung</a:t>
          </a:r>
          <a:endParaRPr lang="de-DE" sz="1800" b="1" noProof="0" dirty="0"/>
        </a:p>
      </dgm:t>
    </dgm:pt>
    <dgm:pt modelId="{4B5B3873-67B3-4CF8-B495-32C2FF6A5097}" type="parTrans" cxnId="{0B60EA52-F254-4865-B5D4-610E52948C62}">
      <dgm:prSet/>
      <dgm:spPr/>
      <dgm:t>
        <a:bodyPr/>
        <a:lstStyle/>
        <a:p>
          <a:endParaRPr lang="en-GB"/>
        </a:p>
      </dgm:t>
    </dgm:pt>
    <dgm:pt modelId="{B17D7FAC-9625-4C89-96C7-3CABB7446D77}" type="sibTrans" cxnId="{0B60EA52-F254-4865-B5D4-610E52948C62}">
      <dgm:prSet/>
      <dgm:spPr/>
      <dgm:t>
        <a:bodyPr/>
        <a:lstStyle/>
        <a:p>
          <a:endParaRPr lang="en-GB"/>
        </a:p>
      </dgm:t>
    </dgm:pt>
    <dgm:pt modelId="{088ADD34-F2FC-45A4-8ECB-3C53D30A6716}">
      <dgm:prSet phldrT="[Text]" custT="1"/>
      <dgm:spPr/>
      <dgm:t>
        <a:bodyPr/>
        <a:lstStyle/>
        <a:p>
          <a:r>
            <a:rPr lang="de-DE" sz="1800" b="1" noProof="0" dirty="0" smtClean="0"/>
            <a:t>Transparenz</a:t>
          </a:r>
          <a:endParaRPr lang="de-DE" sz="1800" b="1" noProof="0" dirty="0"/>
        </a:p>
      </dgm:t>
    </dgm:pt>
    <dgm:pt modelId="{22B406A1-41CB-4CD1-8EE7-F8FF8707723F}" type="parTrans" cxnId="{121C296E-B55C-4D31-9BED-1EAD5918B7B1}">
      <dgm:prSet/>
      <dgm:spPr/>
      <dgm:t>
        <a:bodyPr/>
        <a:lstStyle/>
        <a:p>
          <a:endParaRPr lang="en-GB"/>
        </a:p>
      </dgm:t>
    </dgm:pt>
    <dgm:pt modelId="{83DC9741-D9DD-488B-A805-17650329DDC5}" type="sibTrans" cxnId="{121C296E-B55C-4D31-9BED-1EAD5918B7B1}">
      <dgm:prSet/>
      <dgm:spPr/>
      <dgm:t>
        <a:bodyPr/>
        <a:lstStyle/>
        <a:p>
          <a:endParaRPr lang="en-GB"/>
        </a:p>
      </dgm:t>
    </dgm:pt>
    <dgm:pt modelId="{18FC612E-3DB9-4FD6-8A23-531980FC525A}">
      <dgm:prSet phldrT="[Text]" custT="1"/>
      <dgm:spPr/>
      <dgm:t>
        <a:bodyPr/>
        <a:lstStyle/>
        <a:p>
          <a:r>
            <a:rPr lang="de-DE" sz="1800" b="1" noProof="0" dirty="0" smtClean="0"/>
            <a:t>Agiles Vorgehen</a:t>
          </a:r>
          <a:endParaRPr lang="de-DE" sz="1800" b="1" noProof="0" dirty="0"/>
        </a:p>
      </dgm:t>
    </dgm:pt>
    <dgm:pt modelId="{28A7D981-F3C5-4CDA-9B9B-679559A3F145}" type="parTrans" cxnId="{0D5F2CA7-88F5-4DBD-9D10-A00B77FB6865}">
      <dgm:prSet/>
      <dgm:spPr/>
      <dgm:t>
        <a:bodyPr/>
        <a:lstStyle/>
        <a:p>
          <a:endParaRPr lang="en-GB"/>
        </a:p>
      </dgm:t>
    </dgm:pt>
    <dgm:pt modelId="{2D2E4E1A-6953-4AD9-90C9-E6BA5FB912E8}" type="sibTrans" cxnId="{0D5F2CA7-88F5-4DBD-9D10-A00B77FB6865}">
      <dgm:prSet/>
      <dgm:spPr/>
      <dgm:t>
        <a:bodyPr/>
        <a:lstStyle/>
        <a:p>
          <a:endParaRPr lang="en-GB"/>
        </a:p>
      </dgm:t>
    </dgm:pt>
    <dgm:pt modelId="{7A83EB33-3813-4854-B026-CAC394D43CF8}" type="pres">
      <dgm:prSet presAssocID="{BE008381-FC42-4551-8A21-D40F30ADB4F9}" presName="composite" presStyleCnt="0">
        <dgm:presLayoutVars>
          <dgm:chMax val="5"/>
          <dgm:dir/>
          <dgm:resizeHandles val="exact"/>
        </dgm:presLayoutVars>
      </dgm:prSet>
      <dgm:spPr/>
    </dgm:pt>
    <dgm:pt modelId="{972321E1-6E77-4184-8B8A-26BBD4B7CD11}" type="pres">
      <dgm:prSet presAssocID="{A9672A6F-EB62-4A83-9D91-0738551648B1}" presName="circle1" presStyleLbl="lnNode1" presStyleIdx="0" presStyleCnt="3"/>
      <dgm:spPr/>
    </dgm:pt>
    <dgm:pt modelId="{96C8C4E6-A0AE-4F1A-8476-9AA434357DC3}" type="pres">
      <dgm:prSet presAssocID="{A9672A6F-EB62-4A83-9D91-0738551648B1}" presName="text1" presStyleLbl="revTx" presStyleIdx="0" presStyleCnt="3" custScaleX="150380" custLinFactNeighborX="22595">
        <dgm:presLayoutVars>
          <dgm:bulletEnabled val="1"/>
        </dgm:presLayoutVars>
      </dgm:prSet>
      <dgm:spPr/>
      <dgm:t>
        <a:bodyPr/>
        <a:lstStyle/>
        <a:p>
          <a:endParaRPr lang="en-GB"/>
        </a:p>
      </dgm:t>
    </dgm:pt>
    <dgm:pt modelId="{2F103DAC-95B7-4EEF-B288-B787D7FE2A74}" type="pres">
      <dgm:prSet presAssocID="{A9672A6F-EB62-4A83-9D91-0738551648B1}" presName="line1" presStyleLbl="callout" presStyleIdx="0" presStyleCnt="6"/>
      <dgm:spPr/>
    </dgm:pt>
    <dgm:pt modelId="{E4B7E2D0-3282-4538-91DC-D03BAD34D88F}" type="pres">
      <dgm:prSet presAssocID="{A9672A6F-EB62-4A83-9D91-0738551648B1}" presName="d1" presStyleLbl="callout" presStyleIdx="1" presStyleCnt="6"/>
      <dgm:spPr/>
    </dgm:pt>
    <dgm:pt modelId="{C9429366-77C5-4C78-9959-FD860D789F51}" type="pres">
      <dgm:prSet presAssocID="{088ADD34-F2FC-45A4-8ECB-3C53D30A6716}" presName="circle2" presStyleLbl="lnNode1" presStyleIdx="1" presStyleCnt="3" custLinFactNeighborX="-629"/>
      <dgm:spPr/>
    </dgm:pt>
    <dgm:pt modelId="{1561C6C2-1060-4A85-AA5D-0DB0E2DE1D58}" type="pres">
      <dgm:prSet presAssocID="{088ADD34-F2FC-45A4-8ECB-3C53D30A6716}" presName="text2" presStyleLbl="revTx" presStyleIdx="1" presStyleCnt="3" custScaleX="107028">
        <dgm:presLayoutVars>
          <dgm:bulletEnabled val="1"/>
        </dgm:presLayoutVars>
      </dgm:prSet>
      <dgm:spPr/>
      <dgm:t>
        <a:bodyPr/>
        <a:lstStyle/>
        <a:p>
          <a:endParaRPr lang="en-GB"/>
        </a:p>
      </dgm:t>
    </dgm:pt>
    <dgm:pt modelId="{33B07971-2655-453B-B831-D59D8CF8A30B}" type="pres">
      <dgm:prSet presAssocID="{088ADD34-F2FC-45A4-8ECB-3C53D30A6716}" presName="line2" presStyleLbl="callout" presStyleIdx="2" presStyleCnt="6"/>
      <dgm:spPr/>
    </dgm:pt>
    <dgm:pt modelId="{C58109F1-96CA-45FE-B173-006694E04EC8}" type="pres">
      <dgm:prSet presAssocID="{088ADD34-F2FC-45A4-8ECB-3C53D30A6716}" presName="d2" presStyleLbl="callout" presStyleIdx="3" presStyleCnt="6"/>
      <dgm:spPr/>
    </dgm:pt>
    <dgm:pt modelId="{3CAD595E-F930-4766-BD7A-641B94D0DFEA}" type="pres">
      <dgm:prSet presAssocID="{18FC612E-3DB9-4FD6-8A23-531980FC525A}" presName="circle3" presStyleLbl="lnNode1" presStyleIdx="2" presStyleCnt="3"/>
      <dgm:spPr/>
    </dgm:pt>
    <dgm:pt modelId="{56EB92BB-D750-4D63-A117-C2C19799C3F4}" type="pres">
      <dgm:prSet presAssocID="{18FC612E-3DB9-4FD6-8A23-531980FC525A}" presName="text3" presStyleLbl="revTx" presStyleIdx="2" presStyleCnt="3" custScaleX="192671" custLinFactNeighborX="43423">
        <dgm:presLayoutVars>
          <dgm:bulletEnabled val="1"/>
        </dgm:presLayoutVars>
      </dgm:prSet>
      <dgm:spPr/>
      <dgm:t>
        <a:bodyPr/>
        <a:lstStyle/>
        <a:p>
          <a:endParaRPr lang="en-GB"/>
        </a:p>
      </dgm:t>
    </dgm:pt>
    <dgm:pt modelId="{D40CB0AD-5A25-44D6-A3FF-A24679D109C2}" type="pres">
      <dgm:prSet presAssocID="{18FC612E-3DB9-4FD6-8A23-531980FC525A}" presName="line3" presStyleLbl="callout" presStyleIdx="4" presStyleCnt="6"/>
      <dgm:spPr/>
    </dgm:pt>
    <dgm:pt modelId="{53AD48FC-3A1D-4E2C-BDA5-6875A069C38E}" type="pres">
      <dgm:prSet presAssocID="{18FC612E-3DB9-4FD6-8A23-531980FC525A}" presName="d3" presStyleLbl="callout" presStyleIdx="5" presStyleCnt="6"/>
      <dgm:spPr/>
    </dgm:pt>
  </dgm:ptLst>
  <dgm:cxnLst>
    <dgm:cxn modelId="{411FEEBA-D140-4A22-BF07-20E20EC0576A}" type="presOf" srcId="{BE008381-FC42-4551-8A21-D40F30ADB4F9}" destId="{7A83EB33-3813-4854-B026-CAC394D43CF8}" srcOrd="0" destOrd="0" presId="urn:microsoft.com/office/officeart/2005/8/layout/target1"/>
    <dgm:cxn modelId="{BBB2D204-2A03-4D6E-B954-B70B56F3863C}" type="presOf" srcId="{18FC612E-3DB9-4FD6-8A23-531980FC525A}" destId="{56EB92BB-D750-4D63-A117-C2C19799C3F4}" srcOrd="0" destOrd="0" presId="urn:microsoft.com/office/officeart/2005/8/layout/target1"/>
    <dgm:cxn modelId="{1C90E23E-7F09-40CE-893D-9CE9B1E1F353}" type="presOf" srcId="{088ADD34-F2FC-45A4-8ECB-3C53D30A6716}" destId="{1561C6C2-1060-4A85-AA5D-0DB0E2DE1D58}" srcOrd="0" destOrd="0" presId="urn:microsoft.com/office/officeart/2005/8/layout/target1"/>
    <dgm:cxn modelId="{0D5F2CA7-88F5-4DBD-9D10-A00B77FB6865}" srcId="{BE008381-FC42-4551-8A21-D40F30ADB4F9}" destId="{18FC612E-3DB9-4FD6-8A23-531980FC525A}" srcOrd="2" destOrd="0" parTransId="{28A7D981-F3C5-4CDA-9B9B-679559A3F145}" sibTransId="{2D2E4E1A-6953-4AD9-90C9-E6BA5FB912E8}"/>
    <dgm:cxn modelId="{57E5B04C-F6D2-472C-8A39-032A39B94AD4}" type="presOf" srcId="{A9672A6F-EB62-4A83-9D91-0738551648B1}" destId="{96C8C4E6-A0AE-4F1A-8476-9AA434357DC3}" srcOrd="0" destOrd="0" presId="urn:microsoft.com/office/officeart/2005/8/layout/target1"/>
    <dgm:cxn modelId="{121C296E-B55C-4D31-9BED-1EAD5918B7B1}" srcId="{BE008381-FC42-4551-8A21-D40F30ADB4F9}" destId="{088ADD34-F2FC-45A4-8ECB-3C53D30A6716}" srcOrd="1" destOrd="0" parTransId="{22B406A1-41CB-4CD1-8EE7-F8FF8707723F}" sibTransId="{83DC9741-D9DD-488B-A805-17650329DDC5}"/>
    <dgm:cxn modelId="{0B60EA52-F254-4865-B5D4-610E52948C62}" srcId="{BE008381-FC42-4551-8A21-D40F30ADB4F9}" destId="{A9672A6F-EB62-4A83-9D91-0738551648B1}" srcOrd="0" destOrd="0" parTransId="{4B5B3873-67B3-4CF8-B495-32C2FF6A5097}" sibTransId="{B17D7FAC-9625-4C89-96C7-3CABB7446D77}"/>
    <dgm:cxn modelId="{A9B472E2-7344-48F4-A87D-3E5A87D64E0B}" type="presParOf" srcId="{7A83EB33-3813-4854-B026-CAC394D43CF8}" destId="{972321E1-6E77-4184-8B8A-26BBD4B7CD11}" srcOrd="0" destOrd="0" presId="urn:microsoft.com/office/officeart/2005/8/layout/target1"/>
    <dgm:cxn modelId="{D09051ED-7766-4EB6-A278-D54AC02840CC}" type="presParOf" srcId="{7A83EB33-3813-4854-B026-CAC394D43CF8}" destId="{96C8C4E6-A0AE-4F1A-8476-9AA434357DC3}" srcOrd="1" destOrd="0" presId="urn:microsoft.com/office/officeart/2005/8/layout/target1"/>
    <dgm:cxn modelId="{3E843F32-2F04-4404-84C5-5CBB09439DFC}" type="presParOf" srcId="{7A83EB33-3813-4854-B026-CAC394D43CF8}" destId="{2F103DAC-95B7-4EEF-B288-B787D7FE2A74}" srcOrd="2" destOrd="0" presId="urn:microsoft.com/office/officeart/2005/8/layout/target1"/>
    <dgm:cxn modelId="{CB113A4D-12F5-41F2-AA14-4C41872510F4}" type="presParOf" srcId="{7A83EB33-3813-4854-B026-CAC394D43CF8}" destId="{E4B7E2D0-3282-4538-91DC-D03BAD34D88F}" srcOrd="3" destOrd="0" presId="urn:microsoft.com/office/officeart/2005/8/layout/target1"/>
    <dgm:cxn modelId="{253B68D0-1700-4A35-91EA-F1C572016DEB}" type="presParOf" srcId="{7A83EB33-3813-4854-B026-CAC394D43CF8}" destId="{C9429366-77C5-4C78-9959-FD860D789F51}" srcOrd="4" destOrd="0" presId="urn:microsoft.com/office/officeart/2005/8/layout/target1"/>
    <dgm:cxn modelId="{E81D79D6-0A04-4D4C-A64E-1C442AC1A2D2}" type="presParOf" srcId="{7A83EB33-3813-4854-B026-CAC394D43CF8}" destId="{1561C6C2-1060-4A85-AA5D-0DB0E2DE1D58}" srcOrd="5" destOrd="0" presId="urn:microsoft.com/office/officeart/2005/8/layout/target1"/>
    <dgm:cxn modelId="{B7AE5582-3AFB-4A97-84D1-2E422D23C6E1}" type="presParOf" srcId="{7A83EB33-3813-4854-B026-CAC394D43CF8}" destId="{33B07971-2655-453B-B831-D59D8CF8A30B}" srcOrd="6" destOrd="0" presId="urn:microsoft.com/office/officeart/2005/8/layout/target1"/>
    <dgm:cxn modelId="{EA9351A1-540C-4856-A34A-E71F32AEA8D8}" type="presParOf" srcId="{7A83EB33-3813-4854-B026-CAC394D43CF8}" destId="{C58109F1-96CA-45FE-B173-006694E04EC8}" srcOrd="7" destOrd="0" presId="urn:microsoft.com/office/officeart/2005/8/layout/target1"/>
    <dgm:cxn modelId="{60D9D565-1A1F-43A5-9EEF-D3D023391BF4}" type="presParOf" srcId="{7A83EB33-3813-4854-B026-CAC394D43CF8}" destId="{3CAD595E-F930-4766-BD7A-641B94D0DFEA}" srcOrd="8" destOrd="0" presId="urn:microsoft.com/office/officeart/2005/8/layout/target1"/>
    <dgm:cxn modelId="{0D69A2B3-34D9-4BD2-A7A4-F6266BA30952}" type="presParOf" srcId="{7A83EB33-3813-4854-B026-CAC394D43CF8}" destId="{56EB92BB-D750-4D63-A117-C2C19799C3F4}" srcOrd="9" destOrd="0" presId="urn:microsoft.com/office/officeart/2005/8/layout/target1"/>
    <dgm:cxn modelId="{69B5E161-EA86-47E3-B5C2-E10DF2117194}" type="presParOf" srcId="{7A83EB33-3813-4854-B026-CAC394D43CF8}" destId="{D40CB0AD-5A25-44D6-A3FF-A24679D109C2}" srcOrd="10" destOrd="0" presId="urn:microsoft.com/office/officeart/2005/8/layout/target1"/>
    <dgm:cxn modelId="{FC1D2B16-7232-42A0-ABBC-B1288E2942AE}" type="presParOf" srcId="{7A83EB33-3813-4854-B026-CAC394D43CF8}" destId="{53AD48FC-3A1D-4E2C-BDA5-6875A069C38E}"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990A8E9F-949B-4464-8C10-9B21D049146F}" type="doc">
      <dgm:prSet loTypeId="urn:microsoft.com/office/officeart/2005/8/layout/hierarchy3" loCatId="list" qsTypeId="urn:microsoft.com/office/officeart/2005/8/quickstyle/simple3" qsCatId="simple" csTypeId="urn:microsoft.com/office/officeart/2005/8/colors/colorful5" csCatId="colorful" phldr="1"/>
      <dgm:spPr/>
      <dgm:t>
        <a:bodyPr/>
        <a:lstStyle/>
        <a:p>
          <a:endParaRPr lang="en-GB"/>
        </a:p>
      </dgm:t>
    </dgm:pt>
    <dgm:pt modelId="{4996E552-236B-4585-83F2-878DC790FC3E}">
      <dgm:prSet phldrT="[Text]" custT="1"/>
      <dgm:spPr/>
      <dgm:t>
        <a:bodyPr/>
        <a:lstStyle/>
        <a:p>
          <a:r>
            <a:rPr lang="en-GB" sz="2400" dirty="0" smtClean="0"/>
            <a:t>Business User</a:t>
          </a:r>
          <a:endParaRPr lang="en-GB" sz="2400" dirty="0"/>
        </a:p>
      </dgm:t>
    </dgm:pt>
    <dgm:pt modelId="{8080D133-7B5E-4C9D-A34A-2121D5834539}" type="parTrans" cxnId="{535E7431-C294-499C-9ED2-B6DEF7C18FE0}">
      <dgm:prSet/>
      <dgm:spPr/>
      <dgm:t>
        <a:bodyPr/>
        <a:lstStyle/>
        <a:p>
          <a:endParaRPr lang="en-GB"/>
        </a:p>
      </dgm:t>
    </dgm:pt>
    <dgm:pt modelId="{EF09E9C0-41A3-4495-9EDA-CCC1F6C448BB}" type="sibTrans" cxnId="{535E7431-C294-499C-9ED2-B6DEF7C18FE0}">
      <dgm:prSet/>
      <dgm:spPr/>
      <dgm:t>
        <a:bodyPr/>
        <a:lstStyle/>
        <a:p>
          <a:endParaRPr lang="en-GB"/>
        </a:p>
      </dgm:t>
    </dgm:pt>
    <dgm:pt modelId="{91C75F37-3B36-4372-9A5C-D6A207712F71}">
      <dgm:prSet phldrT="[Text]" custT="1"/>
      <dgm:spPr/>
      <dgm:t>
        <a:bodyPr/>
        <a:lstStyle/>
        <a:p>
          <a:r>
            <a:rPr lang="de-DE" sz="1400" noProof="0" dirty="0" smtClean="0"/>
            <a:t>Einfachheit in der Bedienung</a:t>
          </a:r>
          <a:endParaRPr lang="de-DE" sz="1400" noProof="0" dirty="0"/>
        </a:p>
      </dgm:t>
    </dgm:pt>
    <dgm:pt modelId="{5C12EE03-2F9E-4E9B-B70A-2D3B39B06ED1}" type="parTrans" cxnId="{FAEF1E76-3644-480E-851A-E738A1A1FF53}">
      <dgm:prSet/>
      <dgm:spPr/>
      <dgm:t>
        <a:bodyPr/>
        <a:lstStyle/>
        <a:p>
          <a:endParaRPr lang="en-GB" sz="2000"/>
        </a:p>
      </dgm:t>
    </dgm:pt>
    <dgm:pt modelId="{CBB2AAC2-5B0C-4D79-B1BD-EDB7EEC0706B}" type="sibTrans" cxnId="{FAEF1E76-3644-480E-851A-E738A1A1FF53}">
      <dgm:prSet/>
      <dgm:spPr/>
      <dgm:t>
        <a:bodyPr/>
        <a:lstStyle/>
        <a:p>
          <a:endParaRPr lang="en-GB"/>
        </a:p>
      </dgm:t>
    </dgm:pt>
    <dgm:pt modelId="{A7013117-BD5D-4F9B-B50A-5DBA03D5D951}">
      <dgm:prSet phldrT="[Text]" custT="1"/>
      <dgm:spPr/>
      <dgm:t>
        <a:bodyPr/>
        <a:lstStyle/>
        <a:p>
          <a:r>
            <a:rPr lang="de-DE" sz="1400" noProof="0" dirty="0" smtClean="0"/>
            <a:t>Kontext, Kommentare, Glossar</a:t>
          </a:r>
          <a:endParaRPr lang="de-DE" sz="1400" noProof="0" dirty="0"/>
        </a:p>
      </dgm:t>
    </dgm:pt>
    <dgm:pt modelId="{B532F85A-7CC1-40D3-961D-ACEDF38616F7}" type="parTrans" cxnId="{B299F6A3-5F73-4EDC-B1A5-8AC232F1171B}">
      <dgm:prSet/>
      <dgm:spPr/>
      <dgm:t>
        <a:bodyPr/>
        <a:lstStyle/>
        <a:p>
          <a:endParaRPr lang="en-GB" sz="2000"/>
        </a:p>
      </dgm:t>
    </dgm:pt>
    <dgm:pt modelId="{D418C3FF-BE72-4121-AEF6-C45E52E35CC8}" type="sibTrans" cxnId="{B299F6A3-5F73-4EDC-B1A5-8AC232F1171B}">
      <dgm:prSet/>
      <dgm:spPr/>
      <dgm:t>
        <a:bodyPr/>
        <a:lstStyle/>
        <a:p>
          <a:endParaRPr lang="en-GB"/>
        </a:p>
      </dgm:t>
    </dgm:pt>
    <dgm:pt modelId="{B08880E4-1A4A-4FB3-9853-F1A62CA089C3}">
      <dgm:prSet phldrT="[Text]" custT="1"/>
      <dgm:spPr/>
      <dgm:t>
        <a:bodyPr/>
        <a:lstStyle/>
        <a:p>
          <a:r>
            <a:rPr lang="en-GB" sz="2400" dirty="0" smtClean="0"/>
            <a:t>Developer</a:t>
          </a:r>
          <a:endParaRPr lang="en-GB" sz="2400" dirty="0"/>
        </a:p>
      </dgm:t>
    </dgm:pt>
    <dgm:pt modelId="{91D97D60-5BBB-41A0-A873-2BD91BCA821F}" type="parTrans" cxnId="{94C43066-BFA4-4315-923E-D283E766610D}">
      <dgm:prSet/>
      <dgm:spPr/>
      <dgm:t>
        <a:bodyPr/>
        <a:lstStyle/>
        <a:p>
          <a:endParaRPr lang="en-GB"/>
        </a:p>
      </dgm:t>
    </dgm:pt>
    <dgm:pt modelId="{06449E71-830F-489E-AA79-5C32580F432A}" type="sibTrans" cxnId="{94C43066-BFA4-4315-923E-D283E766610D}">
      <dgm:prSet/>
      <dgm:spPr/>
      <dgm:t>
        <a:bodyPr/>
        <a:lstStyle/>
        <a:p>
          <a:endParaRPr lang="en-GB"/>
        </a:p>
      </dgm:t>
    </dgm:pt>
    <dgm:pt modelId="{3010DB89-4D89-4BBA-A98D-D2FD7921B731}">
      <dgm:prSet phldrT="[Text]" custT="1"/>
      <dgm:spPr/>
      <dgm:t>
        <a:bodyPr/>
        <a:lstStyle/>
        <a:p>
          <a:r>
            <a:rPr lang="de-DE" sz="1400" noProof="0" dirty="0" smtClean="0"/>
            <a:t>Anreicherung des Modells</a:t>
          </a:r>
          <a:endParaRPr lang="de-DE" sz="1400" noProof="0" dirty="0"/>
        </a:p>
      </dgm:t>
    </dgm:pt>
    <dgm:pt modelId="{90EF83E9-8CCD-4141-AC28-1C69F024B50F}" type="parTrans" cxnId="{BD907F10-D6F5-4F66-8BBD-70EC2D2BE895}">
      <dgm:prSet/>
      <dgm:spPr/>
      <dgm:t>
        <a:bodyPr/>
        <a:lstStyle/>
        <a:p>
          <a:endParaRPr lang="en-GB" sz="2000"/>
        </a:p>
      </dgm:t>
    </dgm:pt>
    <dgm:pt modelId="{F76E7B3A-4A7B-4F38-B194-BC47DB153013}" type="sibTrans" cxnId="{BD907F10-D6F5-4F66-8BBD-70EC2D2BE895}">
      <dgm:prSet/>
      <dgm:spPr/>
      <dgm:t>
        <a:bodyPr/>
        <a:lstStyle/>
        <a:p>
          <a:endParaRPr lang="en-GB"/>
        </a:p>
      </dgm:t>
    </dgm:pt>
    <dgm:pt modelId="{F27B773F-EC0C-466B-8EEC-2F494C38D0F7}">
      <dgm:prSet phldrT="[Text]" custT="1"/>
      <dgm:spPr/>
      <dgm:t>
        <a:bodyPr/>
        <a:lstStyle/>
        <a:p>
          <a:r>
            <a:rPr lang="de-DE" sz="1400" noProof="0" dirty="0" smtClean="0"/>
            <a:t>Modell als Code</a:t>
          </a:r>
          <a:endParaRPr lang="de-DE" sz="1400" noProof="0" dirty="0"/>
        </a:p>
      </dgm:t>
    </dgm:pt>
    <dgm:pt modelId="{62E4E4FD-02A0-49AA-97C9-60AC67019444}" type="parTrans" cxnId="{0C35EEEA-8B5D-4CF0-BFED-F960ED5D7E71}">
      <dgm:prSet/>
      <dgm:spPr/>
      <dgm:t>
        <a:bodyPr/>
        <a:lstStyle/>
        <a:p>
          <a:endParaRPr lang="en-GB" sz="2000"/>
        </a:p>
      </dgm:t>
    </dgm:pt>
    <dgm:pt modelId="{2F92D14C-44CE-4FDD-95E9-36788CADB894}" type="sibTrans" cxnId="{0C35EEEA-8B5D-4CF0-BFED-F960ED5D7E71}">
      <dgm:prSet/>
      <dgm:spPr/>
      <dgm:t>
        <a:bodyPr/>
        <a:lstStyle/>
        <a:p>
          <a:endParaRPr lang="en-GB"/>
        </a:p>
      </dgm:t>
    </dgm:pt>
    <dgm:pt modelId="{90BFA719-34A2-4633-B601-E0154F254367}">
      <dgm:prSet phldrT="[Text]" custT="1"/>
      <dgm:spPr/>
      <dgm:t>
        <a:bodyPr/>
        <a:lstStyle/>
        <a:p>
          <a:r>
            <a:rPr lang="de-DE" sz="1400" noProof="0" dirty="0" smtClean="0"/>
            <a:t>Grafische Änderungs-historie</a:t>
          </a:r>
          <a:endParaRPr lang="de-DE" sz="1400" noProof="0" dirty="0"/>
        </a:p>
      </dgm:t>
    </dgm:pt>
    <dgm:pt modelId="{39EEC8C6-C5FB-4BE4-8A2C-80B95A8ADD75}" type="parTrans" cxnId="{E8E07714-C281-4976-AC87-5BBC08A8E9A9}">
      <dgm:prSet/>
      <dgm:spPr/>
      <dgm:t>
        <a:bodyPr/>
        <a:lstStyle/>
        <a:p>
          <a:endParaRPr lang="en-GB" sz="2000"/>
        </a:p>
      </dgm:t>
    </dgm:pt>
    <dgm:pt modelId="{53ED5D6F-D285-420D-A974-2AD656AC0848}" type="sibTrans" cxnId="{E8E07714-C281-4976-AC87-5BBC08A8E9A9}">
      <dgm:prSet/>
      <dgm:spPr/>
      <dgm:t>
        <a:bodyPr/>
        <a:lstStyle/>
        <a:p>
          <a:endParaRPr lang="en-GB"/>
        </a:p>
      </dgm:t>
    </dgm:pt>
    <dgm:pt modelId="{4D730A44-9297-4FEA-AC94-F340FA66CFFF}">
      <dgm:prSet phldrT="[Text]" custT="1"/>
      <dgm:spPr/>
      <dgm:t>
        <a:bodyPr/>
        <a:lstStyle/>
        <a:p>
          <a:r>
            <a:rPr lang="de-DE" sz="1400" noProof="0" dirty="0" smtClean="0"/>
            <a:t>Transparente</a:t>
          </a:r>
          <a:br>
            <a:rPr lang="de-DE" sz="1400" noProof="0" dirty="0" smtClean="0"/>
          </a:br>
          <a:r>
            <a:rPr lang="de-DE" sz="1400" noProof="0" dirty="0" err="1" smtClean="0"/>
            <a:t>Versionierung</a:t>
          </a:r>
          <a:endParaRPr lang="de-DE" sz="1400" noProof="0" dirty="0"/>
        </a:p>
      </dgm:t>
    </dgm:pt>
    <dgm:pt modelId="{5CF4AE51-5985-431B-B75A-69CEE408E93D}" type="parTrans" cxnId="{5EA71EC7-1C2D-4DCA-A503-4F98205B3BBB}">
      <dgm:prSet/>
      <dgm:spPr/>
      <dgm:t>
        <a:bodyPr/>
        <a:lstStyle/>
        <a:p>
          <a:endParaRPr lang="en-GB" sz="2000"/>
        </a:p>
      </dgm:t>
    </dgm:pt>
    <dgm:pt modelId="{86AB9070-089E-4DE4-97E0-113703B1D80F}" type="sibTrans" cxnId="{5EA71EC7-1C2D-4DCA-A503-4F98205B3BBB}">
      <dgm:prSet/>
      <dgm:spPr/>
      <dgm:t>
        <a:bodyPr/>
        <a:lstStyle/>
        <a:p>
          <a:endParaRPr lang="en-GB"/>
        </a:p>
      </dgm:t>
    </dgm:pt>
    <dgm:pt modelId="{7048457B-77E1-4DB0-AEB4-CA3D4A92C735}">
      <dgm:prSet phldrT="[Text]" custT="1"/>
      <dgm:spPr/>
      <dgm:t>
        <a:bodyPr/>
        <a:lstStyle/>
        <a:p>
          <a:r>
            <a:rPr lang="en-GB" sz="1400" dirty="0" smtClean="0"/>
            <a:t>SCM Git/Subversion</a:t>
          </a:r>
          <a:endParaRPr lang="en-GB" sz="1400" dirty="0"/>
        </a:p>
      </dgm:t>
    </dgm:pt>
    <dgm:pt modelId="{FAEBE5DB-9982-40F6-B79C-0C890418E1B6}" type="parTrans" cxnId="{0814D4B6-1B7D-48CA-9DC3-7E02F345C6BA}">
      <dgm:prSet/>
      <dgm:spPr/>
      <dgm:t>
        <a:bodyPr/>
        <a:lstStyle/>
        <a:p>
          <a:endParaRPr lang="en-GB" sz="2000"/>
        </a:p>
      </dgm:t>
    </dgm:pt>
    <dgm:pt modelId="{28C574B6-4A57-4744-822F-37CCE985A713}" type="sibTrans" cxnId="{0814D4B6-1B7D-48CA-9DC3-7E02F345C6BA}">
      <dgm:prSet/>
      <dgm:spPr/>
      <dgm:t>
        <a:bodyPr/>
        <a:lstStyle/>
        <a:p>
          <a:endParaRPr lang="en-GB"/>
        </a:p>
      </dgm:t>
    </dgm:pt>
    <dgm:pt modelId="{95F86FA5-580E-47C1-97D6-E34809C00025}">
      <dgm:prSet phldrT="[Text]" custT="1"/>
      <dgm:spPr/>
      <dgm:t>
        <a:bodyPr/>
        <a:lstStyle/>
        <a:p>
          <a:r>
            <a:rPr lang="de-DE" sz="1400" noProof="0" dirty="0" smtClean="0"/>
            <a:t>Nutzung erprobter Werkzeuge</a:t>
          </a:r>
          <a:endParaRPr lang="de-DE" sz="1400" noProof="0" dirty="0"/>
        </a:p>
      </dgm:t>
    </dgm:pt>
    <dgm:pt modelId="{E3A72DCA-B2B4-4D4C-8AC9-1F9C82539772}" type="parTrans" cxnId="{EB4B347D-9A5D-433C-8049-1862A5B6377B}">
      <dgm:prSet/>
      <dgm:spPr/>
      <dgm:t>
        <a:bodyPr/>
        <a:lstStyle/>
        <a:p>
          <a:endParaRPr lang="en-GB" sz="2000"/>
        </a:p>
      </dgm:t>
    </dgm:pt>
    <dgm:pt modelId="{D5B61EBC-F799-4AA8-9359-C2C0778C1079}" type="sibTrans" cxnId="{EB4B347D-9A5D-433C-8049-1862A5B6377B}">
      <dgm:prSet/>
      <dgm:spPr/>
      <dgm:t>
        <a:bodyPr/>
        <a:lstStyle/>
        <a:p>
          <a:endParaRPr lang="en-GB"/>
        </a:p>
      </dgm:t>
    </dgm:pt>
    <dgm:pt modelId="{5EC1F35C-4314-4146-B3B0-531DB0A34CD8}" type="pres">
      <dgm:prSet presAssocID="{990A8E9F-949B-4464-8C10-9B21D049146F}" presName="diagram" presStyleCnt="0">
        <dgm:presLayoutVars>
          <dgm:chPref val="1"/>
          <dgm:dir/>
          <dgm:animOne val="branch"/>
          <dgm:animLvl val="lvl"/>
          <dgm:resizeHandles/>
        </dgm:presLayoutVars>
      </dgm:prSet>
      <dgm:spPr/>
      <dgm:t>
        <a:bodyPr/>
        <a:lstStyle/>
        <a:p>
          <a:endParaRPr lang="en-GB"/>
        </a:p>
      </dgm:t>
    </dgm:pt>
    <dgm:pt modelId="{720612E7-B68B-4DC9-870A-E8B434CCF444}" type="pres">
      <dgm:prSet presAssocID="{4996E552-236B-4585-83F2-878DC790FC3E}" presName="root" presStyleCnt="0"/>
      <dgm:spPr/>
      <dgm:t>
        <a:bodyPr/>
        <a:lstStyle/>
        <a:p>
          <a:endParaRPr lang="de-DE"/>
        </a:p>
      </dgm:t>
    </dgm:pt>
    <dgm:pt modelId="{331E0DA4-8983-4A11-8834-374D58CDF1CE}" type="pres">
      <dgm:prSet presAssocID="{4996E552-236B-4585-83F2-878DC790FC3E}" presName="rootComposite" presStyleCnt="0"/>
      <dgm:spPr/>
      <dgm:t>
        <a:bodyPr/>
        <a:lstStyle/>
        <a:p>
          <a:endParaRPr lang="de-DE"/>
        </a:p>
      </dgm:t>
    </dgm:pt>
    <dgm:pt modelId="{4344AA8A-9B1F-4DC9-A611-1982BB53B645}" type="pres">
      <dgm:prSet presAssocID="{4996E552-236B-4585-83F2-878DC790FC3E}" presName="rootText" presStyleLbl="node1" presStyleIdx="0" presStyleCnt="2"/>
      <dgm:spPr/>
      <dgm:t>
        <a:bodyPr/>
        <a:lstStyle/>
        <a:p>
          <a:endParaRPr lang="en-GB"/>
        </a:p>
      </dgm:t>
    </dgm:pt>
    <dgm:pt modelId="{7678CA44-769B-4256-BA23-4AF611111640}" type="pres">
      <dgm:prSet presAssocID="{4996E552-236B-4585-83F2-878DC790FC3E}" presName="rootConnector" presStyleLbl="node1" presStyleIdx="0" presStyleCnt="2"/>
      <dgm:spPr/>
      <dgm:t>
        <a:bodyPr/>
        <a:lstStyle/>
        <a:p>
          <a:endParaRPr lang="en-GB"/>
        </a:p>
      </dgm:t>
    </dgm:pt>
    <dgm:pt modelId="{C7CEE78A-009B-49EE-80E9-A7DCF35B831E}" type="pres">
      <dgm:prSet presAssocID="{4996E552-236B-4585-83F2-878DC790FC3E}" presName="childShape" presStyleCnt="0"/>
      <dgm:spPr/>
      <dgm:t>
        <a:bodyPr/>
        <a:lstStyle/>
        <a:p>
          <a:endParaRPr lang="de-DE"/>
        </a:p>
      </dgm:t>
    </dgm:pt>
    <dgm:pt modelId="{DEE722A9-E2EB-49D9-A16B-FA1DFCA926E9}" type="pres">
      <dgm:prSet presAssocID="{5C12EE03-2F9E-4E9B-B70A-2D3B39B06ED1}" presName="Name13" presStyleLbl="parChTrans1D2" presStyleIdx="0" presStyleCnt="8"/>
      <dgm:spPr/>
      <dgm:t>
        <a:bodyPr/>
        <a:lstStyle/>
        <a:p>
          <a:endParaRPr lang="en-GB"/>
        </a:p>
      </dgm:t>
    </dgm:pt>
    <dgm:pt modelId="{927BD99E-3662-4644-88F3-A40AD6D88DDC}" type="pres">
      <dgm:prSet presAssocID="{91C75F37-3B36-4372-9A5C-D6A207712F71}" presName="childText" presStyleLbl="bgAcc1" presStyleIdx="0" presStyleCnt="8">
        <dgm:presLayoutVars>
          <dgm:bulletEnabled val="1"/>
        </dgm:presLayoutVars>
      </dgm:prSet>
      <dgm:spPr/>
      <dgm:t>
        <a:bodyPr/>
        <a:lstStyle/>
        <a:p>
          <a:endParaRPr lang="en-GB"/>
        </a:p>
      </dgm:t>
    </dgm:pt>
    <dgm:pt modelId="{8E08BE1C-5B1E-4740-A220-E24815A4857C}" type="pres">
      <dgm:prSet presAssocID="{B532F85A-7CC1-40D3-961D-ACEDF38616F7}" presName="Name13" presStyleLbl="parChTrans1D2" presStyleIdx="1" presStyleCnt="8"/>
      <dgm:spPr/>
      <dgm:t>
        <a:bodyPr/>
        <a:lstStyle/>
        <a:p>
          <a:endParaRPr lang="en-GB"/>
        </a:p>
      </dgm:t>
    </dgm:pt>
    <dgm:pt modelId="{F6CC2244-346F-4559-BF1B-0D7D3444612F}" type="pres">
      <dgm:prSet presAssocID="{A7013117-BD5D-4F9B-B50A-5DBA03D5D951}" presName="childText" presStyleLbl="bgAcc1" presStyleIdx="1" presStyleCnt="8">
        <dgm:presLayoutVars>
          <dgm:bulletEnabled val="1"/>
        </dgm:presLayoutVars>
      </dgm:prSet>
      <dgm:spPr/>
      <dgm:t>
        <a:bodyPr/>
        <a:lstStyle/>
        <a:p>
          <a:endParaRPr lang="en-GB"/>
        </a:p>
      </dgm:t>
    </dgm:pt>
    <dgm:pt modelId="{DBAC18CD-02CB-4835-A3B3-2ACFC65116FA}" type="pres">
      <dgm:prSet presAssocID="{39EEC8C6-C5FB-4BE4-8A2C-80B95A8ADD75}" presName="Name13" presStyleLbl="parChTrans1D2" presStyleIdx="2" presStyleCnt="8"/>
      <dgm:spPr/>
      <dgm:t>
        <a:bodyPr/>
        <a:lstStyle/>
        <a:p>
          <a:endParaRPr lang="en-GB"/>
        </a:p>
      </dgm:t>
    </dgm:pt>
    <dgm:pt modelId="{1D46EBCE-B1ED-4A3E-AE7B-1844BC569683}" type="pres">
      <dgm:prSet presAssocID="{90BFA719-34A2-4633-B601-E0154F254367}" presName="childText" presStyleLbl="bgAcc1" presStyleIdx="2" presStyleCnt="8">
        <dgm:presLayoutVars>
          <dgm:bulletEnabled val="1"/>
        </dgm:presLayoutVars>
      </dgm:prSet>
      <dgm:spPr/>
      <dgm:t>
        <a:bodyPr/>
        <a:lstStyle/>
        <a:p>
          <a:endParaRPr lang="en-GB"/>
        </a:p>
      </dgm:t>
    </dgm:pt>
    <dgm:pt modelId="{B90C1773-333D-449B-B3A9-CC68226B0B22}" type="pres">
      <dgm:prSet presAssocID="{5CF4AE51-5985-431B-B75A-69CEE408E93D}" presName="Name13" presStyleLbl="parChTrans1D2" presStyleIdx="3" presStyleCnt="8"/>
      <dgm:spPr/>
      <dgm:t>
        <a:bodyPr/>
        <a:lstStyle/>
        <a:p>
          <a:endParaRPr lang="en-GB"/>
        </a:p>
      </dgm:t>
    </dgm:pt>
    <dgm:pt modelId="{2F68B808-8F75-4DA4-BD15-AE4878A7400B}" type="pres">
      <dgm:prSet presAssocID="{4D730A44-9297-4FEA-AC94-F340FA66CFFF}" presName="childText" presStyleLbl="bgAcc1" presStyleIdx="3" presStyleCnt="8">
        <dgm:presLayoutVars>
          <dgm:bulletEnabled val="1"/>
        </dgm:presLayoutVars>
      </dgm:prSet>
      <dgm:spPr/>
      <dgm:t>
        <a:bodyPr/>
        <a:lstStyle/>
        <a:p>
          <a:endParaRPr lang="en-GB"/>
        </a:p>
      </dgm:t>
    </dgm:pt>
    <dgm:pt modelId="{F351DDA0-3416-42EA-957A-15935BBDF27A}" type="pres">
      <dgm:prSet presAssocID="{B08880E4-1A4A-4FB3-9853-F1A62CA089C3}" presName="root" presStyleCnt="0"/>
      <dgm:spPr/>
      <dgm:t>
        <a:bodyPr/>
        <a:lstStyle/>
        <a:p>
          <a:endParaRPr lang="de-DE"/>
        </a:p>
      </dgm:t>
    </dgm:pt>
    <dgm:pt modelId="{F1162860-3D08-40CE-88B5-D21502DC21C3}" type="pres">
      <dgm:prSet presAssocID="{B08880E4-1A4A-4FB3-9853-F1A62CA089C3}" presName="rootComposite" presStyleCnt="0"/>
      <dgm:spPr/>
      <dgm:t>
        <a:bodyPr/>
        <a:lstStyle/>
        <a:p>
          <a:endParaRPr lang="de-DE"/>
        </a:p>
      </dgm:t>
    </dgm:pt>
    <dgm:pt modelId="{09DF71C0-9D03-4537-B95E-81F7D943A3FB}" type="pres">
      <dgm:prSet presAssocID="{B08880E4-1A4A-4FB3-9853-F1A62CA089C3}" presName="rootText" presStyleLbl="node1" presStyleIdx="1" presStyleCnt="2"/>
      <dgm:spPr/>
      <dgm:t>
        <a:bodyPr/>
        <a:lstStyle/>
        <a:p>
          <a:endParaRPr lang="en-GB"/>
        </a:p>
      </dgm:t>
    </dgm:pt>
    <dgm:pt modelId="{CBC5218B-B9AE-4710-96D3-A3BB5A708372}" type="pres">
      <dgm:prSet presAssocID="{B08880E4-1A4A-4FB3-9853-F1A62CA089C3}" presName="rootConnector" presStyleLbl="node1" presStyleIdx="1" presStyleCnt="2"/>
      <dgm:spPr/>
      <dgm:t>
        <a:bodyPr/>
        <a:lstStyle/>
        <a:p>
          <a:endParaRPr lang="en-GB"/>
        </a:p>
      </dgm:t>
    </dgm:pt>
    <dgm:pt modelId="{382A4624-AFE2-4B9C-96BA-A5E87D535BE9}" type="pres">
      <dgm:prSet presAssocID="{B08880E4-1A4A-4FB3-9853-F1A62CA089C3}" presName="childShape" presStyleCnt="0"/>
      <dgm:spPr/>
      <dgm:t>
        <a:bodyPr/>
        <a:lstStyle/>
        <a:p>
          <a:endParaRPr lang="de-DE"/>
        </a:p>
      </dgm:t>
    </dgm:pt>
    <dgm:pt modelId="{367D3685-CEBE-4658-9DFF-BDCC78C3A760}" type="pres">
      <dgm:prSet presAssocID="{90EF83E9-8CCD-4141-AC28-1C69F024B50F}" presName="Name13" presStyleLbl="parChTrans1D2" presStyleIdx="4" presStyleCnt="8"/>
      <dgm:spPr/>
      <dgm:t>
        <a:bodyPr/>
        <a:lstStyle/>
        <a:p>
          <a:endParaRPr lang="en-GB"/>
        </a:p>
      </dgm:t>
    </dgm:pt>
    <dgm:pt modelId="{B9A1839D-FA51-47AC-A33F-0CC14E586C69}" type="pres">
      <dgm:prSet presAssocID="{3010DB89-4D89-4BBA-A98D-D2FD7921B731}" presName="childText" presStyleLbl="bgAcc1" presStyleIdx="4" presStyleCnt="8">
        <dgm:presLayoutVars>
          <dgm:bulletEnabled val="1"/>
        </dgm:presLayoutVars>
      </dgm:prSet>
      <dgm:spPr/>
      <dgm:t>
        <a:bodyPr/>
        <a:lstStyle/>
        <a:p>
          <a:endParaRPr lang="en-GB"/>
        </a:p>
      </dgm:t>
    </dgm:pt>
    <dgm:pt modelId="{B8B28600-A84D-4E2C-A9C8-7FE26D6D52CB}" type="pres">
      <dgm:prSet presAssocID="{62E4E4FD-02A0-49AA-97C9-60AC67019444}" presName="Name13" presStyleLbl="parChTrans1D2" presStyleIdx="5" presStyleCnt="8"/>
      <dgm:spPr/>
      <dgm:t>
        <a:bodyPr/>
        <a:lstStyle/>
        <a:p>
          <a:endParaRPr lang="en-GB"/>
        </a:p>
      </dgm:t>
    </dgm:pt>
    <dgm:pt modelId="{6DCA925D-224F-46DC-B973-BFAA172F1D02}" type="pres">
      <dgm:prSet presAssocID="{F27B773F-EC0C-466B-8EEC-2F494C38D0F7}" presName="childText" presStyleLbl="bgAcc1" presStyleIdx="5" presStyleCnt="8">
        <dgm:presLayoutVars>
          <dgm:bulletEnabled val="1"/>
        </dgm:presLayoutVars>
      </dgm:prSet>
      <dgm:spPr/>
      <dgm:t>
        <a:bodyPr/>
        <a:lstStyle/>
        <a:p>
          <a:endParaRPr lang="en-GB"/>
        </a:p>
      </dgm:t>
    </dgm:pt>
    <dgm:pt modelId="{546473D8-E81C-457A-9034-3F4501668124}" type="pres">
      <dgm:prSet presAssocID="{FAEBE5DB-9982-40F6-B79C-0C890418E1B6}" presName="Name13" presStyleLbl="parChTrans1D2" presStyleIdx="6" presStyleCnt="8"/>
      <dgm:spPr/>
      <dgm:t>
        <a:bodyPr/>
        <a:lstStyle/>
        <a:p>
          <a:endParaRPr lang="en-GB"/>
        </a:p>
      </dgm:t>
    </dgm:pt>
    <dgm:pt modelId="{41E6A6D7-5576-4A30-B941-279466847150}" type="pres">
      <dgm:prSet presAssocID="{7048457B-77E1-4DB0-AEB4-CA3D4A92C735}" presName="childText" presStyleLbl="bgAcc1" presStyleIdx="6" presStyleCnt="8">
        <dgm:presLayoutVars>
          <dgm:bulletEnabled val="1"/>
        </dgm:presLayoutVars>
      </dgm:prSet>
      <dgm:spPr/>
      <dgm:t>
        <a:bodyPr/>
        <a:lstStyle/>
        <a:p>
          <a:endParaRPr lang="en-GB"/>
        </a:p>
      </dgm:t>
    </dgm:pt>
    <dgm:pt modelId="{034B8FC5-8BE7-4C57-9EB7-2D9745626EFF}" type="pres">
      <dgm:prSet presAssocID="{E3A72DCA-B2B4-4D4C-8AC9-1F9C82539772}" presName="Name13" presStyleLbl="parChTrans1D2" presStyleIdx="7" presStyleCnt="8"/>
      <dgm:spPr/>
      <dgm:t>
        <a:bodyPr/>
        <a:lstStyle/>
        <a:p>
          <a:endParaRPr lang="en-GB"/>
        </a:p>
      </dgm:t>
    </dgm:pt>
    <dgm:pt modelId="{5F5DC54E-0290-4EE0-8A14-C5CB1E32DA5F}" type="pres">
      <dgm:prSet presAssocID="{95F86FA5-580E-47C1-97D6-E34809C00025}" presName="childText" presStyleLbl="bgAcc1" presStyleIdx="7" presStyleCnt="8">
        <dgm:presLayoutVars>
          <dgm:bulletEnabled val="1"/>
        </dgm:presLayoutVars>
      </dgm:prSet>
      <dgm:spPr/>
      <dgm:t>
        <a:bodyPr/>
        <a:lstStyle/>
        <a:p>
          <a:endParaRPr lang="en-GB"/>
        </a:p>
      </dgm:t>
    </dgm:pt>
  </dgm:ptLst>
  <dgm:cxnLst>
    <dgm:cxn modelId="{CF09CD1B-A849-4D72-87DF-DA33C82594B8}" type="presOf" srcId="{39EEC8C6-C5FB-4BE4-8A2C-80B95A8ADD75}" destId="{DBAC18CD-02CB-4835-A3B3-2ACFC65116FA}" srcOrd="0" destOrd="0" presId="urn:microsoft.com/office/officeart/2005/8/layout/hierarchy3"/>
    <dgm:cxn modelId="{8E569672-DF6E-4F68-84EF-B3EA9782B354}" type="presOf" srcId="{95F86FA5-580E-47C1-97D6-E34809C00025}" destId="{5F5DC54E-0290-4EE0-8A14-C5CB1E32DA5F}" srcOrd="0" destOrd="0" presId="urn:microsoft.com/office/officeart/2005/8/layout/hierarchy3"/>
    <dgm:cxn modelId="{17E7D717-5DD1-425B-9DCC-01664C47DE2F}" type="presOf" srcId="{B08880E4-1A4A-4FB3-9853-F1A62CA089C3}" destId="{CBC5218B-B9AE-4710-96D3-A3BB5A708372}" srcOrd="1" destOrd="0" presId="urn:microsoft.com/office/officeart/2005/8/layout/hierarchy3"/>
    <dgm:cxn modelId="{5EC9893C-897B-4DD9-AE06-BF6A2C166844}" type="presOf" srcId="{91C75F37-3B36-4372-9A5C-D6A207712F71}" destId="{927BD99E-3662-4644-88F3-A40AD6D88DDC}" srcOrd="0" destOrd="0" presId="urn:microsoft.com/office/officeart/2005/8/layout/hierarchy3"/>
    <dgm:cxn modelId="{FAEF1E76-3644-480E-851A-E738A1A1FF53}" srcId="{4996E552-236B-4585-83F2-878DC790FC3E}" destId="{91C75F37-3B36-4372-9A5C-D6A207712F71}" srcOrd="0" destOrd="0" parTransId="{5C12EE03-2F9E-4E9B-B70A-2D3B39B06ED1}" sibTransId="{CBB2AAC2-5B0C-4D79-B1BD-EDB7EEC0706B}"/>
    <dgm:cxn modelId="{B299F6A3-5F73-4EDC-B1A5-8AC232F1171B}" srcId="{4996E552-236B-4585-83F2-878DC790FC3E}" destId="{A7013117-BD5D-4F9B-B50A-5DBA03D5D951}" srcOrd="1" destOrd="0" parTransId="{B532F85A-7CC1-40D3-961D-ACEDF38616F7}" sibTransId="{D418C3FF-BE72-4121-AEF6-C45E52E35CC8}"/>
    <dgm:cxn modelId="{005BB45E-BFB9-4AD8-805E-B35A9CB0FAA0}" type="presOf" srcId="{62E4E4FD-02A0-49AA-97C9-60AC67019444}" destId="{B8B28600-A84D-4E2C-A9C8-7FE26D6D52CB}" srcOrd="0" destOrd="0" presId="urn:microsoft.com/office/officeart/2005/8/layout/hierarchy3"/>
    <dgm:cxn modelId="{AE5BE716-3779-4948-A150-17A0E45955D5}" type="presOf" srcId="{7048457B-77E1-4DB0-AEB4-CA3D4A92C735}" destId="{41E6A6D7-5576-4A30-B941-279466847150}" srcOrd="0" destOrd="0" presId="urn:microsoft.com/office/officeart/2005/8/layout/hierarchy3"/>
    <dgm:cxn modelId="{332D1D08-169C-4B03-AA58-4702769C8949}" type="presOf" srcId="{B08880E4-1A4A-4FB3-9853-F1A62CA089C3}" destId="{09DF71C0-9D03-4537-B95E-81F7D943A3FB}" srcOrd="0" destOrd="0" presId="urn:microsoft.com/office/officeart/2005/8/layout/hierarchy3"/>
    <dgm:cxn modelId="{C5CBB126-E22C-4296-91C4-22EB52751DCA}" type="presOf" srcId="{B532F85A-7CC1-40D3-961D-ACEDF38616F7}" destId="{8E08BE1C-5B1E-4740-A220-E24815A4857C}" srcOrd="0" destOrd="0" presId="urn:microsoft.com/office/officeart/2005/8/layout/hierarchy3"/>
    <dgm:cxn modelId="{A73EB263-B760-4A5A-A5D6-7BD3891DE327}" type="presOf" srcId="{F27B773F-EC0C-466B-8EEC-2F494C38D0F7}" destId="{6DCA925D-224F-46DC-B973-BFAA172F1D02}" srcOrd="0" destOrd="0" presId="urn:microsoft.com/office/officeart/2005/8/layout/hierarchy3"/>
    <dgm:cxn modelId="{C30CC819-B880-4337-8C26-FDBBB3356A41}" type="presOf" srcId="{4996E552-236B-4585-83F2-878DC790FC3E}" destId="{7678CA44-769B-4256-BA23-4AF611111640}" srcOrd="1" destOrd="0" presId="urn:microsoft.com/office/officeart/2005/8/layout/hierarchy3"/>
    <dgm:cxn modelId="{1531BE01-FA24-4F6F-89BC-C46F14B72875}" type="presOf" srcId="{E3A72DCA-B2B4-4D4C-8AC9-1F9C82539772}" destId="{034B8FC5-8BE7-4C57-9EB7-2D9745626EFF}" srcOrd="0" destOrd="0" presId="urn:microsoft.com/office/officeart/2005/8/layout/hierarchy3"/>
    <dgm:cxn modelId="{E8E07714-C281-4976-AC87-5BBC08A8E9A9}" srcId="{4996E552-236B-4585-83F2-878DC790FC3E}" destId="{90BFA719-34A2-4633-B601-E0154F254367}" srcOrd="2" destOrd="0" parTransId="{39EEC8C6-C5FB-4BE4-8A2C-80B95A8ADD75}" sibTransId="{53ED5D6F-D285-420D-A974-2AD656AC0848}"/>
    <dgm:cxn modelId="{0814D4B6-1B7D-48CA-9DC3-7E02F345C6BA}" srcId="{B08880E4-1A4A-4FB3-9853-F1A62CA089C3}" destId="{7048457B-77E1-4DB0-AEB4-CA3D4A92C735}" srcOrd="2" destOrd="0" parTransId="{FAEBE5DB-9982-40F6-B79C-0C890418E1B6}" sibTransId="{28C574B6-4A57-4744-822F-37CCE985A713}"/>
    <dgm:cxn modelId="{28364B45-E6CC-4E6B-BC0C-A9B652583090}" type="presOf" srcId="{3010DB89-4D89-4BBA-A98D-D2FD7921B731}" destId="{B9A1839D-FA51-47AC-A33F-0CC14E586C69}" srcOrd="0" destOrd="0" presId="urn:microsoft.com/office/officeart/2005/8/layout/hierarchy3"/>
    <dgm:cxn modelId="{EB4B347D-9A5D-433C-8049-1862A5B6377B}" srcId="{B08880E4-1A4A-4FB3-9853-F1A62CA089C3}" destId="{95F86FA5-580E-47C1-97D6-E34809C00025}" srcOrd="3" destOrd="0" parTransId="{E3A72DCA-B2B4-4D4C-8AC9-1F9C82539772}" sibTransId="{D5B61EBC-F799-4AA8-9359-C2C0778C1079}"/>
    <dgm:cxn modelId="{5078C4A4-66B0-405B-9C1F-36CAA7D8E9B0}" type="presOf" srcId="{90BFA719-34A2-4633-B601-E0154F254367}" destId="{1D46EBCE-B1ED-4A3E-AE7B-1844BC569683}" srcOrd="0" destOrd="0" presId="urn:microsoft.com/office/officeart/2005/8/layout/hierarchy3"/>
    <dgm:cxn modelId="{93C4A819-2D7A-414F-8D91-7A41474AF32C}" type="presOf" srcId="{5CF4AE51-5985-431B-B75A-69CEE408E93D}" destId="{B90C1773-333D-449B-B3A9-CC68226B0B22}" srcOrd="0" destOrd="0" presId="urn:microsoft.com/office/officeart/2005/8/layout/hierarchy3"/>
    <dgm:cxn modelId="{0C35EEEA-8B5D-4CF0-BFED-F960ED5D7E71}" srcId="{B08880E4-1A4A-4FB3-9853-F1A62CA089C3}" destId="{F27B773F-EC0C-466B-8EEC-2F494C38D0F7}" srcOrd="1" destOrd="0" parTransId="{62E4E4FD-02A0-49AA-97C9-60AC67019444}" sibTransId="{2F92D14C-44CE-4FDD-95E9-36788CADB894}"/>
    <dgm:cxn modelId="{962DBF61-9109-4F79-8CF3-59BDB71B106E}" type="presOf" srcId="{90EF83E9-8CCD-4141-AC28-1C69F024B50F}" destId="{367D3685-CEBE-4658-9DFF-BDCC78C3A760}" srcOrd="0" destOrd="0" presId="urn:microsoft.com/office/officeart/2005/8/layout/hierarchy3"/>
    <dgm:cxn modelId="{65FA15C0-CBC6-422A-842E-489867F8122E}" type="presOf" srcId="{5C12EE03-2F9E-4E9B-B70A-2D3B39B06ED1}" destId="{DEE722A9-E2EB-49D9-A16B-FA1DFCA926E9}" srcOrd="0" destOrd="0" presId="urn:microsoft.com/office/officeart/2005/8/layout/hierarchy3"/>
    <dgm:cxn modelId="{BD907F10-D6F5-4F66-8BBD-70EC2D2BE895}" srcId="{B08880E4-1A4A-4FB3-9853-F1A62CA089C3}" destId="{3010DB89-4D89-4BBA-A98D-D2FD7921B731}" srcOrd="0" destOrd="0" parTransId="{90EF83E9-8CCD-4141-AC28-1C69F024B50F}" sibTransId="{F76E7B3A-4A7B-4F38-B194-BC47DB153013}"/>
    <dgm:cxn modelId="{94C43066-BFA4-4315-923E-D283E766610D}" srcId="{990A8E9F-949B-4464-8C10-9B21D049146F}" destId="{B08880E4-1A4A-4FB3-9853-F1A62CA089C3}" srcOrd="1" destOrd="0" parTransId="{91D97D60-5BBB-41A0-A873-2BD91BCA821F}" sibTransId="{06449E71-830F-489E-AA79-5C32580F432A}"/>
    <dgm:cxn modelId="{535E7431-C294-499C-9ED2-B6DEF7C18FE0}" srcId="{990A8E9F-949B-4464-8C10-9B21D049146F}" destId="{4996E552-236B-4585-83F2-878DC790FC3E}" srcOrd="0" destOrd="0" parTransId="{8080D133-7B5E-4C9D-A34A-2121D5834539}" sibTransId="{EF09E9C0-41A3-4495-9EDA-CCC1F6C448BB}"/>
    <dgm:cxn modelId="{C1A99BDC-B600-4FA2-963B-B82D3AF91F07}" type="presOf" srcId="{4996E552-236B-4585-83F2-878DC790FC3E}" destId="{4344AA8A-9B1F-4DC9-A611-1982BB53B645}" srcOrd="0" destOrd="0" presId="urn:microsoft.com/office/officeart/2005/8/layout/hierarchy3"/>
    <dgm:cxn modelId="{3F7DBFA9-12C9-4A6E-80C9-6834AB93E123}" type="presOf" srcId="{FAEBE5DB-9982-40F6-B79C-0C890418E1B6}" destId="{546473D8-E81C-457A-9034-3F4501668124}" srcOrd="0" destOrd="0" presId="urn:microsoft.com/office/officeart/2005/8/layout/hierarchy3"/>
    <dgm:cxn modelId="{5EA71EC7-1C2D-4DCA-A503-4F98205B3BBB}" srcId="{4996E552-236B-4585-83F2-878DC790FC3E}" destId="{4D730A44-9297-4FEA-AC94-F340FA66CFFF}" srcOrd="3" destOrd="0" parTransId="{5CF4AE51-5985-431B-B75A-69CEE408E93D}" sibTransId="{86AB9070-089E-4DE4-97E0-113703B1D80F}"/>
    <dgm:cxn modelId="{DA009642-1FA4-40F6-A2BC-B70CFC8F5F8D}" type="presOf" srcId="{990A8E9F-949B-4464-8C10-9B21D049146F}" destId="{5EC1F35C-4314-4146-B3B0-531DB0A34CD8}" srcOrd="0" destOrd="0" presId="urn:microsoft.com/office/officeart/2005/8/layout/hierarchy3"/>
    <dgm:cxn modelId="{0A6DF9A8-69C1-4979-A427-D29DB92FCA32}" type="presOf" srcId="{A7013117-BD5D-4F9B-B50A-5DBA03D5D951}" destId="{F6CC2244-346F-4559-BF1B-0D7D3444612F}" srcOrd="0" destOrd="0" presId="urn:microsoft.com/office/officeart/2005/8/layout/hierarchy3"/>
    <dgm:cxn modelId="{45960701-ACEF-4FB7-B9AF-772C7855F096}" type="presOf" srcId="{4D730A44-9297-4FEA-AC94-F340FA66CFFF}" destId="{2F68B808-8F75-4DA4-BD15-AE4878A7400B}" srcOrd="0" destOrd="0" presId="urn:microsoft.com/office/officeart/2005/8/layout/hierarchy3"/>
    <dgm:cxn modelId="{D7718EFF-9EFC-4C4B-8648-6E15AF4867B8}" type="presParOf" srcId="{5EC1F35C-4314-4146-B3B0-531DB0A34CD8}" destId="{720612E7-B68B-4DC9-870A-E8B434CCF444}" srcOrd="0" destOrd="0" presId="urn:microsoft.com/office/officeart/2005/8/layout/hierarchy3"/>
    <dgm:cxn modelId="{0D0CFAA1-5275-42BC-A432-B84B3FABC4E9}" type="presParOf" srcId="{720612E7-B68B-4DC9-870A-E8B434CCF444}" destId="{331E0DA4-8983-4A11-8834-374D58CDF1CE}" srcOrd="0" destOrd="0" presId="urn:microsoft.com/office/officeart/2005/8/layout/hierarchy3"/>
    <dgm:cxn modelId="{A1B7D935-ACE8-4511-8683-2E2DB6900A0D}" type="presParOf" srcId="{331E0DA4-8983-4A11-8834-374D58CDF1CE}" destId="{4344AA8A-9B1F-4DC9-A611-1982BB53B645}" srcOrd="0" destOrd="0" presId="urn:microsoft.com/office/officeart/2005/8/layout/hierarchy3"/>
    <dgm:cxn modelId="{DBEC5127-1D12-4AF1-9392-7AA22DD42EEF}" type="presParOf" srcId="{331E0DA4-8983-4A11-8834-374D58CDF1CE}" destId="{7678CA44-769B-4256-BA23-4AF611111640}" srcOrd="1" destOrd="0" presId="urn:microsoft.com/office/officeart/2005/8/layout/hierarchy3"/>
    <dgm:cxn modelId="{A4F8CABB-3AAA-4C6A-93E7-808C34F6ACA0}" type="presParOf" srcId="{720612E7-B68B-4DC9-870A-E8B434CCF444}" destId="{C7CEE78A-009B-49EE-80E9-A7DCF35B831E}" srcOrd="1" destOrd="0" presId="urn:microsoft.com/office/officeart/2005/8/layout/hierarchy3"/>
    <dgm:cxn modelId="{DD22F27C-CFF2-4CE0-93C2-ACD58BED2FE1}" type="presParOf" srcId="{C7CEE78A-009B-49EE-80E9-A7DCF35B831E}" destId="{DEE722A9-E2EB-49D9-A16B-FA1DFCA926E9}" srcOrd="0" destOrd="0" presId="urn:microsoft.com/office/officeart/2005/8/layout/hierarchy3"/>
    <dgm:cxn modelId="{37329C47-182E-49CF-A630-5DCCC7CAB636}" type="presParOf" srcId="{C7CEE78A-009B-49EE-80E9-A7DCF35B831E}" destId="{927BD99E-3662-4644-88F3-A40AD6D88DDC}" srcOrd="1" destOrd="0" presId="urn:microsoft.com/office/officeart/2005/8/layout/hierarchy3"/>
    <dgm:cxn modelId="{4EA88104-4DB5-4F06-AC35-58434275F196}" type="presParOf" srcId="{C7CEE78A-009B-49EE-80E9-A7DCF35B831E}" destId="{8E08BE1C-5B1E-4740-A220-E24815A4857C}" srcOrd="2" destOrd="0" presId="urn:microsoft.com/office/officeart/2005/8/layout/hierarchy3"/>
    <dgm:cxn modelId="{6986DC54-5844-45C2-9DF8-C04937CC991D}" type="presParOf" srcId="{C7CEE78A-009B-49EE-80E9-A7DCF35B831E}" destId="{F6CC2244-346F-4559-BF1B-0D7D3444612F}" srcOrd="3" destOrd="0" presId="urn:microsoft.com/office/officeart/2005/8/layout/hierarchy3"/>
    <dgm:cxn modelId="{40F47703-DA1F-4D08-9C14-76ABC8A355EA}" type="presParOf" srcId="{C7CEE78A-009B-49EE-80E9-A7DCF35B831E}" destId="{DBAC18CD-02CB-4835-A3B3-2ACFC65116FA}" srcOrd="4" destOrd="0" presId="urn:microsoft.com/office/officeart/2005/8/layout/hierarchy3"/>
    <dgm:cxn modelId="{29A50E74-F4DE-4C70-8FFB-59DFDB7B2817}" type="presParOf" srcId="{C7CEE78A-009B-49EE-80E9-A7DCF35B831E}" destId="{1D46EBCE-B1ED-4A3E-AE7B-1844BC569683}" srcOrd="5" destOrd="0" presId="urn:microsoft.com/office/officeart/2005/8/layout/hierarchy3"/>
    <dgm:cxn modelId="{C682056E-787F-46B9-B7B1-80B3B2273E3C}" type="presParOf" srcId="{C7CEE78A-009B-49EE-80E9-A7DCF35B831E}" destId="{B90C1773-333D-449B-B3A9-CC68226B0B22}" srcOrd="6" destOrd="0" presId="urn:microsoft.com/office/officeart/2005/8/layout/hierarchy3"/>
    <dgm:cxn modelId="{6E93E28C-1314-4EC1-9F13-258523311CAC}" type="presParOf" srcId="{C7CEE78A-009B-49EE-80E9-A7DCF35B831E}" destId="{2F68B808-8F75-4DA4-BD15-AE4878A7400B}" srcOrd="7" destOrd="0" presId="urn:microsoft.com/office/officeart/2005/8/layout/hierarchy3"/>
    <dgm:cxn modelId="{BB7D366A-2C69-400D-9303-04BBE36DCE37}" type="presParOf" srcId="{5EC1F35C-4314-4146-B3B0-531DB0A34CD8}" destId="{F351DDA0-3416-42EA-957A-15935BBDF27A}" srcOrd="1" destOrd="0" presId="urn:microsoft.com/office/officeart/2005/8/layout/hierarchy3"/>
    <dgm:cxn modelId="{A07C7BF5-79FB-46EF-AA0D-9C2C164D7C3B}" type="presParOf" srcId="{F351DDA0-3416-42EA-957A-15935BBDF27A}" destId="{F1162860-3D08-40CE-88B5-D21502DC21C3}" srcOrd="0" destOrd="0" presId="urn:microsoft.com/office/officeart/2005/8/layout/hierarchy3"/>
    <dgm:cxn modelId="{B0946D5C-CE79-42F9-A3F8-17FA06A23E32}" type="presParOf" srcId="{F1162860-3D08-40CE-88B5-D21502DC21C3}" destId="{09DF71C0-9D03-4537-B95E-81F7D943A3FB}" srcOrd="0" destOrd="0" presId="urn:microsoft.com/office/officeart/2005/8/layout/hierarchy3"/>
    <dgm:cxn modelId="{505AC6CA-DA34-4D17-83BC-7F9B7C329FA3}" type="presParOf" srcId="{F1162860-3D08-40CE-88B5-D21502DC21C3}" destId="{CBC5218B-B9AE-4710-96D3-A3BB5A708372}" srcOrd="1" destOrd="0" presId="urn:microsoft.com/office/officeart/2005/8/layout/hierarchy3"/>
    <dgm:cxn modelId="{6704FA31-36E4-4CFF-9164-26CC89842DC5}" type="presParOf" srcId="{F351DDA0-3416-42EA-957A-15935BBDF27A}" destId="{382A4624-AFE2-4B9C-96BA-A5E87D535BE9}" srcOrd="1" destOrd="0" presId="urn:microsoft.com/office/officeart/2005/8/layout/hierarchy3"/>
    <dgm:cxn modelId="{E015BEED-C64B-4761-A6D7-56942ACE2AD9}" type="presParOf" srcId="{382A4624-AFE2-4B9C-96BA-A5E87D535BE9}" destId="{367D3685-CEBE-4658-9DFF-BDCC78C3A760}" srcOrd="0" destOrd="0" presId="urn:microsoft.com/office/officeart/2005/8/layout/hierarchy3"/>
    <dgm:cxn modelId="{B36B60D4-FFF0-4F86-A20A-C962EE36AC61}" type="presParOf" srcId="{382A4624-AFE2-4B9C-96BA-A5E87D535BE9}" destId="{B9A1839D-FA51-47AC-A33F-0CC14E586C69}" srcOrd="1" destOrd="0" presId="urn:microsoft.com/office/officeart/2005/8/layout/hierarchy3"/>
    <dgm:cxn modelId="{F4CF81E7-BA25-469E-8ACB-9BF0236D9A61}" type="presParOf" srcId="{382A4624-AFE2-4B9C-96BA-A5E87D535BE9}" destId="{B8B28600-A84D-4E2C-A9C8-7FE26D6D52CB}" srcOrd="2" destOrd="0" presId="urn:microsoft.com/office/officeart/2005/8/layout/hierarchy3"/>
    <dgm:cxn modelId="{FA3408FD-E5D5-43E4-B5B6-D67321BB0979}" type="presParOf" srcId="{382A4624-AFE2-4B9C-96BA-A5E87D535BE9}" destId="{6DCA925D-224F-46DC-B973-BFAA172F1D02}" srcOrd="3" destOrd="0" presId="urn:microsoft.com/office/officeart/2005/8/layout/hierarchy3"/>
    <dgm:cxn modelId="{B7F8DCE8-A59A-42DA-BFAA-06EBE434653D}" type="presParOf" srcId="{382A4624-AFE2-4B9C-96BA-A5E87D535BE9}" destId="{546473D8-E81C-457A-9034-3F4501668124}" srcOrd="4" destOrd="0" presId="urn:microsoft.com/office/officeart/2005/8/layout/hierarchy3"/>
    <dgm:cxn modelId="{846A4FCB-D175-48A4-BA2E-61C18E812E61}" type="presParOf" srcId="{382A4624-AFE2-4B9C-96BA-A5E87D535BE9}" destId="{41E6A6D7-5576-4A30-B941-279466847150}" srcOrd="5" destOrd="0" presId="urn:microsoft.com/office/officeart/2005/8/layout/hierarchy3"/>
    <dgm:cxn modelId="{D9B1A4BB-F62E-430A-80C6-633E7AF6E004}" type="presParOf" srcId="{382A4624-AFE2-4B9C-96BA-A5E87D535BE9}" destId="{034B8FC5-8BE7-4C57-9EB7-2D9745626EFF}" srcOrd="6" destOrd="0" presId="urn:microsoft.com/office/officeart/2005/8/layout/hierarchy3"/>
    <dgm:cxn modelId="{E41A5A65-9EA2-4E27-AD12-A80299D41C87}" type="presParOf" srcId="{382A4624-AFE2-4B9C-96BA-A5E87D535BE9}" destId="{5F5DC54E-0290-4EE0-8A14-C5CB1E32DA5F}"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EE7986-867D-447B-9BDA-BEB7C444E342}" type="doc">
      <dgm:prSet loTypeId="urn:microsoft.com/office/officeart/2005/8/layout/pyramid2" loCatId="pyramid" qsTypeId="urn:microsoft.com/office/officeart/2005/8/quickstyle/simple3" qsCatId="simple" csTypeId="urn:microsoft.com/office/officeart/2005/8/colors/colorful5" csCatId="colorful" phldr="1"/>
      <dgm:spPr/>
    </dgm:pt>
    <dgm:pt modelId="{766E379E-FB69-47BD-AF77-88D720DF22BF}">
      <dgm:prSet phldrT="[Text]" custT="1"/>
      <dgm:spPr/>
      <dgm:t>
        <a:bodyPr/>
        <a:lstStyle/>
        <a:p>
          <a:r>
            <a:rPr lang="de-DE" sz="2000" noProof="0" dirty="0" smtClean="0"/>
            <a:t>Strategisches Prozessmodell</a:t>
          </a:r>
          <a:endParaRPr lang="de-DE" sz="2000" noProof="0" dirty="0"/>
        </a:p>
      </dgm:t>
    </dgm:pt>
    <dgm:pt modelId="{88D70AB2-2174-4DFD-A629-17DA22DAAF28}" type="parTrans" cxnId="{B0BAE67B-971D-46B8-9119-0B27481872B5}">
      <dgm:prSet/>
      <dgm:spPr/>
      <dgm:t>
        <a:bodyPr/>
        <a:lstStyle/>
        <a:p>
          <a:endParaRPr lang="en-GB"/>
        </a:p>
      </dgm:t>
    </dgm:pt>
    <dgm:pt modelId="{C57D964B-8FDC-4209-8762-1BD01F2B15DE}" type="sibTrans" cxnId="{B0BAE67B-971D-46B8-9119-0B27481872B5}">
      <dgm:prSet/>
      <dgm:spPr/>
      <dgm:t>
        <a:bodyPr/>
        <a:lstStyle/>
        <a:p>
          <a:endParaRPr lang="en-GB"/>
        </a:p>
      </dgm:t>
    </dgm:pt>
    <dgm:pt modelId="{01AA9D1D-83CD-4611-9FD4-4B1CA17CE9AA}">
      <dgm:prSet phldrT="[Text]" custT="1"/>
      <dgm:spPr/>
      <dgm:t>
        <a:bodyPr/>
        <a:lstStyle/>
        <a:p>
          <a:r>
            <a:rPr lang="de-DE" sz="2000" noProof="0" dirty="0" smtClean="0"/>
            <a:t>Operatives</a:t>
          </a:r>
          <a:r>
            <a:rPr lang="en-GB" sz="2000" dirty="0" smtClean="0"/>
            <a:t> </a:t>
          </a:r>
          <a:r>
            <a:rPr lang="de-DE" sz="2000" noProof="0" dirty="0" smtClean="0"/>
            <a:t>Prozessmodell</a:t>
          </a:r>
          <a:endParaRPr lang="de-DE" sz="2000" noProof="0" dirty="0"/>
        </a:p>
      </dgm:t>
    </dgm:pt>
    <dgm:pt modelId="{D4414C6B-EA92-4F55-99E5-3AFFBB152790}" type="parTrans" cxnId="{3EDF6A19-DF6C-49F1-BF5F-AB9F1A9CCC0E}">
      <dgm:prSet/>
      <dgm:spPr/>
      <dgm:t>
        <a:bodyPr/>
        <a:lstStyle/>
        <a:p>
          <a:endParaRPr lang="en-GB"/>
        </a:p>
      </dgm:t>
    </dgm:pt>
    <dgm:pt modelId="{C17F0BFE-53CE-4870-AE6B-497A090D3850}" type="sibTrans" cxnId="{3EDF6A19-DF6C-49F1-BF5F-AB9F1A9CCC0E}">
      <dgm:prSet/>
      <dgm:spPr/>
      <dgm:t>
        <a:bodyPr/>
        <a:lstStyle/>
        <a:p>
          <a:endParaRPr lang="en-GB"/>
        </a:p>
      </dgm:t>
    </dgm:pt>
    <dgm:pt modelId="{D70B5204-F475-497A-8C41-6C7F6BEFD1D9}">
      <dgm:prSet phldrT="[Text]" custT="1"/>
      <dgm:spPr/>
      <dgm:t>
        <a:bodyPr/>
        <a:lstStyle/>
        <a:p>
          <a:r>
            <a:rPr lang="de-DE" sz="2000" noProof="0" dirty="0" smtClean="0"/>
            <a:t>Technisches</a:t>
          </a:r>
          <a:r>
            <a:rPr lang="en-GB" sz="2000" dirty="0" smtClean="0"/>
            <a:t> </a:t>
          </a:r>
          <a:r>
            <a:rPr lang="de-DE" sz="2000" noProof="0" dirty="0" smtClean="0"/>
            <a:t>Prozessmodell</a:t>
          </a:r>
          <a:endParaRPr lang="de-DE" sz="2000" noProof="0" dirty="0"/>
        </a:p>
      </dgm:t>
    </dgm:pt>
    <dgm:pt modelId="{A137253E-FC67-43FB-B344-D82614C1D9BD}" type="parTrans" cxnId="{E86A4A5B-8C70-475C-ACE1-B1E72FDAB0C9}">
      <dgm:prSet/>
      <dgm:spPr/>
      <dgm:t>
        <a:bodyPr/>
        <a:lstStyle/>
        <a:p>
          <a:endParaRPr lang="en-GB"/>
        </a:p>
      </dgm:t>
    </dgm:pt>
    <dgm:pt modelId="{5F7AA3F2-903C-4016-A0F0-57603964D5A5}" type="sibTrans" cxnId="{E86A4A5B-8C70-475C-ACE1-B1E72FDAB0C9}">
      <dgm:prSet/>
      <dgm:spPr/>
      <dgm:t>
        <a:bodyPr/>
        <a:lstStyle/>
        <a:p>
          <a:endParaRPr lang="en-GB"/>
        </a:p>
      </dgm:t>
    </dgm:pt>
    <dgm:pt modelId="{46AA6392-DFDD-4C98-8AA2-B2677ED79D78}" type="pres">
      <dgm:prSet presAssocID="{2CEE7986-867D-447B-9BDA-BEB7C444E342}" presName="compositeShape" presStyleCnt="0">
        <dgm:presLayoutVars>
          <dgm:dir/>
          <dgm:resizeHandles/>
        </dgm:presLayoutVars>
      </dgm:prSet>
      <dgm:spPr/>
    </dgm:pt>
    <dgm:pt modelId="{AB2F87C1-8A27-4840-B1AA-DFA9B1C081A2}" type="pres">
      <dgm:prSet presAssocID="{2CEE7986-867D-447B-9BDA-BEB7C444E342}" presName="pyramid" presStyleLbl="node1" presStyleIdx="0" presStyleCnt="1" custLinFactNeighborX="797" custLinFactNeighborY="-1578"/>
      <dgm:spPr/>
    </dgm:pt>
    <dgm:pt modelId="{464BC57D-B69F-417A-97C6-343F6756B52F}" type="pres">
      <dgm:prSet presAssocID="{2CEE7986-867D-447B-9BDA-BEB7C444E342}" presName="theList" presStyleCnt="0"/>
      <dgm:spPr/>
    </dgm:pt>
    <dgm:pt modelId="{DED5676B-BFFF-4EC2-AECA-2D3E3C8103AB}" type="pres">
      <dgm:prSet presAssocID="{766E379E-FB69-47BD-AF77-88D720DF22BF}" presName="aNode" presStyleLbl="fgAcc1" presStyleIdx="0" presStyleCnt="3">
        <dgm:presLayoutVars>
          <dgm:bulletEnabled val="1"/>
        </dgm:presLayoutVars>
      </dgm:prSet>
      <dgm:spPr/>
      <dgm:t>
        <a:bodyPr/>
        <a:lstStyle/>
        <a:p>
          <a:endParaRPr lang="en-GB"/>
        </a:p>
      </dgm:t>
    </dgm:pt>
    <dgm:pt modelId="{97A1763C-D38B-4B8E-A1A7-C7FBCD57CB58}" type="pres">
      <dgm:prSet presAssocID="{766E379E-FB69-47BD-AF77-88D720DF22BF}" presName="aSpace" presStyleCnt="0"/>
      <dgm:spPr/>
    </dgm:pt>
    <dgm:pt modelId="{FEBC1A83-AC87-4A67-9364-F315D6E2673D}" type="pres">
      <dgm:prSet presAssocID="{01AA9D1D-83CD-4611-9FD4-4B1CA17CE9AA}" presName="aNode" presStyleLbl="fgAcc1" presStyleIdx="1" presStyleCnt="3">
        <dgm:presLayoutVars>
          <dgm:bulletEnabled val="1"/>
        </dgm:presLayoutVars>
      </dgm:prSet>
      <dgm:spPr/>
      <dgm:t>
        <a:bodyPr/>
        <a:lstStyle/>
        <a:p>
          <a:endParaRPr lang="en-GB"/>
        </a:p>
      </dgm:t>
    </dgm:pt>
    <dgm:pt modelId="{05B9E39A-CAB9-4AD8-B1D9-179671146764}" type="pres">
      <dgm:prSet presAssocID="{01AA9D1D-83CD-4611-9FD4-4B1CA17CE9AA}" presName="aSpace" presStyleCnt="0"/>
      <dgm:spPr/>
    </dgm:pt>
    <dgm:pt modelId="{AF7DD350-DC02-45A4-861E-4EE17C004D63}" type="pres">
      <dgm:prSet presAssocID="{D70B5204-F475-497A-8C41-6C7F6BEFD1D9}" presName="aNode" presStyleLbl="fgAcc1" presStyleIdx="2" presStyleCnt="3">
        <dgm:presLayoutVars>
          <dgm:bulletEnabled val="1"/>
        </dgm:presLayoutVars>
      </dgm:prSet>
      <dgm:spPr/>
      <dgm:t>
        <a:bodyPr/>
        <a:lstStyle/>
        <a:p>
          <a:endParaRPr lang="en-GB"/>
        </a:p>
      </dgm:t>
    </dgm:pt>
    <dgm:pt modelId="{5623DE86-962C-4EB7-9A50-0F320FF9B0C7}" type="pres">
      <dgm:prSet presAssocID="{D70B5204-F475-497A-8C41-6C7F6BEFD1D9}" presName="aSpace" presStyleCnt="0"/>
      <dgm:spPr/>
    </dgm:pt>
  </dgm:ptLst>
  <dgm:cxnLst>
    <dgm:cxn modelId="{C36DE4D3-D82E-45C8-8772-54CF2E08FD7D}" type="presOf" srcId="{01AA9D1D-83CD-4611-9FD4-4B1CA17CE9AA}" destId="{FEBC1A83-AC87-4A67-9364-F315D6E2673D}" srcOrd="0" destOrd="0" presId="urn:microsoft.com/office/officeart/2005/8/layout/pyramid2"/>
    <dgm:cxn modelId="{B301B4CE-3C98-4571-8DF0-2B04AE2BF5B8}" type="presOf" srcId="{2CEE7986-867D-447B-9BDA-BEB7C444E342}" destId="{46AA6392-DFDD-4C98-8AA2-B2677ED79D78}" srcOrd="0" destOrd="0" presId="urn:microsoft.com/office/officeart/2005/8/layout/pyramid2"/>
    <dgm:cxn modelId="{E86A4A5B-8C70-475C-ACE1-B1E72FDAB0C9}" srcId="{2CEE7986-867D-447B-9BDA-BEB7C444E342}" destId="{D70B5204-F475-497A-8C41-6C7F6BEFD1D9}" srcOrd="2" destOrd="0" parTransId="{A137253E-FC67-43FB-B344-D82614C1D9BD}" sibTransId="{5F7AA3F2-903C-4016-A0F0-57603964D5A5}"/>
    <dgm:cxn modelId="{BF29165E-D8C3-4B40-BBD8-8CB0E352603D}" type="presOf" srcId="{D70B5204-F475-497A-8C41-6C7F6BEFD1D9}" destId="{AF7DD350-DC02-45A4-861E-4EE17C004D63}" srcOrd="0" destOrd="0" presId="urn:microsoft.com/office/officeart/2005/8/layout/pyramid2"/>
    <dgm:cxn modelId="{AB8D5159-100E-4227-9B5B-D9EE3E8DF464}" type="presOf" srcId="{766E379E-FB69-47BD-AF77-88D720DF22BF}" destId="{DED5676B-BFFF-4EC2-AECA-2D3E3C8103AB}" srcOrd="0" destOrd="0" presId="urn:microsoft.com/office/officeart/2005/8/layout/pyramid2"/>
    <dgm:cxn modelId="{B0BAE67B-971D-46B8-9119-0B27481872B5}" srcId="{2CEE7986-867D-447B-9BDA-BEB7C444E342}" destId="{766E379E-FB69-47BD-AF77-88D720DF22BF}" srcOrd="0" destOrd="0" parTransId="{88D70AB2-2174-4DFD-A629-17DA22DAAF28}" sibTransId="{C57D964B-8FDC-4209-8762-1BD01F2B15DE}"/>
    <dgm:cxn modelId="{3EDF6A19-DF6C-49F1-BF5F-AB9F1A9CCC0E}" srcId="{2CEE7986-867D-447B-9BDA-BEB7C444E342}" destId="{01AA9D1D-83CD-4611-9FD4-4B1CA17CE9AA}" srcOrd="1" destOrd="0" parTransId="{D4414C6B-EA92-4F55-99E5-3AFFBB152790}" sibTransId="{C17F0BFE-53CE-4870-AE6B-497A090D3850}"/>
    <dgm:cxn modelId="{25FE8ACC-4069-40EA-BD21-160F0CB0356F}" type="presParOf" srcId="{46AA6392-DFDD-4C98-8AA2-B2677ED79D78}" destId="{AB2F87C1-8A27-4840-B1AA-DFA9B1C081A2}" srcOrd="0" destOrd="0" presId="urn:microsoft.com/office/officeart/2005/8/layout/pyramid2"/>
    <dgm:cxn modelId="{C76D6AF7-18F5-4CAB-A7E5-5A80F96491BC}" type="presParOf" srcId="{46AA6392-DFDD-4C98-8AA2-B2677ED79D78}" destId="{464BC57D-B69F-417A-97C6-343F6756B52F}" srcOrd="1" destOrd="0" presId="urn:microsoft.com/office/officeart/2005/8/layout/pyramid2"/>
    <dgm:cxn modelId="{C9D4CD05-0E99-45B4-91CD-ED0286C8D884}" type="presParOf" srcId="{464BC57D-B69F-417A-97C6-343F6756B52F}" destId="{DED5676B-BFFF-4EC2-AECA-2D3E3C8103AB}" srcOrd="0" destOrd="0" presId="urn:microsoft.com/office/officeart/2005/8/layout/pyramid2"/>
    <dgm:cxn modelId="{2D3C332B-9290-4F72-8825-2C9561569788}" type="presParOf" srcId="{464BC57D-B69F-417A-97C6-343F6756B52F}" destId="{97A1763C-D38B-4B8E-A1A7-C7FBCD57CB58}" srcOrd="1" destOrd="0" presId="urn:microsoft.com/office/officeart/2005/8/layout/pyramid2"/>
    <dgm:cxn modelId="{60961957-0EFD-483C-B298-0955354E121E}" type="presParOf" srcId="{464BC57D-B69F-417A-97C6-343F6756B52F}" destId="{FEBC1A83-AC87-4A67-9364-F315D6E2673D}" srcOrd="2" destOrd="0" presId="urn:microsoft.com/office/officeart/2005/8/layout/pyramid2"/>
    <dgm:cxn modelId="{C138956D-EE70-499E-A038-88325C932C44}" type="presParOf" srcId="{464BC57D-B69F-417A-97C6-343F6756B52F}" destId="{05B9E39A-CAB9-4AD8-B1D9-179671146764}" srcOrd="3" destOrd="0" presId="urn:microsoft.com/office/officeart/2005/8/layout/pyramid2"/>
    <dgm:cxn modelId="{E23F1B95-1A10-42A8-9776-17157F746821}" type="presParOf" srcId="{464BC57D-B69F-417A-97C6-343F6756B52F}" destId="{AF7DD350-DC02-45A4-861E-4EE17C004D63}" srcOrd="4" destOrd="0" presId="urn:microsoft.com/office/officeart/2005/8/layout/pyramid2"/>
    <dgm:cxn modelId="{9B893471-9240-4463-94F8-D17BD329A41F}" type="presParOf" srcId="{464BC57D-B69F-417A-97C6-343F6756B52F}" destId="{5623DE86-962C-4EB7-9A50-0F320FF9B0C7}"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D04681-1F52-4DD6-998D-9552B8DC779D}" type="doc">
      <dgm:prSet loTypeId="urn:microsoft.com/office/officeart/2005/8/layout/equation1" loCatId="relationship" qsTypeId="urn:microsoft.com/office/officeart/2005/8/quickstyle/simple3" qsCatId="simple" csTypeId="urn:microsoft.com/office/officeart/2005/8/colors/colorful5" csCatId="colorful" phldr="1"/>
      <dgm:spPr/>
      <dgm:t>
        <a:bodyPr/>
        <a:lstStyle/>
        <a:p>
          <a:endParaRPr lang="de-DE"/>
        </a:p>
      </dgm:t>
    </dgm:pt>
    <dgm:pt modelId="{1B67B5AA-6559-4591-80CA-CFD2CF55477E}">
      <dgm:prSet phldrT="[Text]" custT="1"/>
      <dgm:spPr/>
      <dgm:t>
        <a:bodyPr/>
        <a:lstStyle/>
        <a:p>
          <a:r>
            <a:rPr lang="de-DE" sz="1400" b="1" dirty="0" smtClean="0"/>
            <a:t>Modell</a:t>
          </a:r>
          <a:endParaRPr lang="de-DE" sz="1400" b="1" dirty="0"/>
        </a:p>
      </dgm:t>
    </dgm:pt>
    <dgm:pt modelId="{B7DDA176-EB65-458A-857B-42179575FA1F}" type="parTrans" cxnId="{DD6BBF50-3808-43E3-8926-B0480DABBB33}">
      <dgm:prSet/>
      <dgm:spPr/>
      <dgm:t>
        <a:bodyPr/>
        <a:lstStyle/>
        <a:p>
          <a:endParaRPr lang="de-DE"/>
        </a:p>
      </dgm:t>
    </dgm:pt>
    <dgm:pt modelId="{FC0CC1D9-4953-4F0E-AB00-1189E944FB1C}" type="sibTrans" cxnId="{DD6BBF50-3808-43E3-8926-B0480DABBB33}">
      <dgm:prSet/>
      <dgm:spPr/>
      <dgm:t>
        <a:bodyPr/>
        <a:lstStyle/>
        <a:p>
          <a:endParaRPr lang="de-DE"/>
        </a:p>
      </dgm:t>
    </dgm:pt>
    <dgm:pt modelId="{63EC2E61-4199-4AFE-B51D-FCA6073EC5B2}">
      <dgm:prSet phldrT="[Text]" custT="1"/>
      <dgm:spPr/>
      <dgm:t>
        <a:bodyPr/>
        <a:lstStyle/>
        <a:p>
          <a:r>
            <a:rPr lang="de-DE" sz="1400" b="1" dirty="0" smtClean="0"/>
            <a:t>Engine</a:t>
          </a:r>
          <a:endParaRPr lang="de-DE" sz="1400" b="1" dirty="0"/>
        </a:p>
      </dgm:t>
    </dgm:pt>
    <dgm:pt modelId="{26DC516A-5CB5-4BFB-AD9B-DDCB3F7FDE90}" type="parTrans" cxnId="{C678D31D-D63B-465D-940F-B8A3EB7201B6}">
      <dgm:prSet/>
      <dgm:spPr/>
      <dgm:t>
        <a:bodyPr/>
        <a:lstStyle/>
        <a:p>
          <a:endParaRPr lang="de-DE"/>
        </a:p>
      </dgm:t>
    </dgm:pt>
    <dgm:pt modelId="{42AC16CA-26C9-4099-8A96-7DD0FF8F95D6}" type="sibTrans" cxnId="{C678D31D-D63B-465D-940F-B8A3EB7201B6}">
      <dgm:prSet/>
      <dgm:spPr/>
      <dgm:t>
        <a:bodyPr/>
        <a:lstStyle/>
        <a:p>
          <a:endParaRPr lang="de-DE"/>
        </a:p>
      </dgm:t>
    </dgm:pt>
    <dgm:pt modelId="{33B491B0-F0AE-495C-B371-5E5598453C07}">
      <dgm:prSet phldrT="[Text]" custT="1"/>
      <dgm:spPr/>
      <dgm:t>
        <a:bodyPr/>
        <a:lstStyle/>
        <a:p>
          <a:r>
            <a:rPr lang="de-DE" sz="1400" b="1" noProof="0" dirty="0" smtClean="0"/>
            <a:t>Transparenz</a:t>
          </a:r>
          <a:endParaRPr lang="de-DE" sz="1400" b="1" noProof="0" dirty="0"/>
        </a:p>
      </dgm:t>
    </dgm:pt>
    <dgm:pt modelId="{780B7DF3-AFA5-4C5B-90F9-3E71F46A636E}" type="parTrans" cxnId="{6928A4F2-7595-49D5-A044-1EFD8182D0FC}">
      <dgm:prSet/>
      <dgm:spPr/>
      <dgm:t>
        <a:bodyPr/>
        <a:lstStyle/>
        <a:p>
          <a:endParaRPr lang="de-DE"/>
        </a:p>
      </dgm:t>
    </dgm:pt>
    <dgm:pt modelId="{C861AD56-12B8-4869-8519-B59726B7E3FA}" type="sibTrans" cxnId="{6928A4F2-7595-49D5-A044-1EFD8182D0FC}">
      <dgm:prSet/>
      <dgm:spPr/>
      <dgm:t>
        <a:bodyPr/>
        <a:lstStyle/>
        <a:p>
          <a:endParaRPr lang="de-DE"/>
        </a:p>
      </dgm:t>
    </dgm:pt>
    <dgm:pt modelId="{F2E7DCD3-5777-46E8-AC49-E17C528C9D0B}">
      <dgm:prSet phldrT="[Text]" custT="1"/>
      <dgm:spPr/>
      <dgm:t>
        <a:bodyPr/>
        <a:lstStyle/>
        <a:p>
          <a:r>
            <a:rPr lang="de-DE" sz="1400" b="1" dirty="0" smtClean="0"/>
            <a:t>Monitoring</a:t>
          </a:r>
          <a:endParaRPr lang="de-DE" sz="1400" b="1" dirty="0"/>
        </a:p>
      </dgm:t>
    </dgm:pt>
    <dgm:pt modelId="{79B0D10C-ED89-4D28-AD07-F1D53186173B}" type="parTrans" cxnId="{831C41E5-E988-44AF-B532-9A30E4DDDD3D}">
      <dgm:prSet/>
      <dgm:spPr/>
      <dgm:t>
        <a:bodyPr/>
        <a:lstStyle/>
        <a:p>
          <a:endParaRPr lang="en-GB"/>
        </a:p>
      </dgm:t>
    </dgm:pt>
    <dgm:pt modelId="{7F975510-0672-407F-A8E5-1CBEE926E173}" type="sibTrans" cxnId="{831C41E5-E988-44AF-B532-9A30E4DDDD3D}">
      <dgm:prSet/>
      <dgm:spPr/>
      <dgm:t>
        <a:bodyPr/>
        <a:lstStyle/>
        <a:p>
          <a:endParaRPr lang="en-GB"/>
        </a:p>
      </dgm:t>
    </dgm:pt>
    <dgm:pt modelId="{6BFC9FE4-BAE4-46AE-82C7-17DB72CDD254}" type="pres">
      <dgm:prSet presAssocID="{3ED04681-1F52-4DD6-998D-9552B8DC779D}" presName="linearFlow" presStyleCnt="0">
        <dgm:presLayoutVars>
          <dgm:dir/>
          <dgm:resizeHandles val="exact"/>
        </dgm:presLayoutVars>
      </dgm:prSet>
      <dgm:spPr/>
      <dgm:t>
        <a:bodyPr/>
        <a:lstStyle/>
        <a:p>
          <a:endParaRPr lang="de-DE"/>
        </a:p>
      </dgm:t>
    </dgm:pt>
    <dgm:pt modelId="{CD1D66BB-4F3C-468D-B495-74E10BE248EB}" type="pres">
      <dgm:prSet presAssocID="{1B67B5AA-6559-4591-80CA-CFD2CF55477E}" presName="node" presStyleLbl="node1" presStyleIdx="0" presStyleCnt="4">
        <dgm:presLayoutVars>
          <dgm:bulletEnabled val="1"/>
        </dgm:presLayoutVars>
      </dgm:prSet>
      <dgm:spPr/>
      <dgm:t>
        <a:bodyPr/>
        <a:lstStyle/>
        <a:p>
          <a:endParaRPr lang="de-DE"/>
        </a:p>
      </dgm:t>
    </dgm:pt>
    <dgm:pt modelId="{3508E64A-261A-4A24-8543-0641E0ECAD17}" type="pres">
      <dgm:prSet presAssocID="{FC0CC1D9-4953-4F0E-AB00-1189E944FB1C}" presName="spacerL" presStyleCnt="0"/>
      <dgm:spPr/>
      <dgm:t>
        <a:bodyPr/>
        <a:lstStyle/>
        <a:p>
          <a:endParaRPr lang="en-GB"/>
        </a:p>
      </dgm:t>
    </dgm:pt>
    <dgm:pt modelId="{40A113F3-4844-40C9-A183-E942FF093318}" type="pres">
      <dgm:prSet presAssocID="{FC0CC1D9-4953-4F0E-AB00-1189E944FB1C}" presName="sibTrans" presStyleLbl="sibTrans2D1" presStyleIdx="0" presStyleCnt="3"/>
      <dgm:spPr/>
      <dgm:t>
        <a:bodyPr/>
        <a:lstStyle/>
        <a:p>
          <a:endParaRPr lang="de-DE"/>
        </a:p>
      </dgm:t>
    </dgm:pt>
    <dgm:pt modelId="{47DDAE40-FEB4-49FE-A31E-AD42B0E26B6C}" type="pres">
      <dgm:prSet presAssocID="{FC0CC1D9-4953-4F0E-AB00-1189E944FB1C}" presName="spacerR" presStyleCnt="0"/>
      <dgm:spPr/>
      <dgm:t>
        <a:bodyPr/>
        <a:lstStyle/>
        <a:p>
          <a:endParaRPr lang="en-GB"/>
        </a:p>
      </dgm:t>
    </dgm:pt>
    <dgm:pt modelId="{69208041-5681-4D30-9F81-B66C40229B2E}" type="pres">
      <dgm:prSet presAssocID="{63EC2E61-4199-4AFE-B51D-FCA6073EC5B2}" presName="node" presStyleLbl="node1" presStyleIdx="1" presStyleCnt="4">
        <dgm:presLayoutVars>
          <dgm:bulletEnabled val="1"/>
        </dgm:presLayoutVars>
      </dgm:prSet>
      <dgm:spPr/>
      <dgm:t>
        <a:bodyPr/>
        <a:lstStyle/>
        <a:p>
          <a:endParaRPr lang="de-DE"/>
        </a:p>
      </dgm:t>
    </dgm:pt>
    <dgm:pt modelId="{2F5C66FA-5880-4C0E-AED3-281AF6F8E731}" type="pres">
      <dgm:prSet presAssocID="{42AC16CA-26C9-4099-8A96-7DD0FF8F95D6}" presName="spacerL" presStyleCnt="0"/>
      <dgm:spPr/>
      <dgm:t>
        <a:bodyPr/>
        <a:lstStyle/>
        <a:p>
          <a:endParaRPr lang="en-GB"/>
        </a:p>
      </dgm:t>
    </dgm:pt>
    <dgm:pt modelId="{DC4C7FF1-7DE9-4911-88E0-D97DFB2A58E9}" type="pres">
      <dgm:prSet presAssocID="{42AC16CA-26C9-4099-8A96-7DD0FF8F95D6}" presName="sibTrans" presStyleLbl="sibTrans2D1" presStyleIdx="1" presStyleCnt="3"/>
      <dgm:spPr/>
      <dgm:t>
        <a:bodyPr/>
        <a:lstStyle/>
        <a:p>
          <a:endParaRPr lang="de-DE"/>
        </a:p>
      </dgm:t>
    </dgm:pt>
    <dgm:pt modelId="{E595EB32-1A88-43C6-9B94-C7F7655B039C}" type="pres">
      <dgm:prSet presAssocID="{42AC16CA-26C9-4099-8A96-7DD0FF8F95D6}" presName="spacerR" presStyleCnt="0"/>
      <dgm:spPr/>
      <dgm:t>
        <a:bodyPr/>
        <a:lstStyle/>
        <a:p>
          <a:endParaRPr lang="en-GB"/>
        </a:p>
      </dgm:t>
    </dgm:pt>
    <dgm:pt modelId="{33F57AFB-4612-4CAF-897F-4A93556B1AD4}" type="pres">
      <dgm:prSet presAssocID="{F2E7DCD3-5777-46E8-AC49-E17C528C9D0B}" presName="node" presStyleLbl="node1" presStyleIdx="2" presStyleCnt="4">
        <dgm:presLayoutVars>
          <dgm:bulletEnabled val="1"/>
        </dgm:presLayoutVars>
      </dgm:prSet>
      <dgm:spPr/>
      <dgm:t>
        <a:bodyPr/>
        <a:lstStyle/>
        <a:p>
          <a:endParaRPr lang="en-GB"/>
        </a:p>
      </dgm:t>
    </dgm:pt>
    <dgm:pt modelId="{5A4951EA-B87D-4156-BE28-6F1608BAEA0C}" type="pres">
      <dgm:prSet presAssocID="{7F975510-0672-407F-A8E5-1CBEE926E173}" presName="spacerL" presStyleCnt="0"/>
      <dgm:spPr/>
      <dgm:t>
        <a:bodyPr/>
        <a:lstStyle/>
        <a:p>
          <a:endParaRPr lang="en-GB"/>
        </a:p>
      </dgm:t>
    </dgm:pt>
    <dgm:pt modelId="{3A2774A4-E9E8-45B6-8AC2-7B2F4938A6A7}" type="pres">
      <dgm:prSet presAssocID="{7F975510-0672-407F-A8E5-1CBEE926E173}" presName="sibTrans" presStyleLbl="sibTrans2D1" presStyleIdx="2" presStyleCnt="3"/>
      <dgm:spPr/>
      <dgm:t>
        <a:bodyPr/>
        <a:lstStyle/>
        <a:p>
          <a:endParaRPr lang="en-GB"/>
        </a:p>
      </dgm:t>
    </dgm:pt>
    <dgm:pt modelId="{DB50B696-E5F4-43E8-9592-4474B7844AB2}" type="pres">
      <dgm:prSet presAssocID="{7F975510-0672-407F-A8E5-1CBEE926E173}" presName="spacerR" presStyleCnt="0"/>
      <dgm:spPr/>
      <dgm:t>
        <a:bodyPr/>
        <a:lstStyle/>
        <a:p>
          <a:endParaRPr lang="en-GB"/>
        </a:p>
      </dgm:t>
    </dgm:pt>
    <dgm:pt modelId="{81C1E3EB-AE4A-4FD0-AF44-BC7B2197A68F}" type="pres">
      <dgm:prSet presAssocID="{33B491B0-F0AE-495C-B371-5E5598453C07}" presName="node" presStyleLbl="node1" presStyleIdx="3" presStyleCnt="4">
        <dgm:presLayoutVars>
          <dgm:bulletEnabled val="1"/>
        </dgm:presLayoutVars>
      </dgm:prSet>
      <dgm:spPr/>
      <dgm:t>
        <a:bodyPr/>
        <a:lstStyle/>
        <a:p>
          <a:endParaRPr lang="de-DE"/>
        </a:p>
      </dgm:t>
    </dgm:pt>
  </dgm:ptLst>
  <dgm:cxnLst>
    <dgm:cxn modelId="{C678D31D-D63B-465D-940F-B8A3EB7201B6}" srcId="{3ED04681-1F52-4DD6-998D-9552B8DC779D}" destId="{63EC2E61-4199-4AFE-B51D-FCA6073EC5B2}" srcOrd="1" destOrd="0" parTransId="{26DC516A-5CB5-4BFB-AD9B-DDCB3F7FDE90}" sibTransId="{42AC16CA-26C9-4099-8A96-7DD0FF8F95D6}"/>
    <dgm:cxn modelId="{6928A4F2-7595-49D5-A044-1EFD8182D0FC}" srcId="{3ED04681-1F52-4DD6-998D-9552B8DC779D}" destId="{33B491B0-F0AE-495C-B371-5E5598453C07}" srcOrd="3" destOrd="0" parTransId="{780B7DF3-AFA5-4C5B-90F9-3E71F46A636E}" sibTransId="{C861AD56-12B8-4869-8519-B59726B7E3FA}"/>
    <dgm:cxn modelId="{E45B8611-49F3-4BA7-BC1B-58E90273C992}" type="presOf" srcId="{63EC2E61-4199-4AFE-B51D-FCA6073EC5B2}" destId="{69208041-5681-4D30-9F81-B66C40229B2E}" srcOrd="0" destOrd="0" presId="urn:microsoft.com/office/officeart/2005/8/layout/equation1"/>
    <dgm:cxn modelId="{B658F0B9-4DB4-4861-87C0-5E5AEAFF53FA}" type="presOf" srcId="{FC0CC1D9-4953-4F0E-AB00-1189E944FB1C}" destId="{40A113F3-4844-40C9-A183-E942FF093318}" srcOrd="0" destOrd="0" presId="urn:microsoft.com/office/officeart/2005/8/layout/equation1"/>
    <dgm:cxn modelId="{DA6A2DB8-14B5-44C8-A0E9-E5FBEDD5040B}" type="presOf" srcId="{3ED04681-1F52-4DD6-998D-9552B8DC779D}" destId="{6BFC9FE4-BAE4-46AE-82C7-17DB72CDD254}" srcOrd="0" destOrd="0" presId="urn:microsoft.com/office/officeart/2005/8/layout/equation1"/>
    <dgm:cxn modelId="{831C41E5-E988-44AF-B532-9A30E4DDDD3D}" srcId="{3ED04681-1F52-4DD6-998D-9552B8DC779D}" destId="{F2E7DCD3-5777-46E8-AC49-E17C528C9D0B}" srcOrd="2" destOrd="0" parTransId="{79B0D10C-ED89-4D28-AD07-F1D53186173B}" sibTransId="{7F975510-0672-407F-A8E5-1CBEE926E173}"/>
    <dgm:cxn modelId="{2285F1A1-1B85-4612-9595-9E2A206ECBD2}" type="presOf" srcId="{42AC16CA-26C9-4099-8A96-7DD0FF8F95D6}" destId="{DC4C7FF1-7DE9-4911-88E0-D97DFB2A58E9}" srcOrd="0" destOrd="0" presId="urn:microsoft.com/office/officeart/2005/8/layout/equation1"/>
    <dgm:cxn modelId="{05C45437-07A5-4B02-9534-5EEDB8D40732}" type="presOf" srcId="{33B491B0-F0AE-495C-B371-5E5598453C07}" destId="{81C1E3EB-AE4A-4FD0-AF44-BC7B2197A68F}" srcOrd="0" destOrd="0" presId="urn:microsoft.com/office/officeart/2005/8/layout/equation1"/>
    <dgm:cxn modelId="{A629DE05-11B5-4456-936C-B08DB58E6604}" type="presOf" srcId="{1B67B5AA-6559-4591-80CA-CFD2CF55477E}" destId="{CD1D66BB-4F3C-468D-B495-74E10BE248EB}" srcOrd="0" destOrd="0" presId="urn:microsoft.com/office/officeart/2005/8/layout/equation1"/>
    <dgm:cxn modelId="{6EDFDB48-D65A-4FE1-9168-7696EE4A44D4}" type="presOf" srcId="{7F975510-0672-407F-A8E5-1CBEE926E173}" destId="{3A2774A4-E9E8-45B6-8AC2-7B2F4938A6A7}" srcOrd="0" destOrd="0" presId="urn:microsoft.com/office/officeart/2005/8/layout/equation1"/>
    <dgm:cxn modelId="{11E56ECE-5211-40FE-AB15-4E04746EBD4B}" type="presOf" srcId="{F2E7DCD3-5777-46E8-AC49-E17C528C9D0B}" destId="{33F57AFB-4612-4CAF-897F-4A93556B1AD4}" srcOrd="0" destOrd="0" presId="urn:microsoft.com/office/officeart/2005/8/layout/equation1"/>
    <dgm:cxn modelId="{DD6BBF50-3808-43E3-8926-B0480DABBB33}" srcId="{3ED04681-1F52-4DD6-998D-9552B8DC779D}" destId="{1B67B5AA-6559-4591-80CA-CFD2CF55477E}" srcOrd="0" destOrd="0" parTransId="{B7DDA176-EB65-458A-857B-42179575FA1F}" sibTransId="{FC0CC1D9-4953-4F0E-AB00-1189E944FB1C}"/>
    <dgm:cxn modelId="{D4622EDA-9D07-4E8C-9D46-0D6A7C62CC04}" type="presParOf" srcId="{6BFC9FE4-BAE4-46AE-82C7-17DB72CDD254}" destId="{CD1D66BB-4F3C-468D-B495-74E10BE248EB}" srcOrd="0" destOrd="0" presId="urn:microsoft.com/office/officeart/2005/8/layout/equation1"/>
    <dgm:cxn modelId="{79C02A92-A30E-45F7-B0DA-F9391F3E5251}" type="presParOf" srcId="{6BFC9FE4-BAE4-46AE-82C7-17DB72CDD254}" destId="{3508E64A-261A-4A24-8543-0641E0ECAD17}" srcOrd="1" destOrd="0" presId="urn:microsoft.com/office/officeart/2005/8/layout/equation1"/>
    <dgm:cxn modelId="{1E4827D1-27FE-4299-B8DD-883E219F814A}" type="presParOf" srcId="{6BFC9FE4-BAE4-46AE-82C7-17DB72CDD254}" destId="{40A113F3-4844-40C9-A183-E942FF093318}" srcOrd="2" destOrd="0" presId="urn:microsoft.com/office/officeart/2005/8/layout/equation1"/>
    <dgm:cxn modelId="{25696911-FE60-4B0B-81A1-E3EEB7825E18}" type="presParOf" srcId="{6BFC9FE4-BAE4-46AE-82C7-17DB72CDD254}" destId="{47DDAE40-FEB4-49FE-A31E-AD42B0E26B6C}" srcOrd="3" destOrd="0" presId="urn:microsoft.com/office/officeart/2005/8/layout/equation1"/>
    <dgm:cxn modelId="{9E56E2D6-DAAF-4744-B103-E1AF4E4F0123}" type="presParOf" srcId="{6BFC9FE4-BAE4-46AE-82C7-17DB72CDD254}" destId="{69208041-5681-4D30-9F81-B66C40229B2E}" srcOrd="4" destOrd="0" presId="urn:microsoft.com/office/officeart/2005/8/layout/equation1"/>
    <dgm:cxn modelId="{16025754-091C-4831-B47A-38F7B00C8198}" type="presParOf" srcId="{6BFC9FE4-BAE4-46AE-82C7-17DB72CDD254}" destId="{2F5C66FA-5880-4C0E-AED3-281AF6F8E731}" srcOrd="5" destOrd="0" presId="urn:microsoft.com/office/officeart/2005/8/layout/equation1"/>
    <dgm:cxn modelId="{BAC222A5-1A46-49C2-B2C6-B81A079980CC}" type="presParOf" srcId="{6BFC9FE4-BAE4-46AE-82C7-17DB72CDD254}" destId="{DC4C7FF1-7DE9-4911-88E0-D97DFB2A58E9}" srcOrd="6" destOrd="0" presId="urn:microsoft.com/office/officeart/2005/8/layout/equation1"/>
    <dgm:cxn modelId="{1761271E-3E4F-43B3-A142-261766D4C9CB}" type="presParOf" srcId="{6BFC9FE4-BAE4-46AE-82C7-17DB72CDD254}" destId="{E595EB32-1A88-43C6-9B94-C7F7655B039C}" srcOrd="7" destOrd="0" presId="urn:microsoft.com/office/officeart/2005/8/layout/equation1"/>
    <dgm:cxn modelId="{341A183F-62EB-448E-AE0F-138C15F58B0B}" type="presParOf" srcId="{6BFC9FE4-BAE4-46AE-82C7-17DB72CDD254}" destId="{33F57AFB-4612-4CAF-897F-4A93556B1AD4}" srcOrd="8" destOrd="0" presId="urn:microsoft.com/office/officeart/2005/8/layout/equation1"/>
    <dgm:cxn modelId="{DA83D7FC-86B7-4680-B885-B5495D8D2098}" type="presParOf" srcId="{6BFC9FE4-BAE4-46AE-82C7-17DB72CDD254}" destId="{5A4951EA-B87D-4156-BE28-6F1608BAEA0C}" srcOrd="9" destOrd="0" presId="urn:microsoft.com/office/officeart/2005/8/layout/equation1"/>
    <dgm:cxn modelId="{F30F1BC9-FC34-43FB-AE91-E4EE697E7590}" type="presParOf" srcId="{6BFC9FE4-BAE4-46AE-82C7-17DB72CDD254}" destId="{3A2774A4-E9E8-45B6-8AC2-7B2F4938A6A7}" srcOrd="10" destOrd="0" presId="urn:microsoft.com/office/officeart/2005/8/layout/equation1"/>
    <dgm:cxn modelId="{82166D5A-F260-4C23-B41D-C44515ED8BAB}" type="presParOf" srcId="{6BFC9FE4-BAE4-46AE-82C7-17DB72CDD254}" destId="{DB50B696-E5F4-43E8-9592-4474B7844AB2}" srcOrd="11" destOrd="0" presId="urn:microsoft.com/office/officeart/2005/8/layout/equation1"/>
    <dgm:cxn modelId="{F6A9A937-95D2-4E6B-B58B-89B3B0E68B67}" type="presParOf" srcId="{6BFC9FE4-BAE4-46AE-82C7-17DB72CDD254}" destId="{81C1E3EB-AE4A-4FD0-AF44-BC7B2197A68F}"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69392C-9572-4D51-B7F7-11CE8D6BB36E}" type="doc">
      <dgm:prSet loTypeId="urn:microsoft.com/office/officeart/2005/8/layout/hierarchy3" loCatId="hierarchy" qsTypeId="urn:microsoft.com/office/officeart/2005/8/quickstyle/simple3" qsCatId="simple" csTypeId="urn:microsoft.com/office/officeart/2005/8/colors/colorful5" csCatId="colorful" phldr="1"/>
      <dgm:spPr/>
      <dgm:t>
        <a:bodyPr/>
        <a:lstStyle/>
        <a:p>
          <a:endParaRPr lang="en-GB"/>
        </a:p>
      </dgm:t>
    </dgm:pt>
    <dgm:pt modelId="{62B753F6-7E87-4588-B454-9A3FBA731687}">
      <dgm:prSet phldrT="[Text]"/>
      <dgm:spPr/>
      <dgm:t>
        <a:bodyPr/>
        <a:lstStyle/>
        <a:p>
          <a:r>
            <a:rPr lang="de-DE" noProof="0" smtClean="0"/>
            <a:t>Transparenz</a:t>
          </a:r>
          <a:endParaRPr lang="de-DE" noProof="0"/>
        </a:p>
      </dgm:t>
    </dgm:pt>
    <dgm:pt modelId="{00B5EF50-5A42-4F93-9FF5-59E2D063925C}" type="parTrans" cxnId="{468A2C88-7C5D-4F9A-B0E1-C553292C87E8}">
      <dgm:prSet/>
      <dgm:spPr/>
      <dgm:t>
        <a:bodyPr/>
        <a:lstStyle/>
        <a:p>
          <a:endParaRPr lang="en-GB"/>
        </a:p>
      </dgm:t>
    </dgm:pt>
    <dgm:pt modelId="{B26931F3-014B-42F4-9BEF-BC76487618D3}" type="sibTrans" cxnId="{468A2C88-7C5D-4F9A-B0E1-C553292C87E8}">
      <dgm:prSet/>
      <dgm:spPr/>
      <dgm:t>
        <a:bodyPr/>
        <a:lstStyle/>
        <a:p>
          <a:endParaRPr lang="en-GB"/>
        </a:p>
      </dgm:t>
    </dgm:pt>
    <dgm:pt modelId="{4E2E9B9C-462D-46A0-9407-2EC1E5D05735}">
      <dgm:prSet phldrT="[Text]"/>
      <dgm:spPr/>
      <dgm:t>
        <a:bodyPr/>
        <a:lstStyle/>
        <a:p>
          <a:r>
            <a:rPr lang="de-DE" noProof="0" dirty="0" smtClean="0"/>
            <a:t>Modellierung mit BPMN 2.0</a:t>
          </a:r>
          <a:endParaRPr lang="de-DE" noProof="0" dirty="0"/>
        </a:p>
      </dgm:t>
    </dgm:pt>
    <dgm:pt modelId="{1CF7E6BB-621F-4AF3-B262-0031DA8087F8}" type="parTrans" cxnId="{1DA0A470-4CE6-44C0-A005-8BBFC4DFBA08}">
      <dgm:prSet/>
      <dgm:spPr/>
      <dgm:t>
        <a:bodyPr/>
        <a:lstStyle/>
        <a:p>
          <a:endParaRPr lang="de-DE" noProof="0"/>
        </a:p>
      </dgm:t>
    </dgm:pt>
    <dgm:pt modelId="{FD47FC69-2740-4F51-9473-624F6FE77917}" type="sibTrans" cxnId="{1DA0A470-4CE6-44C0-A005-8BBFC4DFBA08}">
      <dgm:prSet/>
      <dgm:spPr/>
      <dgm:t>
        <a:bodyPr/>
        <a:lstStyle/>
        <a:p>
          <a:endParaRPr lang="en-GB"/>
        </a:p>
      </dgm:t>
    </dgm:pt>
    <dgm:pt modelId="{5266D703-C458-4032-B155-25B92735873C}">
      <dgm:prSet phldrT="[Text]"/>
      <dgm:spPr/>
      <dgm:t>
        <a:bodyPr/>
        <a:lstStyle/>
        <a:p>
          <a:r>
            <a:rPr lang="de-DE" noProof="0" dirty="0" smtClean="0"/>
            <a:t>Monitoring und Controlling</a:t>
          </a:r>
          <a:endParaRPr lang="de-DE" noProof="0" dirty="0"/>
        </a:p>
      </dgm:t>
    </dgm:pt>
    <dgm:pt modelId="{6B5564CA-53E4-479E-B5A4-7154EBC123CB}" type="parTrans" cxnId="{EBD8F216-A968-4317-9210-75976F59F7B1}">
      <dgm:prSet/>
      <dgm:spPr/>
      <dgm:t>
        <a:bodyPr/>
        <a:lstStyle/>
        <a:p>
          <a:endParaRPr lang="de-DE" noProof="0"/>
        </a:p>
      </dgm:t>
    </dgm:pt>
    <dgm:pt modelId="{44FC7C44-FC66-4DA5-A289-371C6CF51079}" type="sibTrans" cxnId="{EBD8F216-A968-4317-9210-75976F59F7B1}">
      <dgm:prSet/>
      <dgm:spPr/>
      <dgm:t>
        <a:bodyPr/>
        <a:lstStyle/>
        <a:p>
          <a:endParaRPr lang="en-GB"/>
        </a:p>
      </dgm:t>
    </dgm:pt>
    <dgm:pt modelId="{67A9BBF8-D755-4624-9E4A-FE528D2DB33F}">
      <dgm:prSet phldrT="[Text]"/>
      <dgm:spPr/>
      <dgm:t>
        <a:bodyPr/>
        <a:lstStyle/>
        <a:p>
          <a:r>
            <a:rPr lang="de-DE" noProof="0" smtClean="0"/>
            <a:t>Testbarkeit</a:t>
          </a:r>
          <a:endParaRPr lang="de-DE" noProof="0"/>
        </a:p>
      </dgm:t>
    </dgm:pt>
    <dgm:pt modelId="{DBB612B7-50B5-4911-BCFD-7B2D2E305E66}" type="parTrans" cxnId="{35B4C2E3-F981-497E-B0F6-0B8F24467C36}">
      <dgm:prSet/>
      <dgm:spPr/>
      <dgm:t>
        <a:bodyPr/>
        <a:lstStyle/>
        <a:p>
          <a:endParaRPr lang="en-GB"/>
        </a:p>
      </dgm:t>
    </dgm:pt>
    <dgm:pt modelId="{3AB4D54C-B7EF-4D76-8360-609E648BC6BC}" type="sibTrans" cxnId="{35B4C2E3-F981-497E-B0F6-0B8F24467C36}">
      <dgm:prSet/>
      <dgm:spPr/>
      <dgm:t>
        <a:bodyPr/>
        <a:lstStyle/>
        <a:p>
          <a:endParaRPr lang="en-GB"/>
        </a:p>
      </dgm:t>
    </dgm:pt>
    <dgm:pt modelId="{7FED7CB1-F936-4EE8-A093-C962DBC00993}">
      <dgm:prSet phldrT="[Text]"/>
      <dgm:spPr/>
      <dgm:t>
        <a:bodyPr/>
        <a:lstStyle/>
        <a:p>
          <a:r>
            <a:rPr lang="de-DE" noProof="0" dirty="0" smtClean="0"/>
            <a:t>Automatisierte Tests</a:t>
          </a:r>
          <a:endParaRPr lang="de-DE" noProof="0" dirty="0"/>
        </a:p>
      </dgm:t>
    </dgm:pt>
    <dgm:pt modelId="{2FF8F568-7D81-4BD1-89BE-F6E51FDF25EA}" type="parTrans" cxnId="{170C9436-49BE-4D70-BEEC-015694C4F9E0}">
      <dgm:prSet/>
      <dgm:spPr/>
      <dgm:t>
        <a:bodyPr/>
        <a:lstStyle/>
        <a:p>
          <a:endParaRPr lang="de-DE" noProof="0"/>
        </a:p>
      </dgm:t>
    </dgm:pt>
    <dgm:pt modelId="{D13EEEF9-5645-48E7-B15F-604993D6AA80}" type="sibTrans" cxnId="{170C9436-49BE-4D70-BEEC-015694C4F9E0}">
      <dgm:prSet/>
      <dgm:spPr/>
      <dgm:t>
        <a:bodyPr/>
        <a:lstStyle/>
        <a:p>
          <a:endParaRPr lang="en-GB"/>
        </a:p>
      </dgm:t>
    </dgm:pt>
    <dgm:pt modelId="{71CFF6CC-8FC2-4EE4-8DC8-3174B48C6AC2}">
      <dgm:prSet phldrT="[Text]"/>
      <dgm:spPr/>
      <dgm:t>
        <a:bodyPr/>
        <a:lstStyle/>
        <a:p>
          <a:r>
            <a:rPr lang="de-DE" noProof="0" dirty="0" smtClean="0"/>
            <a:t>Entwickler-freundlich</a:t>
          </a:r>
          <a:endParaRPr lang="de-DE" noProof="0" dirty="0"/>
        </a:p>
      </dgm:t>
    </dgm:pt>
    <dgm:pt modelId="{B998DD23-CD73-4CF4-9CF8-9E4D03FC74F1}" type="parTrans" cxnId="{BEF66692-0886-431F-9415-F3A11AA24DB4}">
      <dgm:prSet/>
      <dgm:spPr/>
      <dgm:t>
        <a:bodyPr/>
        <a:lstStyle/>
        <a:p>
          <a:endParaRPr lang="en-GB"/>
        </a:p>
      </dgm:t>
    </dgm:pt>
    <dgm:pt modelId="{60C61D9E-13CB-4E2E-B3E8-62C0DE18F43A}" type="sibTrans" cxnId="{BEF66692-0886-431F-9415-F3A11AA24DB4}">
      <dgm:prSet/>
      <dgm:spPr/>
      <dgm:t>
        <a:bodyPr/>
        <a:lstStyle/>
        <a:p>
          <a:endParaRPr lang="en-GB"/>
        </a:p>
      </dgm:t>
    </dgm:pt>
    <dgm:pt modelId="{183CB5BE-BCBA-43BF-82CB-5A15FCB75AA2}">
      <dgm:prSet phldrT="[Text]"/>
      <dgm:spPr/>
      <dgm:t>
        <a:bodyPr/>
        <a:lstStyle/>
        <a:p>
          <a:r>
            <a:rPr lang="de-DE" noProof="0" dirty="0" smtClean="0"/>
            <a:t>Erweiterbarkeit</a:t>
          </a:r>
        </a:p>
      </dgm:t>
    </dgm:pt>
    <dgm:pt modelId="{1242DF41-EB11-4DB8-B96C-721CD5127A78}" type="parTrans" cxnId="{1D8A185B-26AD-47BD-8FA1-09BA9E0B8E1E}">
      <dgm:prSet/>
      <dgm:spPr/>
      <dgm:t>
        <a:bodyPr/>
        <a:lstStyle/>
        <a:p>
          <a:endParaRPr lang="de-DE" noProof="0"/>
        </a:p>
      </dgm:t>
    </dgm:pt>
    <dgm:pt modelId="{A6C93AFE-BB2F-4E85-B729-95D5D9B2862D}" type="sibTrans" cxnId="{1D8A185B-26AD-47BD-8FA1-09BA9E0B8E1E}">
      <dgm:prSet/>
      <dgm:spPr/>
      <dgm:t>
        <a:bodyPr/>
        <a:lstStyle/>
        <a:p>
          <a:endParaRPr lang="en-GB"/>
        </a:p>
      </dgm:t>
    </dgm:pt>
    <dgm:pt modelId="{E3DC09BE-0EB3-44BE-87F6-A58658AA41CE}">
      <dgm:prSet phldrT="[Text]"/>
      <dgm:spPr/>
      <dgm:t>
        <a:bodyPr/>
        <a:lstStyle/>
        <a:p>
          <a:r>
            <a:rPr lang="de-DE" noProof="0" dirty="0" err="1" smtClean="0"/>
            <a:t>Versionierung</a:t>
          </a:r>
          <a:endParaRPr lang="de-DE" noProof="0" dirty="0" smtClean="0"/>
        </a:p>
      </dgm:t>
    </dgm:pt>
    <dgm:pt modelId="{625951C1-87B1-47F3-A663-884361132311}" type="parTrans" cxnId="{ACEC47B2-7956-4874-9AE1-17C43142B57D}">
      <dgm:prSet/>
      <dgm:spPr/>
      <dgm:t>
        <a:bodyPr/>
        <a:lstStyle/>
        <a:p>
          <a:endParaRPr lang="de-DE" noProof="0"/>
        </a:p>
      </dgm:t>
    </dgm:pt>
    <dgm:pt modelId="{87D734E5-A258-4758-843C-3BF8D88E1C49}" type="sibTrans" cxnId="{ACEC47B2-7956-4874-9AE1-17C43142B57D}">
      <dgm:prSet/>
      <dgm:spPr/>
      <dgm:t>
        <a:bodyPr/>
        <a:lstStyle/>
        <a:p>
          <a:endParaRPr lang="en-GB"/>
        </a:p>
      </dgm:t>
    </dgm:pt>
    <dgm:pt modelId="{65E472EB-D3B1-43FB-A83C-6A7C039FB506}">
      <dgm:prSet phldrT="[Text]"/>
      <dgm:spPr/>
      <dgm:t>
        <a:bodyPr/>
        <a:lstStyle/>
        <a:p>
          <a:r>
            <a:rPr lang="de-DE" noProof="0" dirty="0" smtClean="0"/>
            <a:t>Einsatz bewährter Werkzeug</a:t>
          </a:r>
        </a:p>
      </dgm:t>
    </dgm:pt>
    <dgm:pt modelId="{FFA6F503-64FB-4833-A84D-3F3E72EF755E}" type="parTrans" cxnId="{5436FF44-9CDE-4EBE-9310-78B2DC18C6A4}">
      <dgm:prSet/>
      <dgm:spPr/>
      <dgm:t>
        <a:bodyPr/>
        <a:lstStyle/>
        <a:p>
          <a:endParaRPr lang="de-DE" noProof="0"/>
        </a:p>
      </dgm:t>
    </dgm:pt>
    <dgm:pt modelId="{3AD2A3F2-AAFF-4F6A-98CA-7CACC3CC906E}" type="sibTrans" cxnId="{5436FF44-9CDE-4EBE-9310-78B2DC18C6A4}">
      <dgm:prSet/>
      <dgm:spPr/>
      <dgm:t>
        <a:bodyPr/>
        <a:lstStyle/>
        <a:p>
          <a:endParaRPr lang="en-GB"/>
        </a:p>
      </dgm:t>
    </dgm:pt>
    <dgm:pt modelId="{CD13D6CD-A895-4963-A7A5-50ADAA139F02}">
      <dgm:prSet phldrT="[Text]"/>
      <dgm:spPr/>
      <dgm:t>
        <a:bodyPr/>
        <a:lstStyle/>
        <a:p>
          <a:r>
            <a:rPr lang="de-DE" noProof="0" dirty="0" smtClean="0"/>
            <a:t>Funktionalität</a:t>
          </a:r>
          <a:endParaRPr lang="de-DE" noProof="0" dirty="0"/>
        </a:p>
      </dgm:t>
    </dgm:pt>
    <dgm:pt modelId="{660CF53A-5DC9-4EB9-AA86-159C8D98EDEE}" type="parTrans" cxnId="{5D6F20E9-847E-4AEB-8C9B-E75470C8ABAB}">
      <dgm:prSet/>
      <dgm:spPr/>
      <dgm:t>
        <a:bodyPr/>
        <a:lstStyle/>
        <a:p>
          <a:endParaRPr lang="en-GB"/>
        </a:p>
      </dgm:t>
    </dgm:pt>
    <dgm:pt modelId="{4D30FA75-D1FF-4912-A9B6-F1693F32734A}" type="sibTrans" cxnId="{5D6F20E9-847E-4AEB-8C9B-E75470C8ABAB}">
      <dgm:prSet/>
      <dgm:spPr/>
      <dgm:t>
        <a:bodyPr/>
        <a:lstStyle/>
        <a:p>
          <a:endParaRPr lang="en-GB"/>
        </a:p>
      </dgm:t>
    </dgm:pt>
    <dgm:pt modelId="{C1B72545-1E7D-4BD8-A8CE-5EFB14E8E9E4}">
      <dgm:prSet phldrT="[Text]"/>
      <dgm:spPr/>
      <dgm:t>
        <a:bodyPr/>
        <a:lstStyle/>
        <a:p>
          <a:r>
            <a:rPr lang="de-DE" noProof="0" dirty="0" smtClean="0"/>
            <a:t>Prozess-Engine</a:t>
          </a:r>
        </a:p>
      </dgm:t>
    </dgm:pt>
    <dgm:pt modelId="{EF90A83D-C10C-4A0B-856D-7891F5561E35}" type="parTrans" cxnId="{E8411078-9C20-41E0-80FF-93692C76C513}">
      <dgm:prSet/>
      <dgm:spPr/>
      <dgm:t>
        <a:bodyPr/>
        <a:lstStyle/>
        <a:p>
          <a:endParaRPr lang="de-DE" noProof="0"/>
        </a:p>
      </dgm:t>
    </dgm:pt>
    <dgm:pt modelId="{7AF04973-0D30-4B4F-9CA4-0967AB706133}" type="sibTrans" cxnId="{E8411078-9C20-41E0-80FF-93692C76C513}">
      <dgm:prSet/>
      <dgm:spPr/>
      <dgm:t>
        <a:bodyPr/>
        <a:lstStyle/>
        <a:p>
          <a:endParaRPr lang="en-GB"/>
        </a:p>
      </dgm:t>
    </dgm:pt>
    <dgm:pt modelId="{5FCE2F4A-1A29-4AB3-87D1-4027D6596026}">
      <dgm:prSet phldrT="[Text]"/>
      <dgm:spPr/>
      <dgm:t>
        <a:bodyPr/>
        <a:lstStyle/>
        <a:p>
          <a:r>
            <a:rPr lang="de-DE" noProof="0" dirty="0" smtClean="0"/>
            <a:t>Laufzeitumgebung</a:t>
          </a:r>
        </a:p>
      </dgm:t>
    </dgm:pt>
    <dgm:pt modelId="{C6ACED4A-C491-440C-91BE-9DCD2C4D7D46}" type="parTrans" cxnId="{A2EFE419-6E02-4608-BF5A-10A23F161DD1}">
      <dgm:prSet/>
      <dgm:spPr/>
      <dgm:t>
        <a:bodyPr/>
        <a:lstStyle/>
        <a:p>
          <a:endParaRPr lang="de-DE" noProof="0"/>
        </a:p>
      </dgm:t>
    </dgm:pt>
    <dgm:pt modelId="{EFF0FE31-145F-4A5D-BF2D-E498C2E58680}" type="sibTrans" cxnId="{A2EFE419-6E02-4608-BF5A-10A23F161DD1}">
      <dgm:prSet/>
      <dgm:spPr/>
      <dgm:t>
        <a:bodyPr/>
        <a:lstStyle/>
        <a:p>
          <a:endParaRPr lang="en-GB"/>
        </a:p>
      </dgm:t>
    </dgm:pt>
    <dgm:pt modelId="{6422505F-48BC-4086-A9D2-4CFAF98431C6}" type="pres">
      <dgm:prSet presAssocID="{EE69392C-9572-4D51-B7F7-11CE8D6BB36E}" presName="diagram" presStyleCnt="0">
        <dgm:presLayoutVars>
          <dgm:chPref val="1"/>
          <dgm:dir/>
          <dgm:animOne val="branch"/>
          <dgm:animLvl val="lvl"/>
          <dgm:resizeHandles/>
        </dgm:presLayoutVars>
      </dgm:prSet>
      <dgm:spPr/>
      <dgm:t>
        <a:bodyPr/>
        <a:lstStyle/>
        <a:p>
          <a:endParaRPr lang="en-GB"/>
        </a:p>
      </dgm:t>
    </dgm:pt>
    <dgm:pt modelId="{3318A79F-3CC7-4E9B-95F6-47E9F01FAB42}" type="pres">
      <dgm:prSet presAssocID="{CD13D6CD-A895-4963-A7A5-50ADAA139F02}" presName="root" presStyleCnt="0"/>
      <dgm:spPr/>
      <dgm:t>
        <a:bodyPr/>
        <a:lstStyle/>
        <a:p>
          <a:endParaRPr lang="de-DE"/>
        </a:p>
      </dgm:t>
    </dgm:pt>
    <dgm:pt modelId="{25BBE0BB-16DB-42CB-8E13-F918ADC0340F}" type="pres">
      <dgm:prSet presAssocID="{CD13D6CD-A895-4963-A7A5-50ADAA139F02}" presName="rootComposite" presStyleCnt="0"/>
      <dgm:spPr/>
      <dgm:t>
        <a:bodyPr/>
        <a:lstStyle/>
        <a:p>
          <a:endParaRPr lang="de-DE"/>
        </a:p>
      </dgm:t>
    </dgm:pt>
    <dgm:pt modelId="{AFC92124-6D0A-4B98-8DA8-63E6DE55BDF9}" type="pres">
      <dgm:prSet presAssocID="{CD13D6CD-A895-4963-A7A5-50ADAA139F02}" presName="rootText" presStyleLbl="node1" presStyleIdx="0" presStyleCnt="4"/>
      <dgm:spPr/>
      <dgm:t>
        <a:bodyPr/>
        <a:lstStyle/>
        <a:p>
          <a:endParaRPr lang="en-GB"/>
        </a:p>
      </dgm:t>
    </dgm:pt>
    <dgm:pt modelId="{3FB97616-59AA-4A93-A6D9-05C874114F8D}" type="pres">
      <dgm:prSet presAssocID="{CD13D6CD-A895-4963-A7A5-50ADAA139F02}" presName="rootConnector" presStyleLbl="node1" presStyleIdx="0" presStyleCnt="4"/>
      <dgm:spPr/>
      <dgm:t>
        <a:bodyPr/>
        <a:lstStyle/>
        <a:p>
          <a:endParaRPr lang="en-GB"/>
        </a:p>
      </dgm:t>
    </dgm:pt>
    <dgm:pt modelId="{6C61E413-0A4D-4030-8197-679F9E5F0F06}" type="pres">
      <dgm:prSet presAssocID="{CD13D6CD-A895-4963-A7A5-50ADAA139F02}" presName="childShape" presStyleCnt="0"/>
      <dgm:spPr/>
      <dgm:t>
        <a:bodyPr/>
        <a:lstStyle/>
        <a:p>
          <a:endParaRPr lang="de-DE"/>
        </a:p>
      </dgm:t>
    </dgm:pt>
    <dgm:pt modelId="{9B27AA9B-D512-4062-98C3-72D94B185B19}" type="pres">
      <dgm:prSet presAssocID="{EF90A83D-C10C-4A0B-856D-7891F5561E35}" presName="Name13" presStyleLbl="parChTrans1D2" presStyleIdx="0" presStyleCnt="8"/>
      <dgm:spPr/>
      <dgm:t>
        <a:bodyPr/>
        <a:lstStyle/>
        <a:p>
          <a:endParaRPr lang="en-GB"/>
        </a:p>
      </dgm:t>
    </dgm:pt>
    <dgm:pt modelId="{E2C157A5-E2CE-41CF-98F7-0A5708C6C706}" type="pres">
      <dgm:prSet presAssocID="{C1B72545-1E7D-4BD8-A8CE-5EFB14E8E9E4}" presName="childText" presStyleLbl="bgAcc1" presStyleIdx="0" presStyleCnt="8">
        <dgm:presLayoutVars>
          <dgm:bulletEnabled val="1"/>
        </dgm:presLayoutVars>
      </dgm:prSet>
      <dgm:spPr/>
      <dgm:t>
        <a:bodyPr/>
        <a:lstStyle/>
        <a:p>
          <a:endParaRPr lang="en-GB"/>
        </a:p>
      </dgm:t>
    </dgm:pt>
    <dgm:pt modelId="{1DFF850E-07D8-40A4-94FE-A6AFDD87A1BE}" type="pres">
      <dgm:prSet presAssocID="{C6ACED4A-C491-440C-91BE-9DCD2C4D7D46}" presName="Name13" presStyleLbl="parChTrans1D2" presStyleIdx="1" presStyleCnt="8"/>
      <dgm:spPr/>
      <dgm:t>
        <a:bodyPr/>
        <a:lstStyle/>
        <a:p>
          <a:endParaRPr lang="en-GB"/>
        </a:p>
      </dgm:t>
    </dgm:pt>
    <dgm:pt modelId="{A4A3C89C-F90C-4345-8427-BC2415892534}" type="pres">
      <dgm:prSet presAssocID="{5FCE2F4A-1A29-4AB3-87D1-4027D6596026}" presName="childText" presStyleLbl="bgAcc1" presStyleIdx="1" presStyleCnt="8">
        <dgm:presLayoutVars>
          <dgm:bulletEnabled val="1"/>
        </dgm:presLayoutVars>
      </dgm:prSet>
      <dgm:spPr/>
      <dgm:t>
        <a:bodyPr/>
        <a:lstStyle/>
        <a:p>
          <a:endParaRPr lang="en-GB"/>
        </a:p>
      </dgm:t>
    </dgm:pt>
    <dgm:pt modelId="{25BA3F07-F05E-4457-B6D6-74865184BBAA}" type="pres">
      <dgm:prSet presAssocID="{62B753F6-7E87-4588-B454-9A3FBA731687}" presName="root" presStyleCnt="0"/>
      <dgm:spPr/>
      <dgm:t>
        <a:bodyPr/>
        <a:lstStyle/>
        <a:p>
          <a:endParaRPr lang="de-DE"/>
        </a:p>
      </dgm:t>
    </dgm:pt>
    <dgm:pt modelId="{37FBB19F-4DBC-49BD-A1AB-F12052DFC4C3}" type="pres">
      <dgm:prSet presAssocID="{62B753F6-7E87-4588-B454-9A3FBA731687}" presName="rootComposite" presStyleCnt="0"/>
      <dgm:spPr/>
      <dgm:t>
        <a:bodyPr/>
        <a:lstStyle/>
        <a:p>
          <a:endParaRPr lang="de-DE"/>
        </a:p>
      </dgm:t>
    </dgm:pt>
    <dgm:pt modelId="{3BA157D3-CBF5-43D1-BCB4-5CC410078272}" type="pres">
      <dgm:prSet presAssocID="{62B753F6-7E87-4588-B454-9A3FBA731687}" presName="rootText" presStyleLbl="node1" presStyleIdx="1" presStyleCnt="4"/>
      <dgm:spPr/>
      <dgm:t>
        <a:bodyPr/>
        <a:lstStyle/>
        <a:p>
          <a:endParaRPr lang="en-GB"/>
        </a:p>
      </dgm:t>
    </dgm:pt>
    <dgm:pt modelId="{45FEF894-ADA1-42D9-855B-82EAF8283B4E}" type="pres">
      <dgm:prSet presAssocID="{62B753F6-7E87-4588-B454-9A3FBA731687}" presName="rootConnector" presStyleLbl="node1" presStyleIdx="1" presStyleCnt="4"/>
      <dgm:spPr/>
      <dgm:t>
        <a:bodyPr/>
        <a:lstStyle/>
        <a:p>
          <a:endParaRPr lang="en-GB"/>
        </a:p>
      </dgm:t>
    </dgm:pt>
    <dgm:pt modelId="{FBE08852-ECC1-4AB4-BC4B-3F43A9D0442E}" type="pres">
      <dgm:prSet presAssocID="{62B753F6-7E87-4588-B454-9A3FBA731687}" presName="childShape" presStyleCnt="0"/>
      <dgm:spPr/>
      <dgm:t>
        <a:bodyPr/>
        <a:lstStyle/>
        <a:p>
          <a:endParaRPr lang="de-DE"/>
        </a:p>
      </dgm:t>
    </dgm:pt>
    <dgm:pt modelId="{E997BC01-9EE1-4858-850D-D110E19CD707}" type="pres">
      <dgm:prSet presAssocID="{1CF7E6BB-621F-4AF3-B262-0031DA8087F8}" presName="Name13" presStyleLbl="parChTrans1D2" presStyleIdx="2" presStyleCnt="8"/>
      <dgm:spPr/>
      <dgm:t>
        <a:bodyPr/>
        <a:lstStyle/>
        <a:p>
          <a:endParaRPr lang="en-GB"/>
        </a:p>
      </dgm:t>
    </dgm:pt>
    <dgm:pt modelId="{ED862EE3-DCB4-4327-9B10-7307EA765CFF}" type="pres">
      <dgm:prSet presAssocID="{4E2E9B9C-462D-46A0-9407-2EC1E5D05735}" presName="childText" presStyleLbl="bgAcc1" presStyleIdx="2" presStyleCnt="8">
        <dgm:presLayoutVars>
          <dgm:bulletEnabled val="1"/>
        </dgm:presLayoutVars>
      </dgm:prSet>
      <dgm:spPr/>
      <dgm:t>
        <a:bodyPr/>
        <a:lstStyle/>
        <a:p>
          <a:endParaRPr lang="en-GB"/>
        </a:p>
      </dgm:t>
    </dgm:pt>
    <dgm:pt modelId="{4DFFCC59-95A2-416E-B668-81590EA1C283}" type="pres">
      <dgm:prSet presAssocID="{6B5564CA-53E4-479E-B5A4-7154EBC123CB}" presName="Name13" presStyleLbl="parChTrans1D2" presStyleIdx="3" presStyleCnt="8"/>
      <dgm:spPr/>
      <dgm:t>
        <a:bodyPr/>
        <a:lstStyle/>
        <a:p>
          <a:endParaRPr lang="en-GB"/>
        </a:p>
      </dgm:t>
    </dgm:pt>
    <dgm:pt modelId="{AB1702BD-E670-4B4A-8C0A-651F8C33EBED}" type="pres">
      <dgm:prSet presAssocID="{5266D703-C458-4032-B155-25B92735873C}" presName="childText" presStyleLbl="bgAcc1" presStyleIdx="3" presStyleCnt="8">
        <dgm:presLayoutVars>
          <dgm:bulletEnabled val="1"/>
        </dgm:presLayoutVars>
      </dgm:prSet>
      <dgm:spPr/>
      <dgm:t>
        <a:bodyPr/>
        <a:lstStyle/>
        <a:p>
          <a:endParaRPr lang="en-GB"/>
        </a:p>
      </dgm:t>
    </dgm:pt>
    <dgm:pt modelId="{2D18A7D2-7AE8-4336-B0C5-03CED4A7452C}" type="pres">
      <dgm:prSet presAssocID="{67A9BBF8-D755-4624-9E4A-FE528D2DB33F}" presName="root" presStyleCnt="0"/>
      <dgm:spPr/>
      <dgm:t>
        <a:bodyPr/>
        <a:lstStyle/>
        <a:p>
          <a:endParaRPr lang="de-DE"/>
        </a:p>
      </dgm:t>
    </dgm:pt>
    <dgm:pt modelId="{063FBB3A-604E-4333-A3C8-ED58ACFDAE2B}" type="pres">
      <dgm:prSet presAssocID="{67A9BBF8-D755-4624-9E4A-FE528D2DB33F}" presName="rootComposite" presStyleCnt="0"/>
      <dgm:spPr/>
      <dgm:t>
        <a:bodyPr/>
        <a:lstStyle/>
        <a:p>
          <a:endParaRPr lang="de-DE"/>
        </a:p>
      </dgm:t>
    </dgm:pt>
    <dgm:pt modelId="{8FA63151-F23A-45E5-AB30-E5A724D6CDF2}" type="pres">
      <dgm:prSet presAssocID="{67A9BBF8-D755-4624-9E4A-FE528D2DB33F}" presName="rootText" presStyleLbl="node1" presStyleIdx="2" presStyleCnt="4"/>
      <dgm:spPr/>
      <dgm:t>
        <a:bodyPr/>
        <a:lstStyle/>
        <a:p>
          <a:endParaRPr lang="en-GB"/>
        </a:p>
      </dgm:t>
    </dgm:pt>
    <dgm:pt modelId="{F4C022DE-D235-4FB4-9391-1434F0B40578}" type="pres">
      <dgm:prSet presAssocID="{67A9BBF8-D755-4624-9E4A-FE528D2DB33F}" presName="rootConnector" presStyleLbl="node1" presStyleIdx="2" presStyleCnt="4"/>
      <dgm:spPr/>
      <dgm:t>
        <a:bodyPr/>
        <a:lstStyle/>
        <a:p>
          <a:endParaRPr lang="en-GB"/>
        </a:p>
      </dgm:t>
    </dgm:pt>
    <dgm:pt modelId="{96A055E5-1BAC-4C03-B6A0-46F337517879}" type="pres">
      <dgm:prSet presAssocID="{67A9BBF8-D755-4624-9E4A-FE528D2DB33F}" presName="childShape" presStyleCnt="0"/>
      <dgm:spPr/>
      <dgm:t>
        <a:bodyPr/>
        <a:lstStyle/>
        <a:p>
          <a:endParaRPr lang="de-DE"/>
        </a:p>
      </dgm:t>
    </dgm:pt>
    <dgm:pt modelId="{4698B74B-C695-47B2-A7B9-2A3E84E77D49}" type="pres">
      <dgm:prSet presAssocID="{2FF8F568-7D81-4BD1-89BE-F6E51FDF25EA}" presName="Name13" presStyleLbl="parChTrans1D2" presStyleIdx="4" presStyleCnt="8"/>
      <dgm:spPr/>
      <dgm:t>
        <a:bodyPr/>
        <a:lstStyle/>
        <a:p>
          <a:endParaRPr lang="en-GB"/>
        </a:p>
      </dgm:t>
    </dgm:pt>
    <dgm:pt modelId="{92D4029F-A0DD-498B-8E0A-7A1510367F08}" type="pres">
      <dgm:prSet presAssocID="{7FED7CB1-F936-4EE8-A093-C962DBC00993}" presName="childText" presStyleLbl="bgAcc1" presStyleIdx="4" presStyleCnt="8">
        <dgm:presLayoutVars>
          <dgm:bulletEnabled val="1"/>
        </dgm:presLayoutVars>
      </dgm:prSet>
      <dgm:spPr/>
      <dgm:t>
        <a:bodyPr/>
        <a:lstStyle/>
        <a:p>
          <a:endParaRPr lang="en-GB"/>
        </a:p>
      </dgm:t>
    </dgm:pt>
    <dgm:pt modelId="{B7B2A0C6-0494-4711-B63C-50084881DA0D}" type="pres">
      <dgm:prSet presAssocID="{71CFF6CC-8FC2-4EE4-8DC8-3174B48C6AC2}" presName="root" presStyleCnt="0"/>
      <dgm:spPr/>
      <dgm:t>
        <a:bodyPr/>
        <a:lstStyle/>
        <a:p>
          <a:endParaRPr lang="de-DE"/>
        </a:p>
      </dgm:t>
    </dgm:pt>
    <dgm:pt modelId="{C1EDE857-6C1D-4953-BCDF-9BB52BA7ABEB}" type="pres">
      <dgm:prSet presAssocID="{71CFF6CC-8FC2-4EE4-8DC8-3174B48C6AC2}" presName="rootComposite" presStyleCnt="0"/>
      <dgm:spPr/>
      <dgm:t>
        <a:bodyPr/>
        <a:lstStyle/>
        <a:p>
          <a:endParaRPr lang="de-DE"/>
        </a:p>
      </dgm:t>
    </dgm:pt>
    <dgm:pt modelId="{03188087-AB06-48A6-9FDD-037FA78BE42C}" type="pres">
      <dgm:prSet presAssocID="{71CFF6CC-8FC2-4EE4-8DC8-3174B48C6AC2}" presName="rootText" presStyleLbl="node1" presStyleIdx="3" presStyleCnt="4"/>
      <dgm:spPr/>
      <dgm:t>
        <a:bodyPr/>
        <a:lstStyle/>
        <a:p>
          <a:endParaRPr lang="en-GB"/>
        </a:p>
      </dgm:t>
    </dgm:pt>
    <dgm:pt modelId="{9906EEBF-6983-4168-AC82-43D51BAFC265}" type="pres">
      <dgm:prSet presAssocID="{71CFF6CC-8FC2-4EE4-8DC8-3174B48C6AC2}" presName="rootConnector" presStyleLbl="node1" presStyleIdx="3" presStyleCnt="4"/>
      <dgm:spPr/>
      <dgm:t>
        <a:bodyPr/>
        <a:lstStyle/>
        <a:p>
          <a:endParaRPr lang="en-GB"/>
        </a:p>
      </dgm:t>
    </dgm:pt>
    <dgm:pt modelId="{BA8A8927-CAE6-4254-88FF-52FEDAEC41D0}" type="pres">
      <dgm:prSet presAssocID="{71CFF6CC-8FC2-4EE4-8DC8-3174B48C6AC2}" presName="childShape" presStyleCnt="0"/>
      <dgm:spPr/>
      <dgm:t>
        <a:bodyPr/>
        <a:lstStyle/>
        <a:p>
          <a:endParaRPr lang="de-DE"/>
        </a:p>
      </dgm:t>
    </dgm:pt>
    <dgm:pt modelId="{9871B104-2F0D-484D-8657-0E99F7026464}" type="pres">
      <dgm:prSet presAssocID="{1242DF41-EB11-4DB8-B96C-721CD5127A78}" presName="Name13" presStyleLbl="parChTrans1D2" presStyleIdx="5" presStyleCnt="8"/>
      <dgm:spPr/>
      <dgm:t>
        <a:bodyPr/>
        <a:lstStyle/>
        <a:p>
          <a:endParaRPr lang="en-GB"/>
        </a:p>
      </dgm:t>
    </dgm:pt>
    <dgm:pt modelId="{3FDC9A61-53A9-4CA1-8D7A-6A9E0B191DAF}" type="pres">
      <dgm:prSet presAssocID="{183CB5BE-BCBA-43BF-82CB-5A15FCB75AA2}" presName="childText" presStyleLbl="bgAcc1" presStyleIdx="5" presStyleCnt="8">
        <dgm:presLayoutVars>
          <dgm:bulletEnabled val="1"/>
        </dgm:presLayoutVars>
      </dgm:prSet>
      <dgm:spPr/>
      <dgm:t>
        <a:bodyPr/>
        <a:lstStyle/>
        <a:p>
          <a:endParaRPr lang="en-GB"/>
        </a:p>
      </dgm:t>
    </dgm:pt>
    <dgm:pt modelId="{06A647F5-93C1-4DD5-B074-A29832DC3871}" type="pres">
      <dgm:prSet presAssocID="{625951C1-87B1-47F3-A663-884361132311}" presName="Name13" presStyleLbl="parChTrans1D2" presStyleIdx="6" presStyleCnt="8"/>
      <dgm:spPr/>
      <dgm:t>
        <a:bodyPr/>
        <a:lstStyle/>
        <a:p>
          <a:endParaRPr lang="en-GB"/>
        </a:p>
      </dgm:t>
    </dgm:pt>
    <dgm:pt modelId="{E7852B48-D22B-437B-8B78-F2A77C0416F4}" type="pres">
      <dgm:prSet presAssocID="{E3DC09BE-0EB3-44BE-87F6-A58658AA41CE}" presName="childText" presStyleLbl="bgAcc1" presStyleIdx="6" presStyleCnt="8">
        <dgm:presLayoutVars>
          <dgm:bulletEnabled val="1"/>
        </dgm:presLayoutVars>
      </dgm:prSet>
      <dgm:spPr/>
      <dgm:t>
        <a:bodyPr/>
        <a:lstStyle/>
        <a:p>
          <a:endParaRPr lang="en-GB"/>
        </a:p>
      </dgm:t>
    </dgm:pt>
    <dgm:pt modelId="{B24EC82F-3319-4579-957B-749F4425DD20}" type="pres">
      <dgm:prSet presAssocID="{FFA6F503-64FB-4833-A84D-3F3E72EF755E}" presName="Name13" presStyleLbl="parChTrans1D2" presStyleIdx="7" presStyleCnt="8"/>
      <dgm:spPr/>
      <dgm:t>
        <a:bodyPr/>
        <a:lstStyle/>
        <a:p>
          <a:endParaRPr lang="en-GB"/>
        </a:p>
      </dgm:t>
    </dgm:pt>
    <dgm:pt modelId="{3325E6AF-DF7A-4E62-A3C0-2A0F586F25F1}" type="pres">
      <dgm:prSet presAssocID="{65E472EB-D3B1-43FB-A83C-6A7C039FB506}" presName="childText" presStyleLbl="bgAcc1" presStyleIdx="7" presStyleCnt="8">
        <dgm:presLayoutVars>
          <dgm:bulletEnabled val="1"/>
        </dgm:presLayoutVars>
      </dgm:prSet>
      <dgm:spPr/>
      <dgm:t>
        <a:bodyPr/>
        <a:lstStyle/>
        <a:p>
          <a:endParaRPr lang="en-GB"/>
        </a:p>
      </dgm:t>
    </dgm:pt>
  </dgm:ptLst>
  <dgm:cxnLst>
    <dgm:cxn modelId="{18F37079-3A9C-4F79-81BF-83D46E9F4959}" type="presOf" srcId="{2FF8F568-7D81-4BD1-89BE-F6E51FDF25EA}" destId="{4698B74B-C695-47B2-A7B9-2A3E84E77D49}" srcOrd="0" destOrd="0" presId="urn:microsoft.com/office/officeart/2005/8/layout/hierarchy3"/>
    <dgm:cxn modelId="{BEF66692-0886-431F-9415-F3A11AA24DB4}" srcId="{EE69392C-9572-4D51-B7F7-11CE8D6BB36E}" destId="{71CFF6CC-8FC2-4EE4-8DC8-3174B48C6AC2}" srcOrd="3" destOrd="0" parTransId="{B998DD23-CD73-4CF4-9CF8-9E4D03FC74F1}" sibTransId="{60C61D9E-13CB-4E2E-B3E8-62C0DE18F43A}"/>
    <dgm:cxn modelId="{19CECDEF-330B-4610-9E28-7A1D8B78D9FE}" type="presOf" srcId="{EF90A83D-C10C-4A0B-856D-7891F5561E35}" destId="{9B27AA9B-D512-4062-98C3-72D94B185B19}" srcOrd="0" destOrd="0" presId="urn:microsoft.com/office/officeart/2005/8/layout/hierarchy3"/>
    <dgm:cxn modelId="{1DA0A470-4CE6-44C0-A005-8BBFC4DFBA08}" srcId="{62B753F6-7E87-4588-B454-9A3FBA731687}" destId="{4E2E9B9C-462D-46A0-9407-2EC1E5D05735}" srcOrd="0" destOrd="0" parTransId="{1CF7E6BB-621F-4AF3-B262-0031DA8087F8}" sibTransId="{FD47FC69-2740-4F51-9473-624F6FE77917}"/>
    <dgm:cxn modelId="{C6A4D461-D08A-4FDB-A7A6-AA1A131F354E}" type="presOf" srcId="{7FED7CB1-F936-4EE8-A093-C962DBC00993}" destId="{92D4029F-A0DD-498B-8E0A-7A1510367F08}" srcOrd="0" destOrd="0" presId="urn:microsoft.com/office/officeart/2005/8/layout/hierarchy3"/>
    <dgm:cxn modelId="{BE8CE0E7-929C-4C86-9D9A-D72ED8F95525}" type="presOf" srcId="{C6ACED4A-C491-440C-91BE-9DCD2C4D7D46}" destId="{1DFF850E-07D8-40A4-94FE-A6AFDD87A1BE}" srcOrd="0" destOrd="0" presId="urn:microsoft.com/office/officeart/2005/8/layout/hierarchy3"/>
    <dgm:cxn modelId="{1D8A185B-26AD-47BD-8FA1-09BA9E0B8E1E}" srcId="{71CFF6CC-8FC2-4EE4-8DC8-3174B48C6AC2}" destId="{183CB5BE-BCBA-43BF-82CB-5A15FCB75AA2}" srcOrd="0" destOrd="0" parTransId="{1242DF41-EB11-4DB8-B96C-721CD5127A78}" sibTransId="{A6C93AFE-BB2F-4E85-B729-95D5D9B2862D}"/>
    <dgm:cxn modelId="{61035894-0F87-4823-B38B-3DB54C78F612}" type="presOf" srcId="{71CFF6CC-8FC2-4EE4-8DC8-3174B48C6AC2}" destId="{9906EEBF-6983-4168-AC82-43D51BAFC265}" srcOrd="1" destOrd="0" presId="urn:microsoft.com/office/officeart/2005/8/layout/hierarchy3"/>
    <dgm:cxn modelId="{9F544BB3-DEAE-4CF2-B7CA-4DD59CE7AD91}" type="presOf" srcId="{6B5564CA-53E4-479E-B5A4-7154EBC123CB}" destId="{4DFFCC59-95A2-416E-B668-81590EA1C283}" srcOrd="0" destOrd="0" presId="urn:microsoft.com/office/officeart/2005/8/layout/hierarchy3"/>
    <dgm:cxn modelId="{10FCE9C4-21AB-469F-81A2-897B5F66B8B5}" type="presOf" srcId="{E3DC09BE-0EB3-44BE-87F6-A58658AA41CE}" destId="{E7852B48-D22B-437B-8B78-F2A77C0416F4}" srcOrd="0" destOrd="0" presId="urn:microsoft.com/office/officeart/2005/8/layout/hierarchy3"/>
    <dgm:cxn modelId="{63180356-8CB8-434A-AFD6-83AB70F3CAA7}" type="presOf" srcId="{625951C1-87B1-47F3-A663-884361132311}" destId="{06A647F5-93C1-4DD5-B074-A29832DC3871}" srcOrd="0" destOrd="0" presId="urn:microsoft.com/office/officeart/2005/8/layout/hierarchy3"/>
    <dgm:cxn modelId="{3E99D9FA-9EE7-44AF-9568-8A4D8298E244}" type="presOf" srcId="{4E2E9B9C-462D-46A0-9407-2EC1E5D05735}" destId="{ED862EE3-DCB4-4327-9B10-7307EA765CFF}" srcOrd="0" destOrd="0" presId="urn:microsoft.com/office/officeart/2005/8/layout/hierarchy3"/>
    <dgm:cxn modelId="{9B98FAAE-C75D-4AD9-8DBC-01C30B8D6125}" type="presOf" srcId="{62B753F6-7E87-4588-B454-9A3FBA731687}" destId="{3BA157D3-CBF5-43D1-BCB4-5CC410078272}" srcOrd="0" destOrd="0" presId="urn:microsoft.com/office/officeart/2005/8/layout/hierarchy3"/>
    <dgm:cxn modelId="{FC7F5B8C-5034-4A7A-8CCA-3005971BE8C8}" type="presOf" srcId="{71CFF6CC-8FC2-4EE4-8DC8-3174B48C6AC2}" destId="{03188087-AB06-48A6-9FDD-037FA78BE42C}" srcOrd="0" destOrd="0" presId="urn:microsoft.com/office/officeart/2005/8/layout/hierarchy3"/>
    <dgm:cxn modelId="{468A2C88-7C5D-4F9A-B0E1-C553292C87E8}" srcId="{EE69392C-9572-4D51-B7F7-11CE8D6BB36E}" destId="{62B753F6-7E87-4588-B454-9A3FBA731687}" srcOrd="1" destOrd="0" parTransId="{00B5EF50-5A42-4F93-9FF5-59E2D063925C}" sibTransId="{B26931F3-014B-42F4-9BEF-BC76487618D3}"/>
    <dgm:cxn modelId="{E8411078-9C20-41E0-80FF-93692C76C513}" srcId="{CD13D6CD-A895-4963-A7A5-50ADAA139F02}" destId="{C1B72545-1E7D-4BD8-A8CE-5EFB14E8E9E4}" srcOrd="0" destOrd="0" parTransId="{EF90A83D-C10C-4A0B-856D-7891F5561E35}" sibTransId="{7AF04973-0D30-4B4F-9CA4-0967AB706133}"/>
    <dgm:cxn modelId="{C66A71E5-51BA-4388-A2BD-4B7226F021F1}" type="presOf" srcId="{67A9BBF8-D755-4624-9E4A-FE528D2DB33F}" destId="{F4C022DE-D235-4FB4-9391-1434F0B40578}" srcOrd="1" destOrd="0" presId="urn:microsoft.com/office/officeart/2005/8/layout/hierarchy3"/>
    <dgm:cxn modelId="{B336E83B-32D7-4956-A67D-0B44F8295817}" type="presOf" srcId="{CD13D6CD-A895-4963-A7A5-50ADAA139F02}" destId="{3FB97616-59AA-4A93-A6D9-05C874114F8D}" srcOrd="1" destOrd="0" presId="urn:microsoft.com/office/officeart/2005/8/layout/hierarchy3"/>
    <dgm:cxn modelId="{E5B95E38-B564-44C7-AC7A-F02BAFBD3A6C}" type="presOf" srcId="{CD13D6CD-A895-4963-A7A5-50ADAA139F02}" destId="{AFC92124-6D0A-4B98-8DA8-63E6DE55BDF9}" srcOrd="0" destOrd="0" presId="urn:microsoft.com/office/officeart/2005/8/layout/hierarchy3"/>
    <dgm:cxn modelId="{A2EFE419-6E02-4608-BF5A-10A23F161DD1}" srcId="{CD13D6CD-A895-4963-A7A5-50ADAA139F02}" destId="{5FCE2F4A-1A29-4AB3-87D1-4027D6596026}" srcOrd="1" destOrd="0" parTransId="{C6ACED4A-C491-440C-91BE-9DCD2C4D7D46}" sibTransId="{EFF0FE31-145F-4A5D-BF2D-E498C2E58680}"/>
    <dgm:cxn modelId="{5436FF44-9CDE-4EBE-9310-78B2DC18C6A4}" srcId="{71CFF6CC-8FC2-4EE4-8DC8-3174B48C6AC2}" destId="{65E472EB-D3B1-43FB-A83C-6A7C039FB506}" srcOrd="2" destOrd="0" parTransId="{FFA6F503-64FB-4833-A84D-3F3E72EF755E}" sibTransId="{3AD2A3F2-AAFF-4F6A-98CA-7CACC3CC906E}"/>
    <dgm:cxn modelId="{3CAE9F5F-9E6A-4C54-A282-A4555B55EE93}" type="presOf" srcId="{5266D703-C458-4032-B155-25B92735873C}" destId="{AB1702BD-E670-4B4A-8C0A-651F8C33EBED}" srcOrd="0" destOrd="0" presId="urn:microsoft.com/office/officeart/2005/8/layout/hierarchy3"/>
    <dgm:cxn modelId="{35B4C2E3-F981-497E-B0F6-0B8F24467C36}" srcId="{EE69392C-9572-4D51-B7F7-11CE8D6BB36E}" destId="{67A9BBF8-D755-4624-9E4A-FE528D2DB33F}" srcOrd="2" destOrd="0" parTransId="{DBB612B7-50B5-4911-BCFD-7B2D2E305E66}" sibTransId="{3AB4D54C-B7EF-4D76-8360-609E648BC6BC}"/>
    <dgm:cxn modelId="{15D240BD-5E70-4114-BA74-AC30501E5316}" type="presOf" srcId="{1242DF41-EB11-4DB8-B96C-721CD5127A78}" destId="{9871B104-2F0D-484D-8657-0E99F7026464}" srcOrd="0" destOrd="0" presId="urn:microsoft.com/office/officeart/2005/8/layout/hierarchy3"/>
    <dgm:cxn modelId="{914045C0-DD72-4BD6-BA98-9F700BE773D9}" type="presOf" srcId="{67A9BBF8-D755-4624-9E4A-FE528D2DB33F}" destId="{8FA63151-F23A-45E5-AB30-E5A724D6CDF2}" srcOrd="0" destOrd="0" presId="urn:microsoft.com/office/officeart/2005/8/layout/hierarchy3"/>
    <dgm:cxn modelId="{5D665ECC-402B-49D4-B7CA-73FEC3679E6F}" type="presOf" srcId="{5FCE2F4A-1A29-4AB3-87D1-4027D6596026}" destId="{A4A3C89C-F90C-4345-8427-BC2415892534}" srcOrd="0" destOrd="0" presId="urn:microsoft.com/office/officeart/2005/8/layout/hierarchy3"/>
    <dgm:cxn modelId="{B5186CE6-0033-4FC7-B0E7-367E39004F64}" type="presOf" srcId="{1CF7E6BB-621F-4AF3-B262-0031DA8087F8}" destId="{E997BC01-9EE1-4858-850D-D110E19CD707}" srcOrd="0" destOrd="0" presId="urn:microsoft.com/office/officeart/2005/8/layout/hierarchy3"/>
    <dgm:cxn modelId="{BC613312-166C-4268-A065-587268C88DD9}" type="presOf" srcId="{183CB5BE-BCBA-43BF-82CB-5A15FCB75AA2}" destId="{3FDC9A61-53A9-4CA1-8D7A-6A9E0B191DAF}" srcOrd="0" destOrd="0" presId="urn:microsoft.com/office/officeart/2005/8/layout/hierarchy3"/>
    <dgm:cxn modelId="{1E30442E-0904-415F-B974-E6FE7C373562}" type="presOf" srcId="{62B753F6-7E87-4588-B454-9A3FBA731687}" destId="{45FEF894-ADA1-42D9-855B-82EAF8283B4E}" srcOrd="1" destOrd="0" presId="urn:microsoft.com/office/officeart/2005/8/layout/hierarchy3"/>
    <dgm:cxn modelId="{EBD8F216-A968-4317-9210-75976F59F7B1}" srcId="{62B753F6-7E87-4588-B454-9A3FBA731687}" destId="{5266D703-C458-4032-B155-25B92735873C}" srcOrd="1" destOrd="0" parTransId="{6B5564CA-53E4-479E-B5A4-7154EBC123CB}" sibTransId="{44FC7C44-FC66-4DA5-A289-371C6CF51079}"/>
    <dgm:cxn modelId="{76FF480B-292C-4884-AAB1-3C47EF05FB11}" type="presOf" srcId="{C1B72545-1E7D-4BD8-A8CE-5EFB14E8E9E4}" destId="{E2C157A5-E2CE-41CF-98F7-0A5708C6C706}" srcOrd="0" destOrd="0" presId="urn:microsoft.com/office/officeart/2005/8/layout/hierarchy3"/>
    <dgm:cxn modelId="{942A9507-1872-43F1-9648-4C07A9F07B4B}" type="presOf" srcId="{EE69392C-9572-4D51-B7F7-11CE8D6BB36E}" destId="{6422505F-48BC-4086-A9D2-4CFAF98431C6}" srcOrd="0" destOrd="0" presId="urn:microsoft.com/office/officeart/2005/8/layout/hierarchy3"/>
    <dgm:cxn modelId="{ADA18DE6-26EE-4CF1-9C94-64FF28A4CC90}" type="presOf" srcId="{65E472EB-D3B1-43FB-A83C-6A7C039FB506}" destId="{3325E6AF-DF7A-4E62-A3C0-2A0F586F25F1}" srcOrd="0" destOrd="0" presId="urn:microsoft.com/office/officeart/2005/8/layout/hierarchy3"/>
    <dgm:cxn modelId="{96E45BB3-8534-4DE9-BADD-7133D6A60203}" type="presOf" srcId="{FFA6F503-64FB-4833-A84D-3F3E72EF755E}" destId="{B24EC82F-3319-4579-957B-749F4425DD20}" srcOrd="0" destOrd="0" presId="urn:microsoft.com/office/officeart/2005/8/layout/hierarchy3"/>
    <dgm:cxn modelId="{170C9436-49BE-4D70-BEEC-015694C4F9E0}" srcId="{67A9BBF8-D755-4624-9E4A-FE528D2DB33F}" destId="{7FED7CB1-F936-4EE8-A093-C962DBC00993}" srcOrd="0" destOrd="0" parTransId="{2FF8F568-7D81-4BD1-89BE-F6E51FDF25EA}" sibTransId="{D13EEEF9-5645-48E7-B15F-604993D6AA80}"/>
    <dgm:cxn modelId="{5D6F20E9-847E-4AEB-8C9B-E75470C8ABAB}" srcId="{EE69392C-9572-4D51-B7F7-11CE8D6BB36E}" destId="{CD13D6CD-A895-4963-A7A5-50ADAA139F02}" srcOrd="0" destOrd="0" parTransId="{660CF53A-5DC9-4EB9-AA86-159C8D98EDEE}" sibTransId="{4D30FA75-D1FF-4912-A9B6-F1693F32734A}"/>
    <dgm:cxn modelId="{ACEC47B2-7956-4874-9AE1-17C43142B57D}" srcId="{71CFF6CC-8FC2-4EE4-8DC8-3174B48C6AC2}" destId="{E3DC09BE-0EB3-44BE-87F6-A58658AA41CE}" srcOrd="1" destOrd="0" parTransId="{625951C1-87B1-47F3-A663-884361132311}" sibTransId="{87D734E5-A258-4758-843C-3BF8D88E1C49}"/>
    <dgm:cxn modelId="{40669C2E-A8EA-45A9-9A73-09154BC93001}" type="presParOf" srcId="{6422505F-48BC-4086-A9D2-4CFAF98431C6}" destId="{3318A79F-3CC7-4E9B-95F6-47E9F01FAB42}" srcOrd="0" destOrd="0" presId="urn:microsoft.com/office/officeart/2005/8/layout/hierarchy3"/>
    <dgm:cxn modelId="{F68B4C73-42F7-4717-B2A6-6309CD1D9362}" type="presParOf" srcId="{3318A79F-3CC7-4E9B-95F6-47E9F01FAB42}" destId="{25BBE0BB-16DB-42CB-8E13-F918ADC0340F}" srcOrd="0" destOrd="0" presId="urn:microsoft.com/office/officeart/2005/8/layout/hierarchy3"/>
    <dgm:cxn modelId="{D3008FE7-F21E-4B29-9D30-63CDBB17EB48}" type="presParOf" srcId="{25BBE0BB-16DB-42CB-8E13-F918ADC0340F}" destId="{AFC92124-6D0A-4B98-8DA8-63E6DE55BDF9}" srcOrd="0" destOrd="0" presId="urn:microsoft.com/office/officeart/2005/8/layout/hierarchy3"/>
    <dgm:cxn modelId="{3AD87E32-18B2-441C-AE28-0551A4BC3049}" type="presParOf" srcId="{25BBE0BB-16DB-42CB-8E13-F918ADC0340F}" destId="{3FB97616-59AA-4A93-A6D9-05C874114F8D}" srcOrd="1" destOrd="0" presId="urn:microsoft.com/office/officeart/2005/8/layout/hierarchy3"/>
    <dgm:cxn modelId="{CE873C9A-E7E5-4AEE-8733-04522CEA595A}" type="presParOf" srcId="{3318A79F-3CC7-4E9B-95F6-47E9F01FAB42}" destId="{6C61E413-0A4D-4030-8197-679F9E5F0F06}" srcOrd="1" destOrd="0" presId="urn:microsoft.com/office/officeart/2005/8/layout/hierarchy3"/>
    <dgm:cxn modelId="{36C67A26-26D0-4482-9A04-36FE2FDCE788}" type="presParOf" srcId="{6C61E413-0A4D-4030-8197-679F9E5F0F06}" destId="{9B27AA9B-D512-4062-98C3-72D94B185B19}" srcOrd="0" destOrd="0" presId="urn:microsoft.com/office/officeart/2005/8/layout/hierarchy3"/>
    <dgm:cxn modelId="{E559B103-ECDD-4C02-9934-C196F2DA25CF}" type="presParOf" srcId="{6C61E413-0A4D-4030-8197-679F9E5F0F06}" destId="{E2C157A5-E2CE-41CF-98F7-0A5708C6C706}" srcOrd="1" destOrd="0" presId="urn:microsoft.com/office/officeart/2005/8/layout/hierarchy3"/>
    <dgm:cxn modelId="{DFB6164D-DC2A-40A0-92F5-6DCDB2DC11AF}" type="presParOf" srcId="{6C61E413-0A4D-4030-8197-679F9E5F0F06}" destId="{1DFF850E-07D8-40A4-94FE-A6AFDD87A1BE}" srcOrd="2" destOrd="0" presId="urn:microsoft.com/office/officeart/2005/8/layout/hierarchy3"/>
    <dgm:cxn modelId="{A96DE3AE-4C94-4A78-BD95-3A3B17A31DD4}" type="presParOf" srcId="{6C61E413-0A4D-4030-8197-679F9E5F0F06}" destId="{A4A3C89C-F90C-4345-8427-BC2415892534}" srcOrd="3" destOrd="0" presId="urn:microsoft.com/office/officeart/2005/8/layout/hierarchy3"/>
    <dgm:cxn modelId="{2DB235A9-E164-4E97-B4FE-A70F45290817}" type="presParOf" srcId="{6422505F-48BC-4086-A9D2-4CFAF98431C6}" destId="{25BA3F07-F05E-4457-B6D6-74865184BBAA}" srcOrd="1" destOrd="0" presId="urn:microsoft.com/office/officeart/2005/8/layout/hierarchy3"/>
    <dgm:cxn modelId="{F3082EE3-FD81-482F-A69A-0C64A4278B5D}" type="presParOf" srcId="{25BA3F07-F05E-4457-B6D6-74865184BBAA}" destId="{37FBB19F-4DBC-49BD-A1AB-F12052DFC4C3}" srcOrd="0" destOrd="0" presId="urn:microsoft.com/office/officeart/2005/8/layout/hierarchy3"/>
    <dgm:cxn modelId="{283A6004-E9D8-4A9C-A317-3B60FDE2B837}" type="presParOf" srcId="{37FBB19F-4DBC-49BD-A1AB-F12052DFC4C3}" destId="{3BA157D3-CBF5-43D1-BCB4-5CC410078272}" srcOrd="0" destOrd="0" presId="urn:microsoft.com/office/officeart/2005/8/layout/hierarchy3"/>
    <dgm:cxn modelId="{2EF5BBF9-66E1-443C-8862-DA4DD7F5ECC2}" type="presParOf" srcId="{37FBB19F-4DBC-49BD-A1AB-F12052DFC4C3}" destId="{45FEF894-ADA1-42D9-855B-82EAF8283B4E}" srcOrd="1" destOrd="0" presId="urn:microsoft.com/office/officeart/2005/8/layout/hierarchy3"/>
    <dgm:cxn modelId="{CFE8F0B5-CD3A-4B8E-A9BD-0B671ADF4188}" type="presParOf" srcId="{25BA3F07-F05E-4457-B6D6-74865184BBAA}" destId="{FBE08852-ECC1-4AB4-BC4B-3F43A9D0442E}" srcOrd="1" destOrd="0" presId="urn:microsoft.com/office/officeart/2005/8/layout/hierarchy3"/>
    <dgm:cxn modelId="{CB0D545A-36F9-485D-BF75-592B86D106CA}" type="presParOf" srcId="{FBE08852-ECC1-4AB4-BC4B-3F43A9D0442E}" destId="{E997BC01-9EE1-4858-850D-D110E19CD707}" srcOrd="0" destOrd="0" presId="urn:microsoft.com/office/officeart/2005/8/layout/hierarchy3"/>
    <dgm:cxn modelId="{BDD2FBDC-1A84-4AC2-B6A5-892212BF65E0}" type="presParOf" srcId="{FBE08852-ECC1-4AB4-BC4B-3F43A9D0442E}" destId="{ED862EE3-DCB4-4327-9B10-7307EA765CFF}" srcOrd="1" destOrd="0" presId="urn:microsoft.com/office/officeart/2005/8/layout/hierarchy3"/>
    <dgm:cxn modelId="{0811C702-4CD7-48F1-BF0F-A8A7D2E6EC20}" type="presParOf" srcId="{FBE08852-ECC1-4AB4-BC4B-3F43A9D0442E}" destId="{4DFFCC59-95A2-416E-B668-81590EA1C283}" srcOrd="2" destOrd="0" presId="urn:microsoft.com/office/officeart/2005/8/layout/hierarchy3"/>
    <dgm:cxn modelId="{4AEAF870-9A1B-4E11-A4C9-54B8BBEE319B}" type="presParOf" srcId="{FBE08852-ECC1-4AB4-BC4B-3F43A9D0442E}" destId="{AB1702BD-E670-4B4A-8C0A-651F8C33EBED}" srcOrd="3" destOrd="0" presId="urn:microsoft.com/office/officeart/2005/8/layout/hierarchy3"/>
    <dgm:cxn modelId="{81236948-8BC6-44E2-BA3A-ADD9DF93E5EC}" type="presParOf" srcId="{6422505F-48BC-4086-A9D2-4CFAF98431C6}" destId="{2D18A7D2-7AE8-4336-B0C5-03CED4A7452C}" srcOrd="2" destOrd="0" presId="urn:microsoft.com/office/officeart/2005/8/layout/hierarchy3"/>
    <dgm:cxn modelId="{B1AE1AA1-3812-45BE-9054-85CECEF49CB7}" type="presParOf" srcId="{2D18A7D2-7AE8-4336-B0C5-03CED4A7452C}" destId="{063FBB3A-604E-4333-A3C8-ED58ACFDAE2B}" srcOrd="0" destOrd="0" presId="urn:microsoft.com/office/officeart/2005/8/layout/hierarchy3"/>
    <dgm:cxn modelId="{2D6271D5-0B6C-486B-8517-F74D1921C0A5}" type="presParOf" srcId="{063FBB3A-604E-4333-A3C8-ED58ACFDAE2B}" destId="{8FA63151-F23A-45E5-AB30-E5A724D6CDF2}" srcOrd="0" destOrd="0" presId="urn:microsoft.com/office/officeart/2005/8/layout/hierarchy3"/>
    <dgm:cxn modelId="{48ACC05B-9D23-4327-9392-27AF2D4284A2}" type="presParOf" srcId="{063FBB3A-604E-4333-A3C8-ED58ACFDAE2B}" destId="{F4C022DE-D235-4FB4-9391-1434F0B40578}" srcOrd="1" destOrd="0" presId="urn:microsoft.com/office/officeart/2005/8/layout/hierarchy3"/>
    <dgm:cxn modelId="{0F5BF598-8303-415D-BEC6-36EC098BAA29}" type="presParOf" srcId="{2D18A7D2-7AE8-4336-B0C5-03CED4A7452C}" destId="{96A055E5-1BAC-4C03-B6A0-46F337517879}" srcOrd="1" destOrd="0" presId="urn:microsoft.com/office/officeart/2005/8/layout/hierarchy3"/>
    <dgm:cxn modelId="{0D994CD3-14D6-4A82-A119-0D5CE3EA0011}" type="presParOf" srcId="{96A055E5-1BAC-4C03-B6A0-46F337517879}" destId="{4698B74B-C695-47B2-A7B9-2A3E84E77D49}" srcOrd="0" destOrd="0" presId="urn:microsoft.com/office/officeart/2005/8/layout/hierarchy3"/>
    <dgm:cxn modelId="{65B9F3CA-53D4-44E1-B14B-085252A00DB8}" type="presParOf" srcId="{96A055E5-1BAC-4C03-B6A0-46F337517879}" destId="{92D4029F-A0DD-498B-8E0A-7A1510367F08}" srcOrd="1" destOrd="0" presId="urn:microsoft.com/office/officeart/2005/8/layout/hierarchy3"/>
    <dgm:cxn modelId="{A44B9BB7-AF6B-4ED4-9273-F8F5D02C83F3}" type="presParOf" srcId="{6422505F-48BC-4086-A9D2-4CFAF98431C6}" destId="{B7B2A0C6-0494-4711-B63C-50084881DA0D}" srcOrd="3" destOrd="0" presId="urn:microsoft.com/office/officeart/2005/8/layout/hierarchy3"/>
    <dgm:cxn modelId="{25CCF619-C36B-40E5-92DF-95B65651C52B}" type="presParOf" srcId="{B7B2A0C6-0494-4711-B63C-50084881DA0D}" destId="{C1EDE857-6C1D-4953-BCDF-9BB52BA7ABEB}" srcOrd="0" destOrd="0" presId="urn:microsoft.com/office/officeart/2005/8/layout/hierarchy3"/>
    <dgm:cxn modelId="{A4D36650-778D-4A07-B398-2933105203F9}" type="presParOf" srcId="{C1EDE857-6C1D-4953-BCDF-9BB52BA7ABEB}" destId="{03188087-AB06-48A6-9FDD-037FA78BE42C}" srcOrd="0" destOrd="0" presId="urn:microsoft.com/office/officeart/2005/8/layout/hierarchy3"/>
    <dgm:cxn modelId="{D29FDBC6-F05B-4497-BCB2-8FC58BB8C00F}" type="presParOf" srcId="{C1EDE857-6C1D-4953-BCDF-9BB52BA7ABEB}" destId="{9906EEBF-6983-4168-AC82-43D51BAFC265}" srcOrd="1" destOrd="0" presId="urn:microsoft.com/office/officeart/2005/8/layout/hierarchy3"/>
    <dgm:cxn modelId="{5F31187A-9252-4996-9AAB-62E3DE4411C4}" type="presParOf" srcId="{B7B2A0C6-0494-4711-B63C-50084881DA0D}" destId="{BA8A8927-CAE6-4254-88FF-52FEDAEC41D0}" srcOrd="1" destOrd="0" presId="urn:microsoft.com/office/officeart/2005/8/layout/hierarchy3"/>
    <dgm:cxn modelId="{AB924173-BC9C-4687-80D6-72E2492D4B4E}" type="presParOf" srcId="{BA8A8927-CAE6-4254-88FF-52FEDAEC41D0}" destId="{9871B104-2F0D-484D-8657-0E99F7026464}" srcOrd="0" destOrd="0" presId="urn:microsoft.com/office/officeart/2005/8/layout/hierarchy3"/>
    <dgm:cxn modelId="{BB8B80DB-22D6-45F2-A397-7522112C74EC}" type="presParOf" srcId="{BA8A8927-CAE6-4254-88FF-52FEDAEC41D0}" destId="{3FDC9A61-53A9-4CA1-8D7A-6A9E0B191DAF}" srcOrd="1" destOrd="0" presId="urn:microsoft.com/office/officeart/2005/8/layout/hierarchy3"/>
    <dgm:cxn modelId="{C9AD1B52-A71D-454B-94DC-6BA037CC30DE}" type="presParOf" srcId="{BA8A8927-CAE6-4254-88FF-52FEDAEC41D0}" destId="{06A647F5-93C1-4DD5-B074-A29832DC3871}" srcOrd="2" destOrd="0" presId="urn:microsoft.com/office/officeart/2005/8/layout/hierarchy3"/>
    <dgm:cxn modelId="{56C33EE8-4D71-403E-A54F-A2180E98E5B5}" type="presParOf" srcId="{BA8A8927-CAE6-4254-88FF-52FEDAEC41D0}" destId="{E7852B48-D22B-437B-8B78-F2A77C0416F4}" srcOrd="3" destOrd="0" presId="urn:microsoft.com/office/officeart/2005/8/layout/hierarchy3"/>
    <dgm:cxn modelId="{23EA5A3A-A6F7-4C74-94C7-EDDEC96C5393}" type="presParOf" srcId="{BA8A8927-CAE6-4254-88FF-52FEDAEC41D0}" destId="{B24EC82F-3319-4579-957B-749F4425DD20}" srcOrd="4" destOrd="0" presId="urn:microsoft.com/office/officeart/2005/8/layout/hierarchy3"/>
    <dgm:cxn modelId="{F0DA2A08-74FF-4961-A510-AEBE50785D9E}" type="presParOf" srcId="{BA8A8927-CAE6-4254-88FF-52FEDAEC41D0}" destId="{3325E6AF-DF7A-4E62-A3C0-2A0F586F25F1}"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6B81A-CC59-480F-98F9-52180481D59D}">
      <dsp:nvSpPr>
        <dsp:cNvPr id="0" name=""/>
        <dsp:cNvSpPr/>
      </dsp:nvSpPr>
      <dsp:spPr>
        <a:xfrm>
          <a:off x="0" y="96537"/>
          <a:ext cx="3528392" cy="43173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Customer Frontend</a:t>
          </a:r>
          <a:endParaRPr lang="de-DE" sz="1800" kern="1200" dirty="0"/>
        </a:p>
      </dsp:txBody>
      <dsp:txXfrm>
        <a:off x="21075" y="117612"/>
        <a:ext cx="3486242" cy="389580"/>
      </dsp:txXfrm>
    </dsp:sp>
    <dsp:sp modelId="{6A892285-9332-4CA4-BE7E-82F38D654E97}">
      <dsp:nvSpPr>
        <dsp:cNvPr id="0" name=""/>
        <dsp:cNvSpPr/>
      </dsp:nvSpPr>
      <dsp:spPr>
        <a:xfrm>
          <a:off x="0" y="580107"/>
          <a:ext cx="3528392" cy="431730"/>
        </a:xfrm>
        <a:prstGeom prst="roundRect">
          <a:avLst/>
        </a:prstGeom>
        <a:gradFill rotWithShape="0">
          <a:gsLst>
            <a:gs pos="0">
              <a:schemeClr val="accent5">
                <a:hueOff val="1775589"/>
                <a:satOff val="-196"/>
                <a:lumOff val="-448"/>
                <a:alphaOff val="0"/>
                <a:tint val="50000"/>
                <a:satMod val="300000"/>
              </a:schemeClr>
            </a:gs>
            <a:gs pos="35000">
              <a:schemeClr val="accent5">
                <a:hueOff val="1775589"/>
                <a:satOff val="-196"/>
                <a:lumOff val="-448"/>
                <a:alphaOff val="0"/>
                <a:tint val="37000"/>
                <a:satMod val="300000"/>
              </a:schemeClr>
            </a:gs>
            <a:gs pos="100000">
              <a:schemeClr val="accent5">
                <a:hueOff val="1775589"/>
                <a:satOff val="-196"/>
                <a:lumOff val="-44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Customer Database</a:t>
          </a:r>
          <a:endParaRPr lang="de-DE" sz="1800" kern="1200" dirty="0"/>
        </a:p>
      </dsp:txBody>
      <dsp:txXfrm>
        <a:off x="21075" y="601182"/>
        <a:ext cx="3486242" cy="389580"/>
      </dsp:txXfrm>
    </dsp:sp>
    <dsp:sp modelId="{48A33E75-1DB1-46F8-9287-9CB0D5E018F9}">
      <dsp:nvSpPr>
        <dsp:cNvPr id="0" name=""/>
        <dsp:cNvSpPr/>
      </dsp:nvSpPr>
      <dsp:spPr>
        <a:xfrm>
          <a:off x="0" y="1063677"/>
          <a:ext cx="3528392" cy="431730"/>
        </a:xfrm>
        <a:prstGeom prst="roundRect">
          <a:avLst/>
        </a:prstGeom>
        <a:gradFill rotWithShape="0">
          <a:gsLst>
            <a:gs pos="0">
              <a:schemeClr val="accent5">
                <a:hueOff val="3551179"/>
                <a:satOff val="-392"/>
                <a:lumOff val="-897"/>
                <a:alphaOff val="0"/>
                <a:tint val="50000"/>
                <a:satMod val="300000"/>
              </a:schemeClr>
            </a:gs>
            <a:gs pos="35000">
              <a:schemeClr val="accent5">
                <a:hueOff val="3551179"/>
                <a:satOff val="-392"/>
                <a:lumOff val="-897"/>
                <a:alphaOff val="0"/>
                <a:tint val="37000"/>
                <a:satMod val="300000"/>
              </a:schemeClr>
            </a:gs>
            <a:gs pos="100000">
              <a:schemeClr val="accent5">
                <a:hueOff val="3551179"/>
                <a:satOff val="-392"/>
                <a:lumOff val="-89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Bonität</a:t>
          </a:r>
          <a:endParaRPr lang="de-DE" sz="1800" kern="1200"/>
        </a:p>
      </dsp:txBody>
      <dsp:txXfrm>
        <a:off x="21075" y="1084752"/>
        <a:ext cx="3486242" cy="389580"/>
      </dsp:txXfrm>
    </dsp:sp>
    <dsp:sp modelId="{DE7F82F1-048B-4AE5-A9C2-94CE6B377C95}">
      <dsp:nvSpPr>
        <dsp:cNvPr id="0" name=""/>
        <dsp:cNvSpPr/>
      </dsp:nvSpPr>
      <dsp:spPr>
        <a:xfrm>
          <a:off x="0" y="1547247"/>
          <a:ext cx="3528392" cy="431730"/>
        </a:xfrm>
        <a:prstGeom prst="roundRect">
          <a:avLst/>
        </a:prstGeom>
        <a:gradFill rotWithShape="0">
          <a:gsLst>
            <a:gs pos="0">
              <a:schemeClr val="accent5">
                <a:hueOff val="5326768"/>
                <a:satOff val="-588"/>
                <a:lumOff val="-1345"/>
                <a:alphaOff val="0"/>
                <a:tint val="50000"/>
                <a:satMod val="300000"/>
              </a:schemeClr>
            </a:gs>
            <a:gs pos="35000">
              <a:schemeClr val="accent5">
                <a:hueOff val="5326768"/>
                <a:satOff val="-588"/>
                <a:lumOff val="-1345"/>
                <a:alphaOff val="0"/>
                <a:tint val="37000"/>
                <a:satMod val="300000"/>
              </a:schemeClr>
            </a:gs>
            <a:gs pos="100000">
              <a:schemeClr val="accent5">
                <a:hueOff val="5326768"/>
                <a:satOff val="-588"/>
                <a:lumOff val="-13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Wirksysteme</a:t>
          </a:r>
          <a:endParaRPr lang="de-DE" sz="1800" kern="1200"/>
        </a:p>
      </dsp:txBody>
      <dsp:txXfrm>
        <a:off x="21075" y="1568322"/>
        <a:ext cx="3486242" cy="389580"/>
      </dsp:txXfrm>
    </dsp:sp>
    <dsp:sp modelId="{C03F273D-543C-4C62-9406-B673FCF2DEF7}">
      <dsp:nvSpPr>
        <dsp:cNvPr id="0" name=""/>
        <dsp:cNvSpPr/>
      </dsp:nvSpPr>
      <dsp:spPr>
        <a:xfrm>
          <a:off x="0" y="2030817"/>
          <a:ext cx="3528392" cy="431730"/>
        </a:xfrm>
        <a:prstGeom prst="roundRect">
          <a:avLst/>
        </a:prstGeom>
        <a:gradFill rotWithShape="0">
          <a:gsLst>
            <a:gs pos="0">
              <a:schemeClr val="accent5">
                <a:hueOff val="7102358"/>
                <a:satOff val="-784"/>
                <a:lumOff val="-1793"/>
                <a:alphaOff val="0"/>
                <a:tint val="50000"/>
                <a:satMod val="300000"/>
              </a:schemeClr>
            </a:gs>
            <a:gs pos="35000">
              <a:schemeClr val="accent5">
                <a:hueOff val="7102358"/>
                <a:satOff val="-784"/>
                <a:lumOff val="-1793"/>
                <a:alphaOff val="0"/>
                <a:tint val="37000"/>
                <a:satMod val="300000"/>
              </a:schemeClr>
            </a:gs>
            <a:gs pos="100000">
              <a:schemeClr val="accent5">
                <a:hueOff val="7102358"/>
                <a:satOff val="-784"/>
                <a:lumOff val="-179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smtClean="0"/>
            <a:t>Billing SAP</a:t>
          </a:r>
          <a:endParaRPr lang="de-DE" sz="1800" i="0" kern="1200" dirty="0"/>
        </a:p>
      </dsp:txBody>
      <dsp:txXfrm>
        <a:off x="21075" y="2051892"/>
        <a:ext cx="3486242" cy="389580"/>
      </dsp:txXfrm>
    </dsp:sp>
    <dsp:sp modelId="{621EE5B0-AC4C-4250-B70A-BC30E130DAB7}">
      <dsp:nvSpPr>
        <dsp:cNvPr id="0" name=""/>
        <dsp:cNvSpPr/>
      </dsp:nvSpPr>
      <dsp:spPr>
        <a:xfrm>
          <a:off x="0" y="2514387"/>
          <a:ext cx="3528392" cy="431730"/>
        </a:xfrm>
        <a:prstGeom prst="roundRect">
          <a:avLst/>
        </a:prstGeom>
        <a:gradFill rotWithShape="0">
          <a:gsLst>
            <a:gs pos="0">
              <a:schemeClr val="accent5">
                <a:hueOff val="8877946"/>
                <a:satOff val="-980"/>
                <a:lumOff val="-2241"/>
                <a:alphaOff val="0"/>
                <a:tint val="50000"/>
                <a:satMod val="300000"/>
              </a:schemeClr>
            </a:gs>
            <a:gs pos="35000">
              <a:schemeClr val="accent5">
                <a:hueOff val="8877946"/>
                <a:satOff val="-980"/>
                <a:lumOff val="-2241"/>
                <a:alphaOff val="0"/>
                <a:tint val="37000"/>
                <a:satMod val="300000"/>
              </a:schemeClr>
            </a:gs>
            <a:gs pos="100000">
              <a:schemeClr val="accent5">
                <a:hueOff val="8877946"/>
                <a:satOff val="-980"/>
                <a:lumOff val="-22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smtClean="0"/>
            <a:t>Callcenter</a:t>
          </a:r>
          <a:endParaRPr lang="de-DE" sz="1800" i="0" kern="1200" dirty="0"/>
        </a:p>
      </dsp:txBody>
      <dsp:txXfrm>
        <a:off x="21075" y="2535462"/>
        <a:ext cx="3486242" cy="389580"/>
      </dsp:txXfrm>
    </dsp:sp>
    <dsp:sp modelId="{18B0A107-ADA5-4D54-AFD6-74BFDEA1EE68}">
      <dsp:nvSpPr>
        <dsp:cNvPr id="0" name=""/>
        <dsp:cNvSpPr/>
      </dsp:nvSpPr>
      <dsp:spPr>
        <a:xfrm>
          <a:off x="0" y="2997957"/>
          <a:ext cx="3528392" cy="431730"/>
        </a:xfrm>
        <a:prstGeom prst="roundRect">
          <a:avLst/>
        </a:prstGeom>
        <a:gradFill rotWithShape="0">
          <a:gsLst>
            <a:gs pos="0">
              <a:schemeClr val="accent5">
                <a:hueOff val="10653536"/>
                <a:satOff val="-1176"/>
                <a:lumOff val="-2690"/>
                <a:alphaOff val="0"/>
                <a:tint val="50000"/>
                <a:satMod val="300000"/>
              </a:schemeClr>
            </a:gs>
            <a:gs pos="35000">
              <a:schemeClr val="accent5">
                <a:hueOff val="10653536"/>
                <a:satOff val="-1176"/>
                <a:lumOff val="-2690"/>
                <a:alphaOff val="0"/>
                <a:tint val="37000"/>
                <a:satMod val="300000"/>
              </a:schemeClr>
            </a:gs>
            <a:gs pos="100000">
              <a:schemeClr val="accent5">
                <a:hueOff val="10653536"/>
                <a:satOff val="-1176"/>
                <a:lumOff val="-26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smtClean="0"/>
            <a:t>Mail-Gateway</a:t>
          </a:r>
          <a:endParaRPr lang="de-DE" sz="1800" i="0" kern="1200" dirty="0"/>
        </a:p>
      </dsp:txBody>
      <dsp:txXfrm>
        <a:off x="21075" y="3019032"/>
        <a:ext cx="3486242" cy="389580"/>
      </dsp:txXfrm>
    </dsp:sp>
    <dsp:sp modelId="{1F00C534-290E-4139-B572-8A51AA2299DD}">
      <dsp:nvSpPr>
        <dsp:cNvPr id="0" name=""/>
        <dsp:cNvSpPr/>
      </dsp:nvSpPr>
      <dsp:spPr>
        <a:xfrm>
          <a:off x="0" y="3481527"/>
          <a:ext cx="3528392" cy="431730"/>
        </a:xfrm>
        <a:prstGeom prst="round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de-DE" sz="1800" b="1" i="0" kern="1200" dirty="0" smtClean="0"/>
            <a:t>Business Intelligence</a:t>
          </a:r>
          <a:endParaRPr lang="de-DE" sz="1800" b="1" i="0" kern="1200" dirty="0"/>
        </a:p>
      </dsp:txBody>
      <dsp:txXfrm>
        <a:off x="21075" y="3502602"/>
        <a:ext cx="3486242"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5184-29FA-44E8-9E27-D74E499D1755}">
      <dsp:nvSpPr>
        <dsp:cNvPr id="0" name=""/>
        <dsp:cNvSpPr/>
      </dsp:nvSpPr>
      <dsp:spPr>
        <a:xfrm>
          <a:off x="2062309"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noProof="0" dirty="0" smtClean="0"/>
            <a:t>Out of the Box</a:t>
          </a:r>
          <a:endParaRPr lang="en-GB" sz="2600" kern="1200" noProof="0" dirty="0"/>
        </a:p>
      </dsp:txBody>
      <dsp:txXfrm>
        <a:off x="2091414" y="29105"/>
        <a:ext cx="1730468" cy="935500"/>
      </dsp:txXfrm>
    </dsp:sp>
    <dsp:sp modelId="{CD8BC077-9D69-4011-B40F-E2290B4524FD}">
      <dsp:nvSpPr>
        <dsp:cNvPr id="0" name=""/>
        <dsp:cNvSpPr/>
      </dsp:nvSpPr>
      <dsp:spPr>
        <a:xfrm>
          <a:off x="4645956"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de-DE" sz="2600" kern="1200" dirty="0" smtClean="0"/>
            <a:t>Individual</a:t>
          </a:r>
          <a:endParaRPr lang="de-DE" sz="2600" kern="1200" dirty="0"/>
        </a:p>
      </dsp:txBody>
      <dsp:txXfrm>
        <a:off x="4675061" y="29105"/>
        <a:ext cx="1730468" cy="935500"/>
      </dsp:txXfrm>
    </dsp:sp>
    <dsp:sp modelId="{78ED083D-8836-4B3C-8FB5-3BA0C6F08C27}">
      <dsp:nvSpPr>
        <dsp:cNvPr id="0" name=""/>
        <dsp:cNvSpPr/>
      </dsp:nvSpPr>
      <dsp:spPr>
        <a:xfrm>
          <a:off x="3875830" y="4223269"/>
          <a:ext cx="745282" cy="745282"/>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4F2AD5-900A-43E3-9574-ED4512CFE23B}">
      <dsp:nvSpPr>
        <dsp:cNvPr id="0" name=""/>
        <dsp:cNvSpPr/>
      </dsp:nvSpPr>
      <dsp:spPr>
        <a:xfrm rot="835663">
          <a:off x="2011940" y="3903907"/>
          <a:ext cx="4473062" cy="3127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0BC9F8-4457-472C-A410-03E0AF3447F8}">
      <dsp:nvSpPr>
        <dsp:cNvPr id="0" name=""/>
        <dsp:cNvSpPr/>
      </dsp:nvSpPr>
      <dsp:spPr>
        <a:xfrm rot="240000">
          <a:off x="4702439" y="3340409"/>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Runtime</a:t>
          </a:r>
          <a:r>
            <a:rPr lang="de-DE" sz="1500" kern="1200" dirty="0" smtClean="0"/>
            <a:t> Environment</a:t>
          </a:r>
          <a:endParaRPr lang="de-DE" sz="1500" kern="1200" dirty="0"/>
        </a:p>
      </dsp:txBody>
      <dsp:txXfrm>
        <a:off x="4732364" y="3370334"/>
        <a:ext cx="1715233" cy="553165"/>
      </dsp:txXfrm>
    </dsp:sp>
    <dsp:sp modelId="{441A210A-7B53-4E41-98D6-BE159808B491}">
      <dsp:nvSpPr>
        <dsp:cNvPr id="0" name=""/>
        <dsp:cNvSpPr/>
      </dsp:nvSpPr>
      <dsp:spPr>
        <a:xfrm rot="240000">
          <a:off x="4752124" y="2684560"/>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Adminstration</a:t>
          </a:r>
          <a:endParaRPr lang="de-DE" sz="1500" kern="1200" dirty="0"/>
        </a:p>
      </dsp:txBody>
      <dsp:txXfrm>
        <a:off x="4782049" y="2714485"/>
        <a:ext cx="1715233" cy="553165"/>
      </dsp:txXfrm>
    </dsp:sp>
    <dsp:sp modelId="{2AFC27D3-B216-4074-BB73-AE4547CF3F39}">
      <dsp:nvSpPr>
        <dsp:cNvPr id="0" name=""/>
        <dsp:cNvSpPr/>
      </dsp:nvSpPr>
      <dsp:spPr>
        <a:xfrm rot="240000">
          <a:off x="4801810" y="2028711"/>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Monitoring Application</a:t>
          </a:r>
        </a:p>
      </dsp:txBody>
      <dsp:txXfrm>
        <a:off x="4831735" y="2058636"/>
        <a:ext cx="1715233" cy="553165"/>
      </dsp:txXfrm>
    </dsp:sp>
    <dsp:sp modelId="{975C7EDB-5A25-428F-903C-9DD4AF4FADCD}">
      <dsp:nvSpPr>
        <dsp:cNvPr id="0" name=""/>
        <dsp:cNvSpPr/>
      </dsp:nvSpPr>
      <dsp:spPr>
        <a:xfrm rot="240000">
          <a:off x="4851495" y="1372862"/>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Controlling Application</a:t>
          </a:r>
        </a:p>
      </dsp:txBody>
      <dsp:txXfrm>
        <a:off x="4881420" y="1402787"/>
        <a:ext cx="1715233" cy="553165"/>
      </dsp:txXfrm>
    </dsp:sp>
    <dsp:sp modelId="{8EA04347-B1DB-4031-9F08-F3B7E456B935}">
      <dsp:nvSpPr>
        <dsp:cNvPr id="0" name=""/>
        <dsp:cNvSpPr/>
      </dsp:nvSpPr>
      <dsp:spPr>
        <a:xfrm rot="240000">
          <a:off x="2118792" y="3161541"/>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Process</a:t>
          </a:r>
          <a:r>
            <a:rPr lang="de-DE" sz="1500" kern="1200" dirty="0" smtClean="0"/>
            <a:t> Engine</a:t>
          </a:r>
          <a:endParaRPr lang="de-DE" sz="1500" kern="1200" dirty="0"/>
        </a:p>
      </dsp:txBody>
      <dsp:txXfrm>
        <a:off x="2148717" y="3191466"/>
        <a:ext cx="1715233" cy="553165"/>
      </dsp:txXfrm>
    </dsp:sp>
    <dsp:sp modelId="{0C03BB08-99A7-4487-99A5-F30317DB2BF3}">
      <dsp:nvSpPr>
        <dsp:cNvPr id="0" name=""/>
        <dsp:cNvSpPr/>
      </dsp:nvSpPr>
      <dsp:spPr>
        <a:xfrm rot="240000">
          <a:off x="2168477" y="2505692"/>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APIs</a:t>
          </a:r>
          <a:endParaRPr lang="de-DE" sz="1500" kern="1200" dirty="0"/>
        </a:p>
      </dsp:txBody>
      <dsp:txXfrm>
        <a:off x="2198402" y="2535617"/>
        <a:ext cx="1715233" cy="5531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5184-29FA-44E8-9E27-D74E499D1755}">
      <dsp:nvSpPr>
        <dsp:cNvPr id="0" name=""/>
        <dsp:cNvSpPr/>
      </dsp:nvSpPr>
      <dsp:spPr>
        <a:xfrm>
          <a:off x="2062309"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noProof="0" dirty="0" smtClean="0"/>
            <a:t>Out of the Box</a:t>
          </a:r>
          <a:endParaRPr lang="en-GB" sz="2600" kern="1200" noProof="0" dirty="0"/>
        </a:p>
      </dsp:txBody>
      <dsp:txXfrm>
        <a:off x="2091414" y="29105"/>
        <a:ext cx="1730468" cy="935500"/>
      </dsp:txXfrm>
    </dsp:sp>
    <dsp:sp modelId="{CD8BC077-9D69-4011-B40F-E2290B4524FD}">
      <dsp:nvSpPr>
        <dsp:cNvPr id="0" name=""/>
        <dsp:cNvSpPr/>
      </dsp:nvSpPr>
      <dsp:spPr>
        <a:xfrm>
          <a:off x="4645956"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de-DE" sz="2600" kern="1200" dirty="0" smtClean="0"/>
            <a:t>Individual</a:t>
          </a:r>
          <a:endParaRPr lang="de-DE" sz="2600" kern="1200" dirty="0"/>
        </a:p>
      </dsp:txBody>
      <dsp:txXfrm>
        <a:off x="4675061" y="29105"/>
        <a:ext cx="1730468" cy="935500"/>
      </dsp:txXfrm>
    </dsp:sp>
    <dsp:sp modelId="{78ED083D-8836-4B3C-8FB5-3BA0C6F08C27}">
      <dsp:nvSpPr>
        <dsp:cNvPr id="0" name=""/>
        <dsp:cNvSpPr/>
      </dsp:nvSpPr>
      <dsp:spPr>
        <a:xfrm>
          <a:off x="3875830" y="4223269"/>
          <a:ext cx="745282" cy="745282"/>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5239E8-D12C-4890-9CB3-FEF62C8A3C8B}">
      <dsp:nvSpPr>
        <dsp:cNvPr id="0" name=""/>
        <dsp:cNvSpPr/>
      </dsp:nvSpPr>
      <dsp:spPr>
        <a:xfrm rot="21360000">
          <a:off x="2011940" y="3903907"/>
          <a:ext cx="4473062" cy="3127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A2F2BA-CC80-4AEC-808C-5E244286BDD4}">
      <dsp:nvSpPr>
        <dsp:cNvPr id="0" name=""/>
        <dsp:cNvSpPr/>
      </dsp:nvSpPr>
      <dsp:spPr>
        <a:xfrm rot="21360000">
          <a:off x="2019421" y="3340409"/>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Monitoring Application</a:t>
          </a:r>
        </a:p>
      </dsp:txBody>
      <dsp:txXfrm>
        <a:off x="2049346" y="3370334"/>
        <a:ext cx="1715233" cy="553165"/>
      </dsp:txXfrm>
    </dsp:sp>
    <dsp:sp modelId="{6A07322B-639D-46F9-A635-8AEC94BEC332}">
      <dsp:nvSpPr>
        <dsp:cNvPr id="0" name=""/>
        <dsp:cNvSpPr/>
      </dsp:nvSpPr>
      <dsp:spPr>
        <a:xfrm rot="21360000">
          <a:off x="1969735" y="2710194"/>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Control</a:t>
          </a:r>
          <a:r>
            <a:rPr lang="de-DE" sz="1500" kern="1200" dirty="0" smtClean="0"/>
            <a:t> UI</a:t>
          </a:r>
        </a:p>
      </dsp:txBody>
      <dsp:txXfrm>
        <a:off x="1999660" y="2740119"/>
        <a:ext cx="1715233" cy="553165"/>
      </dsp:txXfrm>
    </dsp:sp>
    <dsp:sp modelId="{AC6D11DB-B09E-474B-94B8-568737FC72A4}">
      <dsp:nvSpPr>
        <dsp:cNvPr id="0" name=""/>
        <dsp:cNvSpPr/>
      </dsp:nvSpPr>
      <dsp:spPr>
        <a:xfrm rot="21360000">
          <a:off x="1920050" y="2028711"/>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Human Workflow</a:t>
          </a:r>
        </a:p>
      </dsp:txBody>
      <dsp:txXfrm>
        <a:off x="1949975" y="2058636"/>
        <a:ext cx="1715233" cy="553165"/>
      </dsp:txXfrm>
    </dsp:sp>
    <dsp:sp modelId="{271990FB-7437-449C-BA48-B3614C88979B}">
      <dsp:nvSpPr>
        <dsp:cNvPr id="0" name=""/>
        <dsp:cNvSpPr/>
      </dsp:nvSpPr>
      <dsp:spPr>
        <a:xfrm rot="21360000">
          <a:off x="1870364" y="1372862"/>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Adapters</a:t>
          </a:r>
        </a:p>
      </dsp:txBody>
      <dsp:txXfrm>
        <a:off x="1900289" y="1402787"/>
        <a:ext cx="1715233" cy="553165"/>
      </dsp:txXfrm>
    </dsp:sp>
    <dsp:sp modelId="{B51EA3AE-1FDF-4DD5-B3E8-08A1C551D9D5}">
      <dsp:nvSpPr>
        <dsp:cNvPr id="0" name=""/>
        <dsp:cNvSpPr/>
      </dsp:nvSpPr>
      <dsp:spPr>
        <a:xfrm rot="21360000">
          <a:off x="4603068" y="3161541"/>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Process</a:t>
          </a:r>
          <a:endParaRPr lang="en-GB" sz="1500" kern="1200" noProof="0" dirty="0"/>
        </a:p>
      </dsp:txBody>
      <dsp:txXfrm>
        <a:off x="4632993" y="3191466"/>
        <a:ext cx="1715233" cy="553165"/>
      </dsp:txXfrm>
    </dsp:sp>
    <dsp:sp modelId="{EEEA04FE-240B-4764-B469-4C55C41CECC7}">
      <dsp:nvSpPr>
        <dsp:cNvPr id="0" name=""/>
        <dsp:cNvSpPr/>
      </dsp:nvSpPr>
      <dsp:spPr>
        <a:xfrm rot="21360000">
          <a:off x="4553382" y="2505692"/>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Configuration</a:t>
          </a:r>
          <a:endParaRPr lang="en-GB" sz="1500" kern="1200" noProof="0" dirty="0"/>
        </a:p>
      </dsp:txBody>
      <dsp:txXfrm>
        <a:off x="4583307" y="2535617"/>
        <a:ext cx="1715233" cy="5531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5184-29FA-44E8-9E27-D74E499D1755}">
      <dsp:nvSpPr>
        <dsp:cNvPr id="0" name=""/>
        <dsp:cNvSpPr/>
      </dsp:nvSpPr>
      <dsp:spPr>
        <a:xfrm>
          <a:off x="2062309"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de-DE" sz="2600" kern="1200" dirty="0" smtClean="0"/>
            <a:t>Out </a:t>
          </a:r>
          <a:r>
            <a:rPr lang="de-DE" sz="2600" kern="1200" dirty="0" err="1" smtClean="0"/>
            <a:t>of</a:t>
          </a:r>
          <a:r>
            <a:rPr lang="de-DE" sz="2600" kern="1200" dirty="0" smtClean="0"/>
            <a:t> </a:t>
          </a:r>
          <a:r>
            <a:rPr lang="de-DE" sz="2600" kern="1200" dirty="0" err="1" smtClean="0"/>
            <a:t>the</a:t>
          </a:r>
          <a:r>
            <a:rPr lang="de-DE" sz="2600" kern="1200" dirty="0" smtClean="0"/>
            <a:t> Box</a:t>
          </a:r>
          <a:endParaRPr lang="de-DE" sz="2600" kern="1200" dirty="0"/>
        </a:p>
      </dsp:txBody>
      <dsp:txXfrm>
        <a:off x="2091414" y="29105"/>
        <a:ext cx="1730468" cy="935500"/>
      </dsp:txXfrm>
    </dsp:sp>
    <dsp:sp modelId="{CD8BC077-9D69-4011-B40F-E2290B4524FD}">
      <dsp:nvSpPr>
        <dsp:cNvPr id="0" name=""/>
        <dsp:cNvSpPr/>
      </dsp:nvSpPr>
      <dsp:spPr>
        <a:xfrm>
          <a:off x="4645956"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de-DE" sz="2600" kern="1200" dirty="0" smtClean="0"/>
            <a:t>Individual</a:t>
          </a:r>
          <a:endParaRPr lang="de-DE" sz="2600" kern="1200" dirty="0"/>
        </a:p>
      </dsp:txBody>
      <dsp:txXfrm>
        <a:off x="4675061" y="29105"/>
        <a:ext cx="1730468" cy="935500"/>
      </dsp:txXfrm>
    </dsp:sp>
    <dsp:sp modelId="{78ED083D-8836-4B3C-8FB5-3BA0C6F08C27}">
      <dsp:nvSpPr>
        <dsp:cNvPr id="0" name=""/>
        <dsp:cNvSpPr/>
      </dsp:nvSpPr>
      <dsp:spPr>
        <a:xfrm>
          <a:off x="3875830" y="4223269"/>
          <a:ext cx="745282" cy="745282"/>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DADB17-6090-4365-A510-C0E31866663E}">
      <dsp:nvSpPr>
        <dsp:cNvPr id="0" name=""/>
        <dsp:cNvSpPr/>
      </dsp:nvSpPr>
      <dsp:spPr>
        <a:xfrm>
          <a:off x="2012623" y="3911244"/>
          <a:ext cx="4471696" cy="3020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8B6040-1B28-4210-9EC6-1E40C1A42325}">
      <dsp:nvSpPr>
        <dsp:cNvPr id="0" name=""/>
        <dsp:cNvSpPr/>
      </dsp:nvSpPr>
      <dsp:spPr>
        <a:xfrm>
          <a:off x="4645956" y="3263344"/>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Process</a:t>
          </a:r>
        </a:p>
      </dsp:txBody>
      <dsp:txXfrm>
        <a:off x="4675837" y="3293225"/>
        <a:ext cx="1728916" cy="552363"/>
      </dsp:txXfrm>
    </dsp:sp>
    <dsp:sp modelId="{F8EA36DD-FD38-484A-8369-3F28BEAFC904}">
      <dsp:nvSpPr>
        <dsp:cNvPr id="0" name=""/>
        <dsp:cNvSpPr/>
      </dsp:nvSpPr>
      <dsp:spPr>
        <a:xfrm>
          <a:off x="4645956" y="2603521"/>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Integration / </a:t>
          </a:r>
          <a:r>
            <a:rPr lang="en-GB" sz="1500" kern="1200" noProof="0" dirty="0" smtClean="0"/>
            <a:t>Adapter</a:t>
          </a:r>
        </a:p>
      </dsp:txBody>
      <dsp:txXfrm>
        <a:off x="4675837" y="2633402"/>
        <a:ext cx="1728916" cy="552363"/>
      </dsp:txXfrm>
    </dsp:sp>
    <dsp:sp modelId="{D651F37C-D34D-42D1-8E95-F69D80F5CFE8}">
      <dsp:nvSpPr>
        <dsp:cNvPr id="0" name=""/>
        <dsp:cNvSpPr/>
      </dsp:nvSpPr>
      <dsp:spPr>
        <a:xfrm>
          <a:off x="4645956" y="1943697"/>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User Task </a:t>
          </a:r>
          <a:r>
            <a:rPr lang="en-GB" sz="1500" kern="1200" noProof="0" dirty="0" err="1" smtClean="0"/>
            <a:t>Uis</a:t>
          </a:r>
          <a:endParaRPr lang="en-GB" sz="1500" kern="1200" noProof="0" dirty="0" smtClean="0"/>
        </a:p>
      </dsp:txBody>
      <dsp:txXfrm>
        <a:off x="4675837" y="1973578"/>
        <a:ext cx="1728916" cy="552363"/>
      </dsp:txXfrm>
    </dsp:sp>
    <dsp:sp modelId="{0C715FE0-9E26-4E4D-B14B-E157DC81776E}">
      <dsp:nvSpPr>
        <dsp:cNvPr id="0" name=""/>
        <dsp:cNvSpPr/>
      </dsp:nvSpPr>
      <dsp:spPr>
        <a:xfrm>
          <a:off x="4645956" y="1271949"/>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Workflow Logic</a:t>
          </a:r>
        </a:p>
      </dsp:txBody>
      <dsp:txXfrm>
        <a:off x="4675837" y="1301830"/>
        <a:ext cx="1728916" cy="552363"/>
      </dsp:txXfrm>
    </dsp:sp>
    <dsp:sp modelId="{46560343-6A00-432A-A6C2-AC22A4A8E62C}">
      <dsp:nvSpPr>
        <dsp:cNvPr id="0" name=""/>
        <dsp:cNvSpPr/>
      </dsp:nvSpPr>
      <dsp:spPr>
        <a:xfrm>
          <a:off x="2062309" y="3263344"/>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Process</a:t>
          </a:r>
          <a:r>
            <a:rPr lang="de-DE" sz="1500" kern="1200" dirty="0" smtClean="0"/>
            <a:t> Engine</a:t>
          </a:r>
          <a:endParaRPr lang="de-DE" sz="1500" kern="1200" dirty="0"/>
        </a:p>
      </dsp:txBody>
      <dsp:txXfrm>
        <a:off x="2092190" y="3293225"/>
        <a:ext cx="1728916" cy="552363"/>
      </dsp:txXfrm>
    </dsp:sp>
    <dsp:sp modelId="{958831B5-B7FE-4C81-817E-9BC12D54823D}">
      <dsp:nvSpPr>
        <dsp:cNvPr id="0" name=""/>
        <dsp:cNvSpPr/>
      </dsp:nvSpPr>
      <dsp:spPr>
        <a:xfrm>
          <a:off x="2062309" y="2603521"/>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APIs</a:t>
          </a:r>
          <a:endParaRPr lang="de-DE" sz="1500" kern="1200" dirty="0"/>
        </a:p>
      </dsp:txBody>
      <dsp:txXfrm>
        <a:off x="2092190" y="2633402"/>
        <a:ext cx="1728916" cy="552363"/>
      </dsp:txXfrm>
    </dsp:sp>
    <dsp:sp modelId="{209D727F-1158-4881-8FB1-D464A25AC5F2}">
      <dsp:nvSpPr>
        <dsp:cNvPr id="0" name=""/>
        <dsp:cNvSpPr/>
      </dsp:nvSpPr>
      <dsp:spPr>
        <a:xfrm>
          <a:off x="2062309" y="1943697"/>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Powerful </a:t>
          </a:r>
          <a:r>
            <a:rPr lang="en-GB" sz="1500" kern="1200" noProof="0" dirty="0" smtClean="0"/>
            <a:t>Runtime</a:t>
          </a:r>
          <a:r>
            <a:rPr lang="de-DE" sz="1500" kern="1200" dirty="0" smtClean="0"/>
            <a:t> Environment</a:t>
          </a:r>
          <a:endParaRPr lang="de-DE" sz="1500" kern="1200" dirty="0"/>
        </a:p>
      </dsp:txBody>
      <dsp:txXfrm>
        <a:off x="2092190" y="1973578"/>
        <a:ext cx="1728916" cy="552363"/>
      </dsp:txXfrm>
    </dsp:sp>
    <dsp:sp modelId="{40047C34-B3C5-4B0B-8ADB-C4A1D7574F81}">
      <dsp:nvSpPr>
        <dsp:cNvPr id="0" name=""/>
        <dsp:cNvSpPr/>
      </dsp:nvSpPr>
      <dsp:spPr>
        <a:xfrm>
          <a:off x="2062309" y="1271949"/>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Monitoring / Control Application</a:t>
          </a:r>
          <a:endParaRPr lang="en-GB" sz="1500" kern="1200" noProof="0" dirty="0"/>
        </a:p>
      </dsp:txBody>
      <dsp:txXfrm>
        <a:off x="2092190" y="1301830"/>
        <a:ext cx="1728916" cy="5523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8CA0A-63EF-4468-AA5A-D127B399F58C}">
      <dsp:nvSpPr>
        <dsp:cNvPr id="0" name=""/>
        <dsp:cNvSpPr/>
      </dsp:nvSpPr>
      <dsp:spPr>
        <a:xfrm>
          <a:off x="0" y="0"/>
          <a:ext cx="3902747" cy="4424040"/>
        </a:xfrm>
        <a:prstGeom prst="triangl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E8852D5-D028-4A34-A7B4-89F06174F18A}">
      <dsp:nvSpPr>
        <dsp:cNvPr id="0" name=""/>
        <dsp:cNvSpPr/>
      </dsp:nvSpPr>
      <dsp:spPr>
        <a:xfrm>
          <a:off x="1951373" y="442836"/>
          <a:ext cx="2536786" cy="629043"/>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Agile Praktiken</a:t>
          </a:r>
          <a:endParaRPr lang="de-DE" sz="1600" kern="1200" noProof="0"/>
        </a:p>
      </dsp:txBody>
      <dsp:txXfrm>
        <a:off x="1982080" y="473543"/>
        <a:ext cx="2475372" cy="567629"/>
      </dsp:txXfrm>
    </dsp:sp>
    <dsp:sp modelId="{4ABA1B27-80EA-452D-A63D-2D770280042D}">
      <dsp:nvSpPr>
        <dsp:cNvPr id="0" name=""/>
        <dsp:cNvSpPr/>
      </dsp:nvSpPr>
      <dsp:spPr>
        <a:xfrm>
          <a:off x="1951373" y="1150509"/>
          <a:ext cx="2536786" cy="629043"/>
        </a:xfrm>
        <a:prstGeom prst="roundRect">
          <a:avLst/>
        </a:prstGeom>
        <a:solidFill>
          <a:schemeClr val="lt1">
            <a:alpha val="90000"/>
            <a:hueOff val="0"/>
            <a:satOff val="0"/>
            <a:lumOff val="0"/>
            <a:alphaOff val="0"/>
          </a:schemeClr>
        </a:solidFill>
        <a:ln w="9525" cap="flat" cmpd="sng" algn="ctr">
          <a:solidFill>
            <a:schemeClr val="accent5">
              <a:hueOff val="3107281"/>
              <a:satOff val="-343"/>
              <a:lumOff val="-7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Emergent Design</a:t>
          </a:r>
          <a:endParaRPr lang="de-DE" sz="1600" kern="1200" noProof="0"/>
        </a:p>
      </dsp:txBody>
      <dsp:txXfrm>
        <a:off x="1982080" y="1181216"/>
        <a:ext cx="2475372" cy="567629"/>
      </dsp:txXfrm>
    </dsp:sp>
    <dsp:sp modelId="{B757F361-D535-4E7C-8A5E-D6C9F0789306}">
      <dsp:nvSpPr>
        <dsp:cNvPr id="0" name=""/>
        <dsp:cNvSpPr/>
      </dsp:nvSpPr>
      <dsp:spPr>
        <a:xfrm>
          <a:off x="1951373" y="1858183"/>
          <a:ext cx="2536786" cy="629043"/>
        </a:xfrm>
        <a:prstGeom prst="roundRect">
          <a:avLst/>
        </a:prstGeom>
        <a:solidFill>
          <a:schemeClr val="lt1">
            <a:alpha val="90000"/>
            <a:hueOff val="0"/>
            <a:satOff val="0"/>
            <a:lumOff val="0"/>
            <a:alphaOff val="0"/>
          </a:schemeClr>
        </a:solidFill>
        <a:ln w="9525" cap="flat" cmpd="sng" algn="ctr">
          <a:solidFill>
            <a:schemeClr val="accent5">
              <a:hueOff val="6214563"/>
              <a:satOff val="-686"/>
              <a:lumOff val="-1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Refactoring</a:t>
          </a:r>
          <a:endParaRPr lang="de-DE" sz="1600" kern="1200" noProof="0"/>
        </a:p>
      </dsp:txBody>
      <dsp:txXfrm>
        <a:off x="1982080" y="1888890"/>
        <a:ext cx="2475372" cy="567629"/>
      </dsp:txXfrm>
    </dsp:sp>
    <dsp:sp modelId="{6DDA251C-8137-4980-A82B-DC53B56380C3}">
      <dsp:nvSpPr>
        <dsp:cNvPr id="0" name=""/>
        <dsp:cNvSpPr/>
      </dsp:nvSpPr>
      <dsp:spPr>
        <a:xfrm>
          <a:off x="1951373" y="2565856"/>
          <a:ext cx="2536786" cy="629043"/>
        </a:xfrm>
        <a:prstGeom prst="roundRect">
          <a:avLst/>
        </a:prstGeom>
        <a:solidFill>
          <a:schemeClr val="lt1">
            <a:alpha val="90000"/>
            <a:hueOff val="0"/>
            <a:satOff val="0"/>
            <a:lumOff val="0"/>
            <a:alphaOff val="0"/>
          </a:schemeClr>
        </a:solidFill>
        <a:ln w="9525" cap="flat" cmpd="sng" algn="ctr">
          <a:solidFill>
            <a:schemeClr val="accent5">
              <a:hueOff val="9321844"/>
              <a:satOff val="-1029"/>
              <a:lumOff val="-23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Testgetriebene Entwicklung</a:t>
          </a:r>
          <a:endParaRPr lang="de-DE" sz="1600" kern="1200" noProof="0"/>
        </a:p>
      </dsp:txBody>
      <dsp:txXfrm>
        <a:off x="1982080" y="2596563"/>
        <a:ext cx="2475372" cy="567629"/>
      </dsp:txXfrm>
    </dsp:sp>
    <dsp:sp modelId="{54B37359-4623-4555-89D8-00DC04C4EF1D}">
      <dsp:nvSpPr>
        <dsp:cNvPr id="0" name=""/>
        <dsp:cNvSpPr/>
      </dsp:nvSpPr>
      <dsp:spPr>
        <a:xfrm>
          <a:off x="1951373" y="3273530"/>
          <a:ext cx="2536786" cy="629043"/>
        </a:xfrm>
        <a:prstGeom prst="roundRect">
          <a:avLst/>
        </a:prstGeom>
        <a:solidFill>
          <a:schemeClr val="lt1">
            <a:alpha val="90000"/>
            <a:hueOff val="0"/>
            <a:satOff val="0"/>
            <a:lumOff val="0"/>
            <a:alphaOff val="0"/>
          </a:schemeClr>
        </a:solidFill>
        <a:ln w="9525" cap="flat" cmpd="sng" algn="ctr">
          <a:solidFill>
            <a:schemeClr val="accent5">
              <a:hueOff val="12429125"/>
              <a:satOff val="-1372"/>
              <a:lumOff val="-31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Automatisierte Tests</a:t>
          </a:r>
          <a:endParaRPr lang="de-DE" sz="1600" kern="1200" noProof="0" dirty="0"/>
        </a:p>
      </dsp:txBody>
      <dsp:txXfrm>
        <a:off x="1982080" y="3304237"/>
        <a:ext cx="2475372" cy="56762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A0D61-3168-49B0-82CC-3A674D8B724F}">
      <dsp:nvSpPr>
        <dsp:cNvPr id="0" name=""/>
        <dsp:cNvSpPr/>
      </dsp:nvSpPr>
      <dsp:spPr>
        <a:xfrm>
          <a:off x="2821174" y="2041426"/>
          <a:ext cx="2495077" cy="2495077"/>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Continuous testing</a:t>
          </a:r>
          <a:endParaRPr lang="en-GB" sz="1900" kern="1200" dirty="0"/>
        </a:p>
      </dsp:txBody>
      <dsp:txXfrm>
        <a:off x="3322795" y="2625886"/>
        <a:ext cx="1491835" cy="1282521"/>
      </dsp:txXfrm>
    </dsp:sp>
    <dsp:sp modelId="{2D32D261-0BEA-4AB8-A4FD-5F5EB330B847}">
      <dsp:nvSpPr>
        <dsp:cNvPr id="0" name=""/>
        <dsp:cNvSpPr/>
      </dsp:nvSpPr>
      <dsp:spPr>
        <a:xfrm>
          <a:off x="1369493" y="1451681"/>
          <a:ext cx="1814601" cy="1814601"/>
        </a:xfrm>
        <a:prstGeom prst="gear6">
          <a:avLst/>
        </a:prstGeom>
        <a:solidFill>
          <a:schemeClr val="accent5">
            <a:hueOff val="6214563"/>
            <a:satOff val="-686"/>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Refactor</a:t>
          </a:r>
          <a:endParaRPr lang="en-GB" sz="1900" kern="1200" dirty="0"/>
        </a:p>
      </dsp:txBody>
      <dsp:txXfrm>
        <a:off x="1826324" y="1911273"/>
        <a:ext cx="900939" cy="895417"/>
      </dsp:txXfrm>
    </dsp:sp>
    <dsp:sp modelId="{FADE03D9-FC39-4A2E-923C-4E6A5A356900}">
      <dsp:nvSpPr>
        <dsp:cNvPr id="0" name=""/>
        <dsp:cNvSpPr/>
      </dsp:nvSpPr>
      <dsp:spPr>
        <a:xfrm rot="20700000">
          <a:off x="2385855" y="199791"/>
          <a:ext cx="1777939" cy="1777939"/>
        </a:xfrm>
        <a:prstGeom prst="gear6">
          <a:avLst/>
        </a:prstGeom>
        <a:solidFill>
          <a:schemeClr val="accent5">
            <a:hueOff val="12429125"/>
            <a:satOff val="-1372"/>
            <a:lumOff val="-31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Simple</a:t>
          </a:r>
        </a:p>
        <a:p>
          <a:pPr lvl="0" algn="ctr" defTabSz="844550">
            <a:lnSpc>
              <a:spcPct val="90000"/>
            </a:lnSpc>
            <a:spcBef>
              <a:spcPct val="0"/>
            </a:spcBef>
            <a:spcAft>
              <a:spcPct val="35000"/>
            </a:spcAft>
          </a:pPr>
          <a:r>
            <a:rPr lang="en-GB" sz="1900" kern="1200" dirty="0" smtClean="0"/>
            <a:t>System</a:t>
          </a:r>
          <a:endParaRPr lang="en-GB" sz="1900" kern="1200" dirty="0"/>
        </a:p>
      </dsp:txBody>
      <dsp:txXfrm rot="-20700000">
        <a:off x="2775809" y="589745"/>
        <a:ext cx="998030" cy="998030"/>
      </dsp:txXfrm>
    </dsp:sp>
    <dsp:sp modelId="{680C2DC9-85D4-44F7-9B85-91968900716A}">
      <dsp:nvSpPr>
        <dsp:cNvPr id="0" name=""/>
        <dsp:cNvSpPr/>
      </dsp:nvSpPr>
      <dsp:spPr>
        <a:xfrm>
          <a:off x="2633090" y="1662776"/>
          <a:ext cx="3193698" cy="3193698"/>
        </a:xfrm>
        <a:prstGeom prst="circularArrow">
          <a:avLst>
            <a:gd name="adj1" fmla="val 4688"/>
            <a:gd name="adj2" fmla="val 299029"/>
            <a:gd name="adj3" fmla="val 2523790"/>
            <a:gd name="adj4" fmla="val 15844949"/>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BBF22E-2220-46E3-BE9C-EC968D88E356}">
      <dsp:nvSpPr>
        <dsp:cNvPr id="0" name=""/>
        <dsp:cNvSpPr/>
      </dsp:nvSpPr>
      <dsp:spPr>
        <a:xfrm>
          <a:off x="1048131" y="1048710"/>
          <a:ext cx="2320421" cy="2320421"/>
        </a:xfrm>
        <a:prstGeom prst="leftCircularArrow">
          <a:avLst>
            <a:gd name="adj1" fmla="val 6452"/>
            <a:gd name="adj2" fmla="val 429999"/>
            <a:gd name="adj3" fmla="val 10489124"/>
            <a:gd name="adj4" fmla="val 14837806"/>
            <a:gd name="adj5" fmla="val 7527"/>
          </a:avLst>
        </a:prstGeom>
        <a:solidFill>
          <a:schemeClr val="accent5">
            <a:hueOff val="6214563"/>
            <a:satOff val="-68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0E6184-AA6F-4AE2-A740-F0B50A2CB490}">
      <dsp:nvSpPr>
        <dsp:cNvPr id="0" name=""/>
        <dsp:cNvSpPr/>
      </dsp:nvSpPr>
      <dsp:spPr>
        <a:xfrm>
          <a:off x="1974599" y="-191112"/>
          <a:ext cx="2501881" cy="2501881"/>
        </a:xfrm>
        <a:prstGeom prst="circularArrow">
          <a:avLst>
            <a:gd name="adj1" fmla="val 5984"/>
            <a:gd name="adj2" fmla="val 394124"/>
            <a:gd name="adj3" fmla="val 13313824"/>
            <a:gd name="adj4" fmla="val 10508221"/>
            <a:gd name="adj5" fmla="val 6981"/>
          </a:avLst>
        </a:prstGeom>
        <a:solidFill>
          <a:schemeClr val="accent5">
            <a:hueOff val="12429125"/>
            <a:satOff val="-1372"/>
            <a:lumOff val="-313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4FB76-7FFE-4844-8D5E-6055007BB637}">
      <dsp:nvSpPr>
        <dsp:cNvPr id="0" name=""/>
        <dsp:cNvSpPr/>
      </dsp:nvSpPr>
      <dsp:spPr>
        <a:xfrm>
          <a:off x="0" y="344493"/>
          <a:ext cx="7776864" cy="4797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Sicherheit:</a:t>
          </a:r>
          <a:r>
            <a:rPr lang="de-DE" sz="2000" kern="1200" noProof="0" dirty="0" smtClean="0"/>
            <a:t> Kein Zugriff auf interne Daten durch Frontend</a:t>
          </a:r>
          <a:endParaRPr lang="de-DE" sz="2000" kern="1200" noProof="0" dirty="0"/>
        </a:p>
      </dsp:txBody>
      <dsp:txXfrm>
        <a:off x="23417" y="367910"/>
        <a:ext cx="7730030" cy="432866"/>
      </dsp:txXfrm>
    </dsp:sp>
    <dsp:sp modelId="{02573D5D-24C2-4057-8D0B-F96C4EC038FF}">
      <dsp:nvSpPr>
        <dsp:cNvPr id="0" name=""/>
        <dsp:cNvSpPr/>
      </dsp:nvSpPr>
      <dsp:spPr>
        <a:xfrm>
          <a:off x="0" y="881793"/>
          <a:ext cx="7776864" cy="479700"/>
        </a:xfrm>
        <a:prstGeom prst="roundRect">
          <a:avLst/>
        </a:prstGeom>
        <a:gradFill rotWithShape="0">
          <a:gsLst>
            <a:gs pos="0">
              <a:schemeClr val="accent5">
                <a:hueOff val="2071521"/>
                <a:satOff val="-229"/>
                <a:lumOff val="-523"/>
                <a:alphaOff val="0"/>
                <a:tint val="50000"/>
                <a:satMod val="300000"/>
              </a:schemeClr>
            </a:gs>
            <a:gs pos="35000">
              <a:schemeClr val="accent5">
                <a:hueOff val="2071521"/>
                <a:satOff val="-229"/>
                <a:lumOff val="-523"/>
                <a:alphaOff val="0"/>
                <a:tint val="37000"/>
                <a:satMod val="300000"/>
              </a:schemeClr>
            </a:gs>
            <a:gs pos="100000">
              <a:schemeClr val="accent5">
                <a:hueOff val="2071521"/>
                <a:satOff val="-229"/>
                <a:lumOff val="-52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Effizienz: </a:t>
          </a:r>
          <a:r>
            <a:rPr lang="de-DE" sz="2000" kern="1200" noProof="0" dirty="0" smtClean="0"/>
            <a:t>Antwortzeit im Frontend bei normaler Last unter 2 Sekunden</a:t>
          </a:r>
          <a:endParaRPr lang="de-DE" sz="2000" kern="1200" noProof="0" dirty="0"/>
        </a:p>
      </dsp:txBody>
      <dsp:txXfrm>
        <a:off x="23417" y="905210"/>
        <a:ext cx="7730030" cy="432866"/>
      </dsp:txXfrm>
    </dsp:sp>
    <dsp:sp modelId="{EB85F411-E444-4756-90A1-9AAD57FC4DF2}">
      <dsp:nvSpPr>
        <dsp:cNvPr id="0" name=""/>
        <dsp:cNvSpPr/>
      </dsp:nvSpPr>
      <dsp:spPr>
        <a:xfrm>
          <a:off x="0" y="1419094"/>
          <a:ext cx="7776864" cy="479700"/>
        </a:xfrm>
        <a:prstGeom prst="roundRect">
          <a:avLst/>
        </a:prstGeom>
        <a:gradFill rotWithShape="0">
          <a:gsLst>
            <a:gs pos="0">
              <a:schemeClr val="accent5">
                <a:hueOff val="4143042"/>
                <a:satOff val="-457"/>
                <a:lumOff val="-1046"/>
                <a:alphaOff val="0"/>
                <a:tint val="50000"/>
                <a:satMod val="300000"/>
              </a:schemeClr>
            </a:gs>
            <a:gs pos="35000">
              <a:schemeClr val="accent5">
                <a:hueOff val="4143042"/>
                <a:satOff val="-457"/>
                <a:lumOff val="-1046"/>
                <a:alphaOff val="0"/>
                <a:tint val="37000"/>
                <a:satMod val="300000"/>
              </a:schemeClr>
            </a:gs>
            <a:gs pos="100000">
              <a:schemeClr val="accent5">
                <a:hueOff val="4143042"/>
                <a:satOff val="-457"/>
                <a:lumOff val="-10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i="0" kern="1200" noProof="0" dirty="0" smtClean="0"/>
            <a:t>Robustheit:</a:t>
          </a:r>
          <a:r>
            <a:rPr lang="de-DE" sz="2000" b="0" i="0" kern="1200" noProof="0" dirty="0" smtClean="0"/>
            <a:t> Kein </a:t>
          </a:r>
          <a:r>
            <a:rPr lang="de-DE" sz="2000" b="0" kern="1200" noProof="0" dirty="0" smtClean="0"/>
            <a:t>Ausfall bei falschem </a:t>
          </a:r>
          <a:r>
            <a:rPr lang="de-DE" sz="2000" kern="1200" noProof="0" dirty="0" smtClean="0"/>
            <a:t>Aufruf durch Frontend</a:t>
          </a:r>
          <a:endParaRPr lang="de-DE" sz="2000" kern="1200" noProof="0" dirty="0"/>
        </a:p>
      </dsp:txBody>
      <dsp:txXfrm>
        <a:off x="23417" y="1442511"/>
        <a:ext cx="7730030" cy="432866"/>
      </dsp:txXfrm>
    </dsp:sp>
    <dsp:sp modelId="{8485F170-E731-49ED-8226-FDC8A0A5C330}">
      <dsp:nvSpPr>
        <dsp:cNvPr id="0" name=""/>
        <dsp:cNvSpPr/>
      </dsp:nvSpPr>
      <dsp:spPr>
        <a:xfrm>
          <a:off x="0" y="1956394"/>
          <a:ext cx="7776864" cy="479700"/>
        </a:xfrm>
        <a:prstGeom prst="roundRect">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Wartbarkeit: </a:t>
          </a:r>
          <a:r>
            <a:rPr lang="de-DE" sz="2000" b="0" kern="1200" noProof="0" dirty="0" smtClean="0"/>
            <a:t>Fehlerkorrektur der Prozesslogik in unter 5 Stunden</a:t>
          </a:r>
          <a:endParaRPr lang="de-DE" sz="2000" b="0" kern="1200" noProof="0" dirty="0"/>
        </a:p>
      </dsp:txBody>
      <dsp:txXfrm>
        <a:off x="23417" y="1979811"/>
        <a:ext cx="7730030" cy="432866"/>
      </dsp:txXfrm>
    </dsp:sp>
    <dsp:sp modelId="{8503C199-BF5B-4B0B-9C5B-658C35E9CFD2}">
      <dsp:nvSpPr>
        <dsp:cNvPr id="0" name=""/>
        <dsp:cNvSpPr/>
      </dsp:nvSpPr>
      <dsp:spPr>
        <a:xfrm>
          <a:off x="0" y="2493694"/>
          <a:ext cx="7776864" cy="479700"/>
        </a:xfrm>
        <a:prstGeom prst="roundRect">
          <a:avLst/>
        </a:prstGeom>
        <a:gradFill rotWithShape="0">
          <a:gsLst>
            <a:gs pos="0">
              <a:schemeClr val="accent5">
                <a:hueOff val="8286084"/>
                <a:satOff val="-915"/>
                <a:lumOff val="-2092"/>
                <a:alphaOff val="0"/>
                <a:tint val="50000"/>
                <a:satMod val="300000"/>
              </a:schemeClr>
            </a:gs>
            <a:gs pos="35000">
              <a:schemeClr val="accent5">
                <a:hueOff val="8286084"/>
                <a:satOff val="-915"/>
                <a:lumOff val="-2092"/>
                <a:alphaOff val="0"/>
                <a:tint val="37000"/>
                <a:satMod val="300000"/>
              </a:schemeClr>
            </a:gs>
            <a:gs pos="100000">
              <a:schemeClr val="accent5">
                <a:hueOff val="8286084"/>
                <a:satOff val="-915"/>
                <a:lumOff val="-20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Testbarkeit:</a:t>
          </a:r>
          <a:r>
            <a:rPr lang="de-DE" sz="2000" b="0" kern="1200" noProof="0" dirty="0" smtClean="0"/>
            <a:t> Ausführung aller Unit-Tests in unter 1 Minute </a:t>
          </a:r>
          <a:endParaRPr lang="de-DE" sz="2000" b="0" kern="1200" noProof="0" dirty="0"/>
        </a:p>
      </dsp:txBody>
      <dsp:txXfrm>
        <a:off x="23417" y="2517111"/>
        <a:ext cx="7730030" cy="432866"/>
      </dsp:txXfrm>
    </dsp:sp>
    <dsp:sp modelId="{1E8E4708-E8F8-4025-B7BA-C6EFC53B9609}">
      <dsp:nvSpPr>
        <dsp:cNvPr id="0" name=""/>
        <dsp:cNvSpPr/>
      </dsp:nvSpPr>
      <dsp:spPr>
        <a:xfrm>
          <a:off x="0" y="3030994"/>
          <a:ext cx="7776864" cy="479700"/>
        </a:xfrm>
        <a:prstGeom prst="roundRect">
          <a:avLst/>
        </a:prstGeom>
        <a:gradFill rotWithShape="0">
          <a:gsLst>
            <a:gs pos="0">
              <a:schemeClr val="accent5">
                <a:hueOff val="10357604"/>
                <a:satOff val="-1143"/>
                <a:lumOff val="-2615"/>
                <a:alphaOff val="0"/>
                <a:tint val="50000"/>
                <a:satMod val="300000"/>
              </a:schemeClr>
            </a:gs>
            <a:gs pos="35000">
              <a:schemeClr val="accent5">
                <a:hueOff val="10357604"/>
                <a:satOff val="-1143"/>
                <a:lumOff val="-2615"/>
                <a:alphaOff val="0"/>
                <a:tint val="37000"/>
                <a:satMod val="300000"/>
              </a:schemeClr>
            </a:gs>
            <a:gs pos="100000">
              <a:schemeClr val="accent5">
                <a:hueOff val="10357604"/>
                <a:satOff val="-1143"/>
                <a:lumOff val="-2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Erlernbarkeit:</a:t>
          </a:r>
          <a:r>
            <a:rPr lang="de-DE" sz="2000" kern="1200" noProof="0" dirty="0" smtClean="0"/>
            <a:t> </a:t>
          </a:r>
          <a:r>
            <a:rPr lang="de-DE" sz="2000" b="0" kern="1200" noProof="0" dirty="0" smtClean="0"/>
            <a:t>Business und IT haben gemeinsames Prozessmodell</a:t>
          </a:r>
          <a:endParaRPr lang="de-DE" sz="2000" b="0" kern="1200" noProof="0" dirty="0"/>
        </a:p>
      </dsp:txBody>
      <dsp:txXfrm>
        <a:off x="23417" y="3054411"/>
        <a:ext cx="7730030" cy="432866"/>
      </dsp:txXfrm>
    </dsp:sp>
    <dsp:sp modelId="{5EA2D735-55C6-4D84-BB5D-58C28EA103A4}">
      <dsp:nvSpPr>
        <dsp:cNvPr id="0" name=""/>
        <dsp:cNvSpPr/>
      </dsp:nvSpPr>
      <dsp:spPr>
        <a:xfrm>
          <a:off x="0" y="3568294"/>
          <a:ext cx="7776864" cy="479700"/>
        </a:xfrm>
        <a:prstGeom prst="round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Erlernbarkeit:</a:t>
          </a:r>
          <a:r>
            <a:rPr lang="de-DE" sz="2000" kern="1200" noProof="0" dirty="0" smtClean="0"/>
            <a:t> </a:t>
          </a:r>
          <a:r>
            <a:rPr lang="de-DE" sz="2000" b="0" kern="1200" noProof="0" dirty="0" smtClean="0"/>
            <a:t>Änderung von Geschäftsregeln ohne Entwicklerteam</a:t>
          </a:r>
          <a:endParaRPr lang="de-DE" sz="2000" b="0" kern="1200" noProof="0" dirty="0"/>
        </a:p>
      </dsp:txBody>
      <dsp:txXfrm>
        <a:off x="23417" y="3591711"/>
        <a:ext cx="7730030" cy="43286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F3397-4145-4C13-BDA8-2DF2E294AF1A}">
      <dsp:nvSpPr>
        <dsp:cNvPr id="0" name=""/>
        <dsp:cNvSpPr/>
      </dsp:nvSpPr>
      <dsp:spPr>
        <a:xfrm>
          <a:off x="248427" y="18002"/>
          <a:ext cx="1490565" cy="82809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b="1" kern="1200" noProof="0" smtClean="0"/>
            <a:t>Code zentrisch</a:t>
          </a:r>
          <a:endParaRPr lang="de-DE" sz="1300" b="1" kern="1200" noProof="0"/>
        </a:p>
      </dsp:txBody>
      <dsp:txXfrm>
        <a:off x="272681" y="42256"/>
        <a:ext cx="1442057" cy="779584"/>
      </dsp:txXfrm>
    </dsp:sp>
    <dsp:sp modelId="{D8FAF722-BCF9-4865-9409-0F5C453E6948}">
      <dsp:nvSpPr>
        <dsp:cNvPr id="0" name=""/>
        <dsp:cNvSpPr/>
      </dsp:nvSpPr>
      <dsp:spPr>
        <a:xfrm>
          <a:off x="2401466" y="18002"/>
          <a:ext cx="1490565" cy="82809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b="1" kern="1200" noProof="0" smtClean="0"/>
            <a:t>Tool- /Plattformzentrisch </a:t>
          </a:r>
          <a:endParaRPr lang="de-DE" sz="1300" b="1" kern="1200" noProof="0"/>
        </a:p>
      </dsp:txBody>
      <dsp:txXfrm>
        <a:off x="2425720" y="42256"/>
        <a:ext cx="1442057" cy="779584"/>
      </dsp:txXfrm>
    </dsp:sp>
    <dsp:sp modelId="{ABC70BF9-E4BB-4A09-9F41-B3CF053C70D6}">
      <dsp:nvSpPr>
        <dsp:cNvPr id="0" name=""/>
        <dsp:cNvSpPr/>
      </dsp:nvSpPr>
      <dsp:spPr>
        <a:xfrm>
          <a:off x="1759695" y="3537393"/>
          <a:ext cx="621069" cy="621069"/>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E842AE-1B2A-4957-9FB3-68E62947382F}">
      <dsp:nvSpPr>
        <dsp:cNvPr id="0" name=""/>
        <dsp:cNvSpPr/>
      </dsp:nvSpPr>
      <dsp:spPr>
        <a:xfrm>
          <a:off x="207022" y="3277372"/>
          <a:ext cx="3726414" cy="2517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D9CF9-76D2-4B86-8EF7-9D601642B274}">
      <dsp:nvSpPr>
        <dsp:cNvPr id="0" name=""/>
        <dsp:cNvSpPr/>
      </dsp:nvSpPr>
      <dsp:spPr>
        <a:xfrm>
          <a:off x="2401466" y="2551964"/>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Standard</a:t>
          </a:r>
          <a:endParaRPr lang="de-DE" sz="1600" kern="1200" noProof="0"/>
        </a:p>
      </dsp:txBody>
      <dsp:txXfrm>
        <a:off x="2435422" y="2585920"/>
        <a:ext cx="1422653" cy="627685"/>
      </dsp:txXfrm>
    </dsp:sp>
    <dsp:sp modelId="{52A26AAA-66E5-4409-8749-E8A2A8120451}">
      <dsp:nvSpPr>
        <dsp:cNvPr id="0" name=""/>
        <dsp:cNvSpPr/>
      </dsp:nvSpPr>
      <dsp:spPr>
        <a:xfrm>
          <a:off x="2401466" y="1806681"/>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Organisatorisch</a:t>
          </a:r>
          <a:endParaRPr lang="de-DE" sz="1600" kern="1200" noProof="0"/>
        </a:p>
      </dsp:txBody>
      <dsp:txXfrm>
        <a:off x="2435422" y="1840637"/>
        <a:ext cx="1422653" cy="627685"/>
      </dsp:txXfrm>
    </dsp:sp>
    <dsp:sp modelId="{F14F7B6F-3B84-4DD4-B71E-836A50331345}">
      <dsp:nvSpPr>
        <dsp:cNvPr id="0" name=""/>
        <dsp:cNvSpPr/>
      </dsp:nvSpPr>
      <dsp:spPr>
        <a:xfrm>
          <a:off x="2401466" y="1061398"/>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Klare Ziele und Anforderungen</a:t>
          </a:r>
          <a:endParaRPr lang="de-DE" sz="1600" kern="1200" noProof="0" dirty="0"/>
        </a:p>
      </dsp:txBody>
      <dsp:txXfrm>
        <a:off x="2435422" y="1095354"/>
        <a:ext cx="1422653" cy="627685"/>
      </dsp:txXfrm>
    </dsp:sp>
    <dsp:sp modelId="{53AD068A-4644-4E0E-AA3A-C6DEABE6FE49}">
      <dsp:nvSpPr>
        <dsp:cNvPr id="0" name=""/>
        <dsp:cNvSpPr/>
      </dsp:nvSpPr>
      <dsp:spPr>
        <a:xfrm>
          <a:off x="248427" y="2551964"/>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Individuell</a:t>
          </a:r>
          <a:endParaRPr lang="de-DE" sz="1600" kern="1200" noProof="0" dirty="0"/>
        </a:p>
      </dsp:txBody>
      <dsp:txXfrm>
        <a:off x="282383" y="2585920"/>
        <a:ext cx="1422653" cy="627685"/>
      </dsp:txXfrm>
    </dsp:sp>
    <dsp:sp modelId="{50FD31A8-F53D-4F10-A1BD-92E7613F28F0}">
      <dsp:nvSpPr>
        <dsp:cNvPr id="0" name=""/>
        <dsp:cNvSpPr/>
      </dsp:nvSpPr>
      <dsp:spPr>
        <a:xfrm>
          <a:off x="248427" y="1806681"/>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Zentral für Wertschöpfung</a:t>
          </a:r>
          <a:endParaRPr lang="de-DE" sz="1600" kern="1200" noProof="0"/>
        </a:p>
      </dsp:txBody>
      <dsp:txXfrm>
        <a:off x="282383" y="1840637"/>
        <a:ext cx="1422653" cy="627685"/>
      </dsp:txXfrm>
    </dsp:sp>
    <dsp:sp modelId="{997A6EFD-E4CE-4D67-9D30-EB6640260050}">
      <dsp:nvSpPr>
        <dsp:cNvPr id="0" name=""/>
        <dsp:cNvSpPr/>
      </dsp:nvSpPr>
      <dsp:spPr>
        <a:xfrm>
          <a:off x="248427" y="1061398"/>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agil</a:t>
          </a:r>
          <a:endParaRPr lang="de-DE" sz="1600" kern="1200" noProof="0"/>
        </a:p>
      </dsp:txBody>
      <dsp:txXfrm>
        <a:off x="282383" y="1095354"/>
        <a:ext cx="1422653" cy="62768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66BB-4F3C-468D-B495-74E10BE248EB}">
      <dsp:nvSpPr>
        <dsp:cNvPr id="0" name=""/>
        <dsp:cNvSpPr/>
      </dsp:nvSpPr>
      <dsp:spPr>
        <a:xfrm>
          <a:off x="4739" y="650297"/>
          <a:ext cx="1316712" cy="1316712"/>
        </a:xfrm>
        <a:prstGeom prst="ellips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Modell</a:t>
          </a:r>
          <a:endParaRPr lang="de-DE" sz="1400" b="1" kern="1200" dirty="0"/>
        </a:p>
      </dsp:txBody>
      <dsp:txXfrm>
        <a:off x="197567" y="843125"/>
        <a:ext cx="931056" cy="931056"/>
      </dsp:txXfrm>
    </dsp:sp>
    <dsp:sp modelId="{40A113F3-4844-40C9-A183-E942FF093318}">
      <dsp:nvSpPr>
        <dsp:cNvPr id="0" name=""/>
        <dsp:cNvSpPr/>
      </dsp:nvSpPr>
      <dsp:spPr>
        <a:xfrm>
          <a:off x="1428369" y="926807"/>
          <a:ext cx="763693" cy="763693"/>
        </a:xfrm>
        <a:prstGeom prst="mathPlus">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1529597" y="1218843"/>
        <a:ext cx="561237" cy="179621"/>
      </dsp:txXfrm>
    </dsp:sp>
    <dsp:sp modelId="{69208041-5681-4D30-9F81-B66C40229B2E}">
      <dsp:nvSpPr>
        <dsp:cNvPr id="0" name=""/>
        <dsp:cNvSpPr/>
      </dsp:nvSpPr>
      <dsp:spPr>
        <a:xfrm>
          <a:off x="2298979" y="650297"/>
          <a:ext cx="1316712" cy="1316712"/>
        </a:xfrm>
        <a:prstGeom prst="ellipse">
          <a:avLst/>
        </a:prstGeom>
        <a:gradFill rotWithShape="0">
          <a:gsLst>
            <a:gs pos="0">
              <a:schemeClr val="accent5">
                <a:hueOff val="4143042"/>
                <a:satOff val="-457"/>
                <a:lumOff val="-1046"/>
                <a:alphaOff val="0"/>
                <a:tint val="50000"/>
                <a:satMod val="300000"/>
              </a:schemeClr>
            </a:gs>
            <a:gs pos="35000">
              <a:schemeClr val="accent5">
                <a:hueOff val="4143042"/>
                <a:satOff val="-457"/>
                <a:lumOff val="-1046"/>
                <a:alphaOff val="0"/>
                <a:tint val="37000"/>
                <a:satMod val="300000"/>
              </a:schemeClr>
            </a:gs>
            <a:gs pos="100000">
              <a:schemeClr val="accent5">
                <a:hueOff val="4143042"/>
                <a:satOff val="-457"/>
                <a:lumOff val="-10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Engine</a:t>
          </a:r>
          <a:endParaRPr lang="de-DE" sz="1400" b="1" kern="1200" dirty="0"/>
        </a:p>
      </dsp:txBody>
      <dsp:txXfrm>
        <a:off x="2491807" y="843125"/>
        <a:ext cx="931056" cy="931056"/>
      </dsp:txXfrm>
    </dsp:sp>
    <dsp:sp modelId="{DC4C7FF1-7DE9-4911-88E0-D97DFB2A58E9}">
      <dsp:nvSpPr>
        <dsp:cNvPr id="0" name=""/>
        <dsp:cNvSpPr/>
      </dsp:nvSpPr>
      <dsp:spPr>
        <a:xfrm>
          <a:off x="3722609" y="926807"/>
          <a:ext cx="763693" cy="763693"/>
        </a:xfrm>
        <a:prstGeom prst="mathPlus">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3823837" y="1218843"/>
        <a:ext cx="561237" cy="179621"/>
      </dsp:txXfrm>
    </dsp:sp>
    <dsp:sp modelId="{33F57AFB-4612-4CAF-897F-4A93556B1AD4}">
      <dsp:nvSpPr>
        <dsp:cNvPr id="0" name=""/>
        <dsp:cNvSpPr/>
      </dsp:nvSpPr>
      <dsp:spPr>
        <a:xfrm>
          <a:off x="4593219" y="650297"/>
          <a:ext cx="1316712" cy="1316712"/>
        </a:xfrm>
        <a:prstGeom prst="ellipse">
          <a:avLst/>
        </a:prstGeom>
        <a:gradFill rotWithShape="0">
          <a:gsLst>
            <a:gs pos="0">
              <a:schemeClr val="accent5">
                <a:hueOff val="8286084"/>
                <a:satOff val="-915"/>
                <a:lumOff val="-2092"/>
                <a:alphaOff val="0"/>
                <a:tint val="50000"/>
                <a:satMod val="300000"/>
              </a:schemeClr>
            </a:gs>
            <a:gs pos="35000">
              <a:schemeClr val="accent5">
                <a:hueOff val="8286084"/>
                <a:satOff val="-915"/>
                <a:lumOff val="-2092"/>
                <a:alphaOff val="0"/>
                <a:tint val="37000"/>
                <a:satMod val="300000"/>
              </a:schemeClr>
            </a:gs>
            <a:gs pos="100000">
              <a:schemeClr val="accent5">
                <a:hueOff val="8286084"/>
                <a:satOff val="-915"/>
                <a:lumOff val="-20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Monitoring</a:t>
          </a:r>
          <a:endParaRPr lang="de-DE" sz="1400" b="1" kern="1200" dirty="0"/>
        </a:p>
      </dsp:txBody>
      <dsp:txXfrm>
        <a:off x="4786047" y="843125"/>
        <a:ext cx="931056" cy="931056"/>
      </dsp:txXfrm>
    </dsp:sp>
    <dsp:sp modelId="{3A2774A4-E9E8-45B6-8AC2-7B2F4938A6A7}">
      <dsp:nvSpPr>
        <dsp:cNvPr id="0" name=""/>
        <dsp:cNvSpPr/>
      </dsp:nvSpPr>
      <dsp:spPr>
        <a:xfrm>
          <a:off x="6016849" y="926807"/>
          <a:ext cx="763693" cy="763693"/>
        </a:xfrm>
        <a:prstGeom prst="mathEqual">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GB" sz="3200" kern="1200"/>
        </a:p>
      </dsp:txBody>
      <dsp:txXfrm>
        <a:off x="6118077" y="1084128"/>
        <a:ext cx="561237" cy="449051"/>
      </dsp:txXfrm>
    </dsp:sp>
    <dsp:sp modelId="{81C1E3EB-AE4A-4FD0-AF44-BC7B2197A68F}">
      <dsp:nvSpPr>
        <dsp:cNvPr id="0" name=""/>
        <dsp:cNvSpPr/>
      </dsp:nvSpPr>
      <dsp:spPr>
        <a:xfrm>
          <a:off x="6887459" y="650297"/>
          <a:ext cx="1316712" cy="1316712"/>
        </a:xfrm>
        <a:prstGeom prst="ellipse">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noProof="0" dirty="0" smtClean="0"/>
            <a:t>Transparenz</a:t>
          </a:r>
          <a:endParaRPr lang="de-DE" sz="1400" b="1" kern="1200" noProof="0" dirty="0"/>
        </a:p>
      </dsp:txBody>
      <dsp:txXfrm>
        <a:off x="7080287" y="843125"/>
        <a:ext cx="931056" cy="93105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BD9FB-D36F-4860-BB61-5877F77F230F}">
      <dsp:nvSpPr>
        <dsp:cNvPr id="0" name=""/>
        <dsp:cNvSpPr/>
      </dsp:nvSpPr>
      <dsp:spPr>
        <a:xfrm>
          <a:off x="691907" y="855"/>
          <a:ext cx="2312960" cy="138777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de-DE" sz="1800" kern="1200" noProof="0" smtClean="0"/>
            <a:t>Wissenssilos</a:t>
          </a:r>
          <a:endParaRPr lang="de-DE" sz="1800" kern="1200" noProof="0"/>
        </a:p>
      </dsp:txBody>
      <dsp:txXfrm>
        <a:off x="691907" y="855"/>
        <a:ext cx="2312960" cy="1387776"/>
      </dsp:txXfrm>
    </dsp:sp>
    <dsp:sp modelId="{F345653B-54BD-4856-A524-259FA75EFA80}">
      <dsp:nvSpPr>
        <dsp:cNvPr id="0" name=""/>
        <dsp:cNvSpPr/>
      </dsp:nvSpPr>
      <dsp:spPr>
        <a:xfrm>
          <a:off x="3236164" y="855"/>
          <a:ext cx="2312960" cy="138777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Probleme spät erkannt</a:t>
          </a:r>
          <a:endParaRPr lang="de-DE" sz="1600" kern="1200" noProof="0" dirty="0"/>
        </a:p>
      </dsp:txBody>
      <dsp:txXfrm>
        <a:off x="3236164" y="855"/>
        <a:ext cx="2312960" cy="1387776"/>
      </dsp:txXfrm>
    </dsp:sp>
    <dsp:sp modelId="{64C2B911-C208-4FDE-AAE0-4F9A15099065}">
      <dsp:nvSpPr>
        <dsp:cNvPr id="0" name=""/>
        <dsp:cNvSpPr/>
      </dsp:nvSpPr>
      <dsp:spPr>
        <a:xfrm>
          <a:off x="1964035" y="1619928"/>
          <a:ext cx="2312960" cy="138777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Lange Entwicklungszyklen</a:t>
          </a:r>
          <a:endParaRPr lang="de-DE" sz="1600" kern="1200" noProof="0" dirty="0"/>
        </a:p>
      </dsp:txBody>
      <dsp:txXfrm>
        <a:off x="1964035" y="1619928"/>
        <a:ext cx="2312960" cy="138777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BA4B2-2CB2-4AF6-8A4E-63385B0B4A1F}">
      <dsp:nvSpPr>
        <dsp:cNvPr id="0" name=""/>
        <dsp:cNvSpPr/>
      </dsp:nvSpPr>
      <dsp:spPr>
        <a:xfrm>
          <a:off x="0" y="700952"/>
          <a:ext cx="2632792" cy="157967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dirty="0" smtClean="0"/>
            <a:t>Produktivität</a:t>
          </a:r>
          <a:endParaRPr lang="de-DE" sz="1600" b="1" kern="1200" noProof="0" dirty="0"/>
        </a:p>
      </dsp:txBody>
      <dsp:txXfrm>
        <a:off x="0" y="700952"/>
        <a:ext cx="2632792" cy="1579675"/>
      </dsp:txXfrm>
    </dsp:sp>
    <dsp:sp modelId="{49560718-71E6-4052-B62C-B3F103465540}">
      <dsp:nvSpPr>
        <dsp:cNvPr id="0" name=""/>
        <dsp:cNvSpPr/>
      </dsp:nvSpPr>
      <dsp:spPr>
        <a:xfrm>
          <a:off x="2896071" y="700952"/>
          <a:ext cx="2632792" cy="1579675"/>
        </a:xfrm>
        <a:prstGeom prst="rect">
          <a:avLst/>
        </a:prstGeom>
        <a:gradFill rotWithShape="0">
          <a:gsLst>
            <a:gs pos="0">
              <a:schemeClr val="accent5">
                <a:hueOff val="3107281"/>
                <a:satOff val="-343"/>
                <a:lumOff val="-785"/>
                <a:alphaOff val="0"/>
                <a:tint val="50000"/>
                <a:satMod val="300000"/>
              </a:schemeClr>
            </a:gs>
            <a:gs pos="35000">
              <a:schemeClr val="accent5">
                <a:hueOff val="3107281"/>
                <a:satOff val="-343"/>
                <a:lumOff val="-785"/>
                <a:alphaOff val="0"/>
                <a:tint val="37000"/>
                <a:satMod val="300000"/>
              </a:schemeClr>
            </a:gs>
            <a:gs pos="100000">
              <a:schemeClr val="accent5">
                <a:hueOff val="3107281"/>
                <a:satOff val="-343"/>
                <a:lumOff val="-7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dirty="0" smtClean="0"/>
            <a:t>Engagement</a:t>
          </a:r>
          <a:endParaRPr lang="de-DE" sz="1600" b="1" kern="1200" noProof="0" dirty="0"/>
        </a:p>
      </dsp:txBody>
      <dsp:txXfrm>
        <a:off x="2896071" y="700952"/>
        <a:ext cx="2632792" cy="1579675"/>
      </dsp:txXfrm>
    </dsp:sp>
    <dsp:sp modelId="{BC46DD4E-75EE-4016-AE5F-D28EBF2D3A0B}">
      <dsp:nvSpPr>
        <dsp:cNvPr id="0" name=""/>
        <dsp:cNvSpPr/>
      </dsp:nvSpPr>
      <dsp:spPr>
        <a:xfrm>
          <a:off x="5792143" y="700952"/>
          <a:ext cx="2632792" cy="1579675"/>
        </a:xfrm>
        <a:prstGeom prst="rect">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smtClean="0"/>
            <a:t>Zufriedenheit</a:t>
          </a:r>
          <a:endParaRPr lang="de-DE" sz="1600" b="1" kern="1200" noProof="0" dirty="0"/>
        </a:p>
      </dsp:txBody>
      <dsp:txXfrm>
        <a:off x="5792143" y="700952"/>
        <a:ext cx="2632792" cy="1579675"/>
      </dsp:txXfrm>
    </dsp:sp>
    <dsp:sp modelId="{08B44056-37F0-4011-8B9D-00E89CC9749D}">
      <dsp:nvSpPr>
        <dsp:cNvPr id="0" name=""/>
        <dsp:cNvSpPr/>
      </dsp:nvSpPr>
      <dsp:spPr>
        <a:xfrm>
          <a:off x="1448035" y="2543907"/>
          <a:ext cx="2632792" cy="1579675"/>
        </a:xfrm>
        <a:prstGeom prst="rect">
          <a:avLst/>
        </a:prstGeom>
        <a:gradFill rotWithShape="0">
          <a:gsLst>
            <a:gs pos="0">
              <a:schemeClr val="accent5">
                <a:hueOff val="9321844"/>
                <a:satOff val="-1029"/>
                <a:lumOff val="-2354"/>
                <a:alphaOff val="0"/>
                <a:tint val="50000"/>
                <a:satMod val="300000"/>
              </a:schemeClr>
            </a:gs>
            <a:gs pos="35000">
              <a:schemeClr val="accent5">
                <a:hueOff val="9321844"/>
                <a:satOff val="-1029"/>
                <a:lumOff val="-2354"/>
                <a:alphaOff val="0"/>
                <a:tint val="37000"/>
                <a:satMod val="300000"/>
              </a:schemeClr>
            </a:gs>
            <a:gs pos="100000">
              <a:schemeClr val="accent5">
                <a:hueOff val="9321844"/>
                <a:satOff val="-1029"/>
                <a:lumOff val="-23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dirty="0" smtClean="0"/>
            <a:t>Kurze Time </a:t>
          </a:r>
          <a:r>
            <a:rPr lang="de-DE" sz="1600" b="1" kern="1200" noProof="0" dirty="0" err="1" smtClean="0"/>
            <a:t>to</a:t>
          </a:r>
          <a:r>
            <a:rPr lang="de-DE" sz="1600" b="1" kern="1200" noProof="0" dirty="0" smtClean="0"/>
            <a:t> Market</a:t>
          </a:r>
          <a:endParaRPr lang="de-DE" sz="1600" b="1" kern="1200" noProof="0" dirty="0"/>
        </a:p>
      </dsp:txBody>
      <dsp:txXfrm>
        <a:off x="1448035" y="2543907"/>
        <a:ext cx="2632792" cy="1579675"/>
      </dsp:txXfrm>
    </dsp:sp>
    <dsp:sp modelId="{545E64E1-639A-4D21-8ACE-638CA05BEF9F}">
      <dsp:nvSpPr>
        <dsp:cNvPr id="0" name=""/>
        <dsp:cNvSpPr/>
      </dsp:nvSpPr>
      <dsp:spPr>
        <a:xfrm>
          <a:off x="4344107" y="2543907"/>
          <a:ext cx="2632792" cy="1579675"/>
        </a:xfrm>
        <a:prstGeom prst="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dirty="0" smtClean="0"/>
            <a:t>Hohe Qualität</a:t>
          </a:r>
          <a:endParaRPr lang="de-DE" sz="1600" b="1" kern="1200" noProof="0" dirty="0"/>
        </a:p>
      </dsp:txBody>
      <dsp:txXfrm>
        <a:off x="4344107" y="2543907"/>
        <a:ext cx="2632792" cy="1579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6B81A-CC59-480F-98F9-52180481D59D}">
      <dsp:nvSpPr>
        <dsp:cNvPr id="0" name=""/>
        <dsp:cNvSpPr/>
      </dsp:nvSpPr>
      <dsp:spPr>
        <a:xfrm>
          <a:off x="0" y="10585"/>
          <a:ext cx="2071044" cy="263835"/>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dirty="0" smtClean="0"/>
            <a:t>Customer Frontend</a:t>
          </a:r>
          <a:endParaRPr lang="de-DE" sz="1100" kern="1200" dirty="0"/>
        </a:p>
      </dsp:txBody>
      <dsp:txXfrm>
        <a:off x="12879" y="23464"/>
        <a:ext cx="2045286" cy="238077"/>
      </dsp:txXfrm>
    </dsp:sp>
    <dsp:sp modelId="{6A892285-9332-4CA4-BE7E-82F38D654E97}">
      <dsp:nvSpPr>
        <dsp:cNvPr id="0" name=""/>
        <dsp:cNvSpPr/>
      </dsp:nvSpPr>
      <dsp:spPr>
        <a:xfrm>
          <a:off x="0" y="306100"/>
          <a:ext cx="2071044" cy="263835"/>
        </a:xfrm>
        <a:prstGeom prst="roundRect">
          <a:avLst/>
        </a:prstGeom>
        <a:gradFill rotWithShape="0">
          <a:gsLst>
            <a:gs pos="0">
              <a:schemeClr val="accent5">
                <a:hueOff val="1775589"/>
                <a:satOff val="-196"/>
                <a:lumOff val="-448"/>
                <a:alphaOff val="0"/>
                <a:tint val="50000"/>
                <a:satMod val="300000"/>
              </a:schemeClr>
            </a:gs>
            <a:gs pos="35000">
              <a:schemeClr val="accent5">
                <a:hueOff val="1775589"/>
                <a:satOff val="-196"/>
                <a:lumOff val="-448"/>
                <a:alphaOff val="0"/>
                <a:tint val="37000"/>
                <a:satMod val="300000"/>
              </a:schemeClr>
            </a:gs>
            <a:gs pos="100000">
              <a:schemeClr val="accent5">
                <a:hueOff val="1775589"/>
                <a:satOff val="-196"/>
                <a:lumOff val="-44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smtClean="0"/>
            <a:t>Customer Database</a:t>
          </a:r>
          <a:endParaRPr lang="de-DE" sz="1100" kern="1200" dirty="0"/>
        </a:p>
      </dsp:txBody>
      <dsp:txXfrm>
        <a:off x="12879" y="318979"/>
        <a:ext cx="2045286" cy="238077"/>
      </dsp:txXfrm>
    </dsp:sp>
    <dsp:sp modelId="{48A33E75-1DB1-46F8-9287-9CB0D5E018F9}">
      <dsp:nvSpPr>
        <dsp:cNvPr id="0" name=""/>
        <dsp:cNvSpPr/>
      </dsp:nvSpPr>
      <dsp:spPr>
        <a:xfrm>
          <a:off x="0" y="601615"/>
          <a:ext cx="2071044" cy="263835"/>
        </a:xfrm>
        <a:prstGeom prst="roundRect">
          <a:avLst/>
        </a:prstGeom>
        <a:gradFill rotWithShape="0">
          <a:gsLst>
            <a:gs pos="0">
              <a:schemeClr val="accent5">
                <a:hueOff val="3551179"/>
                <a:satOff val="-392"/>
                <a:lumOff val="-897"/>
                <a:alphaOff val="0"/>
                <a:tint val="50000"/>
                <a:satMod val="300000"/>
              </a:schemeClr>
            </a:gs>
            <a:gs pos="35000">
              <a:schemeClr val="accent5">
                <a:hueOff val="3551179"/>
                <a:satOff val="-392"/>
                <a:lumOff val="-897"/>
                <a:alphaOff val="0"/>
                <a:tint val="37000"/>
                <a:satMod val="300000"/>
              </a:schemeClr>
            </a:gs>
            <a:gs pos="100000">
              <a:schemeClr val="accent5">
                <a:hueOff val="3551179"/>
                <a:satOff val="-392"/>
                <a:lumOff val="-89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smtClean="0"/>
            <a:t>Bonität</a:t>
          </a:r>
          <a:endParaRPr lang="de-DE" sz="1100" kern="1200"/>
        </a:p>
      </dsp:txBody>
      <dsp:txXfrm>
        <a:off x="12879" y="614494"/>
        <a:ext cx="2045286" cy="238077"/>
      </dsp:txXfrm>
    </dsp:sp>
    <dsp:sp modelId="{DE7F82F1-048B-4AE5-A9C2-94CE6B377C95}">
      <dsp:nvSpPr>
        <dsp:cNvPr id="0" name=""/>
        <dsp:cNvSpPr/>
      </dsp:nvSpPr>
      <dsp:spPr>
        <a:xfrm>
          <a:off x="0" y="897130"/>
          <a:ext cx="2071044" cy="263835"/>
        </a:xfrm>
        <a:prstGeom prst="roundRect">
          <a:avLst/>
        </a:prstGeom>
        <a:gradFill rotWithShape="0">
          <a:gsLst>
            <a:gs pos="0">
              <a:schemeClr val="accent5">
                <a:hueOff val="5326768"/>
                <a:satOff val="-588"/>
                <a:lumOff val="-1345"/>
                <a:alphaOff val="0"/>
                <a:tint val="50000"/>
                <a:satMod val="300000"/>
              </a:schemeClr>
            </a:gs>
            <a:gs pos="35000">
              <a:schemeClr val="accent5">
                <a:hueOff val="5326768"/>
                <a:satOff val="-588"/>
                <a:lumOff val="-1345"/>
                <a:alphaOff val="0"/>
                <a:tint val="37000"/>
                <a:satMod val="300000"/>
              </a:schemeClr>
            </a:gs>
            <a:gs pos="100000">
              <a:schemeClr val="accent5">
                <a:hueOff val="5326768"/>
                <a:satOff val="-588"/>
                <a:lumOff val="-13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smtClean="0"/>
            <a:t>Wirksysteme</a:t>
          </a:r>
          <a:endParaRPr lang="de-DE" sz="1100" kern="1200"/>
        </a:p>
      </dsp:txBody>
      <dsp:txXfrm>
        <a:off x="12879" y="910009"/>
        <a:ext cx="2045286" cy="238077"/>
      </dsp:txXfrm>
    </dsp:sp>
    <dsp:sp modelId="{C03F273D-543C-4C62-9406-B673FCF2DEF7}">
      <dsp:nvSpPr>
        <dsp:cNvPr id="0" name=""/>
        <dsp:cNvSpPr/>
      </dsp:nvSpPr>
      <dsp:spPr>
        <a:xfrm>
          <a:off x="0" y="1192645"/>
          <a:ext cx="2071044" cy="263835"/>
        </a:xfrm>
        <a:prstGeom prst="roundRect">
          <a:avLst/>
        </a:prstGeom>
        <a:gradFill rotWithShape="0">
          <a:gsLst>
            <a:gs pos="0">
              <a:schemeClr val="accent5">
                <a:hueOff val="7102358"/>
                <a:satOff val="-784"/>
                <a:lumOff val="-1793"/>
                <a:alphaOff val="0"/>
                <a:tint val="50000"/>
                <a:satMod val="300000"/>
              </a:schemeClr>
            </a:gs>
            <a:gs pos="35000">
              <a:schemeClr val="accent5">
                <a:hueOff val="7102358"/>
                <a:satOff val="-784"/>
                <a:lumOff val="-1793"/>
                <a:alphaOff val="0"/>
                <a:tint val="37000"/>
                <a:satMod val="300000"/>
              </a:schemeClr>
            </a:gs>
            <a:gs pos="100000">
              <a:schemeClr val="accent5">
                <a:hueOff val="7102358"/>
                <a:satOff val="-784"/>
                <a:lumOff val="-179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i="0" kern="1200" smtClean="0"/>
            <a:t>Billing SAP</a:t>
          </a:r>
          <a:endParaRPr lang="de-DE" sz="1100" i="0" kern="1200" dirty="0"/>
        </a:p>
      </dsp:txBody>
      <dsp:txXfrm>
        <a:off x="12879" y="1205524"/>
        <a:ext cx="2045286" cy="238077"/>
      </dsp:txXfrm>
    </dsp:sp>
    <dsp:sp modelId="{621EE5B0-AC4C-4250-B70A-BC30E130DAB7}">
      <dsp:nvSpPr>
        <dsp:cNvPr id="0" name=""/>
        <dsp:cNvSpPr/>
      </dsp:nvSpPr>
      <dsp:spPr>
        <a:xfrm>
          <a:off x="0" y="1488161"/>
          <a:ext cx="2071044" cy="263835"/>
        </a:xfrm>
        <a:prstGeom prst="roundRect">
          <a:avLst/>
        </a:prstGeom>
        <a:gradFill rotWithShape="0">
          <a:gsLst>
            <a:gs pos="0">
              <a:schemeClr val="accent5">
                <a:hueOff val="8877946"/>
                <a:satOff val="-980"/>
                <a:lumOff val="-2241"/>
                <a:alphaOff val="0"/>
                <a:tint val="50000"/>
                <a:satMod val="300000"/>
              </a:schemeClr>
            </a:gs>
            <a:gs pos="35000">
              <a:schemeClr val="accent5">
                <a:hueOff val="8877946"/>
                <a:satOff val="-980"/>
                <a:lumOff val="-2241"/>
                <a:alphaOff val="0"/>
                <a:tint val="37000"/>
                <a:satMod val="300000"/>
              </a:schemeClr>
            </a:gs>
            <a:gs pos="100000">
              <a:schemeClr val="accent5">
                <a:hueOff val="8877946"/>
                <a:satOff val="-980"/>
                <a:lumOff val="-22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i="0" kern="1200" smtClean="0"/>
            <a:t>Callcenter</a:t>
          </a:r>
          <a:endParaRPr lang="de-DE" sz="1100" i="0" kern="1200" dirty="0"/>
        </a:p>
      </dsp:txBody>
      <dsp:txXfrm>
        <a:off x="12879" y="1501040"/>
        <a:ext cx="2045286" cy="238077"/>
      </dsp:txXfrm>
    </dsp:sp>
    <dsp:sp modelId="{18B0A107-ADA5-4D54-AFD6-74BFDEA1EE68}">
      <dsp:nvSpPr>
        <dsp:cNvPr id="0" name=""/>
        <dsp:cNvSpPr/>
      </dsp:nvSpPr>
      <dsp:spPr>
        <a:xfrm>
          <a:off x="0" y="1783676"/>
          <a:ext cx="2071044" cy="263835"/>
        </a:xfrm>
        <a:prstGeom prst="roundRect">
          <a:avLst/>
        </a:prstGeom>
        <a:gradFill rotWithShape="0">
          <a:gsLst>
            <a:gs pos="0">
              <a:schemeClr val="accent5">
                <a:hueOff val="10653536"/>
                <a:satOff val="-1176"/>
                <a:lumOff val="-2690"/>
                <a:alphaOff val="0"/>
                <a:tint val="50000"/>
                <a:satMod val="300000"/>
              </a:schemeClr>
            </a:gs>
            <a:gs pos="35000">
              <a:schemeClr val="accent5">
                <a:hueOff val="10653536"/>
                <a:satOff val="-1176"/>
                <a:lumOff val="-2690"/>
                <a:alphaOff val="0"/>
                <a:tint val="37000"/>
                <a:satMod val="300000"/>
              </a:schemeClr>
            </a:gs>
            <a:gs pos="100000">
              <a:schemeClr val="accent5">
                <a:hueOff val="10653536"/>
                <a:satOff val="-1176"/>
                <a:lumOff val="-26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i="0" kern="1200" dirty="0" smtClean="0"/>
            <a:t>Mail-Gateway</a:t>
          </a:r>
          <a:endParaRPr lang="de-DE" sz="1100" i="0" kern="1200" dirty="0"/>
        </a:p>
      </dsp:txBody>
      <dsp:txXfrm>
        <a:off x="12879" y="1796555"/>
        <a:ext cx="2045286" cy="238077"/>
      </dsp:txXfrm>
    </dsp:sp>
    <dsp:sp modelId="{1F00C534-290E-4139-B572-8A51AA2299DD}">
      <dsp:nvSpPr>
        <dsp:cNvPr id="0" name=""/>
        <dsp:cNvSpPr/>
      </dsp:nvSpPr>
      <dsp:spPr>
        <a:xfrm>
          <a:off x="0" y="2079191"/>
          <a:ext cx="2071044" cy="263835"/>
        </a:xfrm>
        <a:prstGeom prst="round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de-DE" sz="1100" b="1" i="0" kern="1200" dirty="0" smtClean="0"/>
            <a:t>Business Intelligence</a:t>
          </a:r>
          <a:endParaRPr lang="de-DE" sz="1100" b="1" i="0" kern="1200" dirty="0"/>
        </a:p>
      </dsp:txBody>
      <dsp:txXfrm>
        <a:off x="12879" y="2092070"/>
        <a:ext cx="2045286" cy="238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EDFC3-2946-4F54-9990-C32DD1C0036A}">
      <dsp:nvSpPr>
        <dsp:cNvPr id="0" name=""/>
        <dsp:cNvSpPr/>
      </dsp:nvSpPr>
      <dsp:spPr>
        <a:xfrm rot="5400000">
          <a:off x="2920860" y="112248"/>
          <a:ext cx="1713581" cy="1490815"/>
        </a:xfrm>
        <a:prstGeom prst="hexagon">
          <a:avLst>
            <a:gd name="adj" fmla="val 25000"/>
            <a:gd name="vf" fmla="val 11547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de-DE" sz="2300" kern="1200" smtClean="0"/>
            <a:t>agil</a:t>
          </a:r>
          <a:endParaRPr lang="de-DE" sz="2300" kern="1200" dirty="0"/>
        </a:p>
      </dsp:txBody>
      <dsp:txXfrm rot="-5400000">
        <a:off x="3264562" y="267898"/>
        <a:ext cx="1026177" cy="1179515"/>
      </dsp:txXfrm>
    </dsp:sp>
    <dsp:sp modelId="{2C6E475F-EA95-42F8-96FA-9970F4635291}">
      <dsp:nvSpPr>
        <dsp:cNvPr id="0" name=""/>
        <dsp:cNvSpPr/>
      </dsp:nvSpPr>
      <dsp:spPr>
        <a:xfrm>
          <a:off x="4568297" y="343581"/>
          <a:ext cx="1912356" cy="102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noProof="0" smtClean="0"/>
            <a:t>Vorgehen</a:t>
          </a:r>
          <a:endParaRPr lang="en-GB" sz="2300" kern="1200" noProof="0" dirty="0"/>
        </a:p>
      </dsp:txBody>
      <dsp:txXfrm>
        <a:off x="4568297" y="343581"/>
        <a:ext cx="1912356" cy="1028148"/>
      </dsp:txXfrm>
    </dsp:sp>
    <dsp:sp modelId="{AB1B9DB4-C960-499C-B924-5E6EC37C365B}">
      <dsp:nvSpPr>
        <dsp:cNvPr id="0" name=""/>
        <dsp:cNvSpPr/>
      </dsp:nvSpPr>
      <dsp:spPr>
        <a:xfrm rot="5400000">
          <a:off x="1310779" y="112248"/>
          <a:ext cx="1713581" cy="1490815"/>
        </a:xfrm>
        <a:prstGeom prst="hexagon">
          <a:avLst>
            <a:gd name="adj" fmla="val 25000"/>
            <a:gd name="vf" fmla="val 115470"/>
          </a:avLst>
        </a:prstGeom>
        <a:gradFill rotWithShape="0">
          <a:gsLst>
            <a:gs pos="0">
              <a:schemeClr val="accent5">
                <a:hueOff val="2485825"/>
                <a:satOff val="-274"/>
                <a:lumOff val="-628"/>
                <a:alphaOff val="0"/>
                <a:tint val="50000"/>
                <a:satMod val="300000"/>
              </a:schemeClr>
            </a:gs>
            <a:gs pos="35000">
              <a:schemeClr val="accent5">
                <a:hueOff val="2485825"/>
                <a:satOff val="-274"/>
                <a:lumOff val="-628"/>
                <a:alphaOff val="0"/>
                <a:tint val="37000"/>
                <a:satMod val="300000"/>
              </a:schemeClr>
            </a:gs>
            <a:gs pos="100000">
              <a:schemeClr val="accent5">
                <a:hueOff val="2485825"/>
                <a:satOff val="-274"/>
                <a:lumOff val="-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de-DE" sz="3600" kern="1200"/>
        </a:p>
      </dsp:txBody>
      <dsp:txXfrm rot="-5400000">
        <a:off x="1654481" y="267898"/>
        <a:ext cx="1026177" cy="1179515"/>
      </dsp:txXfrm>
    </dsp:sp>
    <dsp:sp modelId="{4CB3DA2F-27A8-4DAF-8889-4089478C48B0}">
      <dsp:nvSpPr>
        <dsp:cNvPr id="0" name=""/>
        <dsp:cNvSpPr/>
      </dsp:nvSpPr>
      <dsp:spPr>
        <a:xfrm rot="5400000">
          <a:off x="2112735" y="1566736"/>
          <a:ext cx="1713581" cy="1490815"/>
        </a:xfrm>
        <a:prstGeom prst="hexagon">
          <a:avLst>
            <a:gd name="adj" fmla="val 25000"/>
            <a:gd name="vf" fmla="val 115470"/>
          </a:avLst>
        </a:prstGeom>
        <a:gradFill rotWithShape="0">
          <a:gsLst>
            <a:gs pos="0">
              <a:schemeClr val="accent5">
                <a:hueOff val="4971650"/>
                <a:satOff val="-549"/>
                <a:lumOff val="-1255"/>
                <a:alphaOff val="0"/>
                <a:tint val="50000"/>
                <a:satMod val="300000"/>
              </a:schemeClr>
            </a:gs>
            <a:gs pos="35000">
              <a:schemeClr val="accent5">
                <a:hueOff val="4971650"/>
                <a:satOff val="-549"/>
                <a:lumOff val="-1255"/>
                <a:alphaOff val="0"/>
                <a:tint val="37000"/>
                <a:satMod val="300000"/>
              </a:schemeClr>
            </a:gs>
            <a:gs pos="100000">
              <a:schemeClr val="accent5">
                <a:hueOff val="4971650"/>
                <a:satOff val="-549"/>
                <a:lumOff val="-125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de-DE" sz="2300" kern="1200" smtClean="0"/>
            <a:t>Java EE</a:t>
          </a:r>
          <a:endParaRPr lang="de-DE" sz="2300" kern="1200" dirty="0"/>
        </a:p>
      </dsp:txBody>
      <dsp:txXfrm rot="-5400000">
        <a:off x="2456437" y="1722386"/>
        <a:ext cx="1026177" cy="1179515"/>
      </dsp:txXfrm>
    </dsp:sp>
    <dsp:sp modelId="{18AE1335-110E-4E98-ADAB-9044916BF16A}">
      <dsp:nvSpPr>
        <dsp:cNvPr id="0" name=""/>
        <dsp:cNvSpPr/>
      </dsp:nvSpPr>
      <dsp:spPr>
        <a:xfrm>
          <a:off x="311761" y="1798069"/>
          <a:ext cx="1850668" cy="102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r" defTabSz="1022350">
            <a:lnSpc>
              <a:spcPct val="90000"/>
            </a:lnSpc>
            <a:spcBef>
              <a:spcPct val="0"/>
            </a:spcBef>
            <a:spcAft>
              <a:spcPct val="35000"/>
            </a:spcAft>
          </a:pPr>
          <a:r>
            <a:rPr lang="de-DE" sz="2300" kern="1200" smtClean="0"/>
            <a:t>Development Team Skills</a:t>
          </a:r>
          <a:endParaRPr lang="de-DE" sz="2300" kern="1200" dirty="0"/>
        </a:p>
      </dsp:txBody>
      <dsp:txXfrm>
        <a:off x="311761" y="1798069"/>
        <a:ext cx="1850668" cy="1028148"/>
      </dsp:txXfrm>
    </dsp:sp>
    <dsp:sp modelId="{16CF799E-E5D0-4934-BCD0-9F09786E8569}">
      <dsp:nvSpPr>
        <dsp:cNvPr id="0" name=""/>
        <dsp:cNvSpPr/>
      </dsp:nvSpPr>
      <dsp:spPr>
        <a:xfrm rot="5400000">
          <a:off x="3722816" y="1566736"/>
          <a:ext cx="1713581" cy="1490815"/>
        </a:xfrm>
        <a:prstGeom prst="hexagon">
          <a:avLst>
            <a:gd name="adj" fmla="val 25000"/>
            <a:gd name="vf" fmla="val 115470"/>
          </a:avLst>
        </a:prstGeom>
        <a:gradFill rotWithShape="0">
          <a:gsLst>
            <a:gs pos="0">
              <a:schemeClr val="accent5">
                <a:hueOff val="7457475"/>
                <a:satOff val="-823"/>
                <a:lumOff val="-1883"/>
                <a:alphaOff val="0"/>
                <a:tint val="50000"/>
                <a:satMod val="300000"/>
              </a:schemeClr>
            </a:gs>
            <a:gs pos="35000">
              <a:schemeClr val="accent5">
                <a:hueOff val="7457475"/>
                <a:satOff val="-823"/>
                <a:lumOff val="-1883"/>
                <a:alphaOff val="0"/>
                <a:tint val="37000"/>
                <a:satMod val="300000"/>
              </a:schemeClr>
            </a:gs>
            <a:gs pos="100000">
              <a:schemeClr val="accent5">
                <a:hueOff val="7457475"/>
                <a:satOff val="-823"/>
                <a:lumOff val="-188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de-DE" sz="3600" kern="1200"/>
        </a:p>
      </dsp:txBody>
      <dsp:txXfrm rot="-5400000">
        <a:off x="4066518" y="1722386"/>
        <a:ext cx="1026177" cy="1179515"/>
      </dsp:txXfrm>
    </dsp:sp>
    <dsp:sp modelId="{3E61EA2F-DEC5-4DB2-9C4C-DB40D3424090}">
      <dsp:nvSpPr>
        <dsp:cNvPr id="0" name=""/>
        <dsp:cNvSpPr/>
      </dsp:nvSpPr>
      <dsp:spPr>
        <a:xfrm rot="5400000">
          <a:off x="2920860" y="3021224"/>
          <a:ext cx="1713581" cy="1490815"/>
        </a:xfrm>
        <a:prstGeom prst="hexagon">
          <a:avLst>
            <a:gd name="adj" fmla="val 25000"/>
            <a:gd name="vf" fmla="val 115470"/>
          </a:avLst>
        </a:prstGeom>
        <a:gradFill rotWithShape="0">
          <a:gsLst>
            <a:gs pos="0">
              <a:schemeClr val="accent5">
                <a:hueOff val="9943300"/>
                <a:satOff val="-1098"/>
                <a:lumOff val="-2510"/>
                <a:alphaOff val="0"/>
                <a:tint val="50000"/>
                <a:satMod val="300000"/>
              </a:schemeClr>
            </a:gs>
            <a:gs pos="35000">
              <a:schemeClr val="accent5">
                <a:hueOff val="9943300"/>
                <a:satOff val="-1098"/>
                <a:lumOff val="-2510"/>
                <a:alphaOff val="0"/>
                <a:tint val="37000"/>
                <a:satMod val="300000"/>
              </a:schemeClr>
            </a:gs>
            <a:gs pos="100000">
              <a:schemeClr val="accent5">
                <a:hueOff val="9943300"/>
                <a:satOff val="-1098"/>
                <a:lumOff val="-251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noProof="0" smtClean="0"/>
            <a:t>JBoss, MySQL</a:t>
          </a:r>
          <a:r>
            <a:rPr lang="de-DE" sz="2300" kern="1200" smtClean="0"/>
            <a:t> </a:t>
          </a:r>
          <a:endParaRPr lang="de-DE" sz="2300" kern="1200" dirty="0"/>
        </a:p>
      </dsp:txBody>
      <dsp:txXfrm rot="-5400000">
        <a:off x="3264562" y="3176874"/>
        <a:ext cx="1026177" cy="1179515"/>
      </dsp:txXfrm>
    </dsp:sp>
    <dsp:sp modelId="{42C3E708-DD3C-493E-9819-9AE74986721F}">
      <dsp:nvSpPr>
        <dsp:cNvPr id="0" name=""/>
        <dsp:cNvSpPr/>
      </dsp:nvSpPr>
      <dsp:spPr>
        <a:xfrm>
          <a:off x="4568297" y="3252557"/>
          <a:ext cx="1912356" cy="102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noProof="0" smtClean="0"/>
            <a:t>Open Source</a:t>
          </a:r>
          <a:r>
            <a:rPr lang="de-DE" sz="2300" kern="1200" smtClean="0"/>
            <a:t> </a:t>
          </a:r>
          <a:endParaRPr lang="de-DE" sz="2300" kern="1200" dirty="0"/>
        </a:p>
      </dsp:txBody>
      <dsp:txXfrm>
        <a:off x="4568297" y="3252557"/>
        <a:ext cx="1912356" cy="1028148"/>
      </dsp:txXfrm>
    </dsp:sp>
    <dsp:sp modelId="{BC434E78-19B7-45D2-9CE8-BD63A7A8FE72}">
      <dsp:nvSpPr>
        <dsp:cNvPr id="0" name=""/>
        <dsp:cNvSpPr/>
      </dsp:nvSpPr>
      <dsp:spPr>
        <a:xfrm rot="5400000">
          <a:off x="1310779" y="3021224"/>
          <a:ext cx="1713581" cy="1490815"/>
        </a:xfrm>
        <a:prstGeom prst="hexagon">
          <a:avLst>
            <a:gd name="adj" fmla="val 25000"/>
            <a:gd name="vf" fmla="val 115470"/>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de-DE" sz="3600" kern="1200"/>
        </a:p>
      </dsp:txBody>
      <dsp:txXfrm rot="-5400000">
        <a:off x="1654481" y="3176874"/>
        <a:ext cx="1026177" cy="1179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4B078-3075-446E-9FB4-CDF03F9DFF6D}">
      <dsp:nvSpPr>
        <dsp:cNvPr id="0" name=""/>
        <dsp:cNvSpPr/>
      </dsp:nvSpPr>
      <dsp:spPr>
        <a:xfrm>
          <a:off x="2890519" y="1702747"/>
          <a:ext cx="1459497" cy="1459497"/>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de-DE" sz="1800" kern="1200" noProof="0" dirty="0" smtClean="0"/>
            <a:t>Prozesse</a:t>
          </a:r>
          <a:endParaRPr lang="de-DE" sz="1800" kern="1200" noProof="0" dirty="0"/>
        </a:p>
      </dsp:txBody>
      <dsp:txXfrm>
        <a:off x="2961766" y="1773994"/>
        <a:ext cx="1317003" cy="1317003"/>
      </dsp:txXfrm>
    </dsp:sp>
    <dsp:sp modelId="{4C521015-BA54-451B-9868-40864FA5B99E}">
      <dsp:nvSpPr>
        <dsp:cNvPr id="0" name=""/>
        <dsp:cNvSpPr/>
      </dsp:nvSpPr>
      <dsp:spPr>
        <a:xfrm rot="16200000">
          <a:off x="3258035" y="1340514"/>
          <a:ext cx="724465" cy="0"/>
        </a:xfrm>
        <a:custGeom>
          <a:avLst/>
          <a:gdLst/>
          <a:ahLst/>
          <a:cxnLst/>
          <a:rect l="0" t="0" r="0" b="0"/>
          <a:pathLst>
            <a:path>
              <a:moveTo>
                <a:pt x="0" y="0"/>
              </a:moveTo>
              <a:lnTo>
                <a:pt x="724465"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314A3C-D6C0-4032-BC46-707881D2D6EB}">
      <dsp:nvSpPr>
        <dsp:cNvPr id="0" name=""/>
        <dsp:cNvSpPr/>
      </dsp:nvSpPr>
      <dsp:spPr>
        <a:xfrm>
          <a:off x="2977010" y="418"/>
          <a:ext cx="1286516" cy="977863"/>
        </a:xfrm>
        <a:prstGeom prst="roundRect">
          <a:avLst/>
        </a:prstGeom>
        <a:gradFill rotWithShape="0">
          <a:gsLst>
            <a:gs pos="0">
              <a:schemeClr val="accent5">
                <a:hueOff val="3107281"/>
                <a:satOff val="-343"/>
                <a:lumOff val="-785"/>
                <a:alphaOff val="0"/>
                <a:tint val="50000"/>
                <a:satMod val="300000"/>
              </a:schemeClr>
            </a:gs>
            <a:gs pos="35000">
              <a:schemeClr val="accent5">
                <a:hueOff val="3107281"/>
                <a:satOff val="-343"/>
                <a:lumOff val="-785"/>
                <a:alphaOff val="0"/>
                <a:tint val="37000"/>
                <a:satMod val="300000"/>
              </a:schemeClr>
            </a:gs>
            <a:gs pos="100000">
              <a:schemeClr val="accent5">
                <a:hueOff val="3107281"/>
                <a:satOff val="-343"/>
                <a:lumOff val="-7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de-DE" sz="1800" kern="1200" noProof="0" dirty="0" smtClean="0"/>
            <a:t>Ausführung</a:t>
          </a:r>
          <a:endParaRPr lang="de-DE" sz="1800" kern="1200" noProof="0" dirty="0"/>
        </a:p>
      </dsp:txBody>
      <dsp:txXfrm>
        <a:off x="3024745" y="48153"/>
        <a:ext cx="1191046" cy="882393"/>
      </dsp:txXfrm>
    </dsp:sp>
    <dsp:sp modelId="{58C4588A-5C0C-460B-8A62-5C9AE0A77966}">
      <dsp:nvSpPr>
        <dsp:cNvPr id="0" name=""/>
        <dsp:cNvSpPr/>
      </dsp:nvSpPr>
      <dsp:spPr>
        <a:xfrm>
          <a:off x="4350017" y="2432496"/>
          <a:ext cx="515911" cy="0"/>
        </a:xfrm>
        <a:custGeom>
          <a:avLst/>
          <a:gdLst/>
          <a:ahLst/>
          <a:cxnLst/>
          <a:rect l="0" t="0" r="0" b="0"/>
          <a:pathLst>
            <a:path>
              <a:moveTo>
                <a:pt x="0" y="0"/>
              </a:moveTo>
              <a:lnTo>
                <a:pt x="51591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31E965-1D3B-44D1-86A5-E1CBF4CD5339}">
      <dsp:nvSpPr>
        <dsp:cNvPr id="0" name=""/>
        <dsp:cNvSpPr/>
      </dsp:nvSpPr>
      <dsp:spPr>
        <a:xfrm>
          <a:off x="4865929" y="1943564"/>
          <a:ext cx="1394971" cy="977863"/>
        </a:xfrm>
        <a:prstGeom prst="roundRect">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smtClean="0"/>
            <a:t>Monitoring</a:t>
          </a:r>
          <a:endParaRPr lang="en-GB" sz="1800" kern="1200" dirty="0"/>
        </a:p>
      </dsp:txBody>
      <dsp:txXfrm>
        <a:off x="4913664" y="1991299"/>
        <a:ext cx="1299501" cy="882393"/>
      </dsp:txXfrm>
    </dsp:sp>
    <dsp:sp modelId="{07025D87-5B30-41FF-B6FB-4AFAD2E4B8AF}">
      <dsp:nvSpPr>
        <dsp:cNvPr id="0" name=""/>
        <dsp:cNvSpPr/>
      </dsp:nvSpPr>
      <dsp:spPr>
        <a:xfrm rot="5400000">
          <a:off x="3258035" y="3524477"/>
          <a:ext cx="724465" cy="0"/>
        </a:xfrm>
        <a:custGeom>
          <a:avLst/>
          <a:gdLst/>
          <a:ahLst/>
          <a:cxnLst/>
          <a:rect l="0" t="0" r="0" b="0"/>
          <a:pathLst>
            <a:path>
              <a:moveTo>
                <a:pt x="0" y="0"/>
              </a:moveTo>
              <a:lnTo>
                <a:pt x="724465"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83F71-996E-4AC9-A6DF-439A1A1DB92B}">
      <dsp:nvSpPr>
        <dsp:cNvPr id="0" name=""/>
        <dsp:cNvSpPr/>
      </dsp:nvSpPr>
      <dsp:spPr>
        <a:xfrm>
          <a:off x="2977010" y="3886710"/>
          <a:ext cx="1286516" cy="977863"/>
        </a:xfrm>
        <a:prstGeom prst="roundRect">
          <a:avLst/>
        </a:prstGeom>
        <a:gradFill rotWithShape="0">
          <a:gsLst>
            <a:gs pos="0">
              <a:schemeClr val="accent5">
                <a:hueOff val="9321844"/>
                <a:satOff val="-1029"/>
                <a:lumOff val="-2354"/>
                <a:alphaOff val="0"/>
                <a:tint val="50000"/>
                <a:satMod val="300000"/>
              </a:schemeClr>
            </a:gs>
            <a:gs pos="35000">
              <a:schemeClr val="accent5">
                <a:hueOff val="9321844"/>
                <a:satOff val="-1029"/>
                <a:lumOff val="-2354"/>
                <a:alphaOff val="0"/>
                <a:tint val="37000"/>
                <a:satMod val="300000"/>
              </a:schemeClr>
            </a:gs>
            <a:gs pos="100000">
              <a:schemeClr val="accent5">
                <a:hueOff val="9321844"/>
                <a:satOff val="-1029"/>
                <a:lumOff val="-23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smtClean="0"/>
            <a:t>Controlling</a:t>
          </a:r>
          <a:endParaRPr lang="en-GB" sz="1800" kern="1200" dirty="0"/>
        </a:p>
      </dsp:txBody>
      <dsp:txXfrm>
        <a:off x="3024745" y="3934445"/>
        <a:ext cx="1191046" cy="882393"/>
      </dsp:txXfrm>
    </dsp:sp>
    <dsp:sp modelId="{2A67C933-42D4-450B-8A37-E61BADFE19E6}">
      <dsp:nvSpPr>
        <dsp:cNvPr id="0" name=""/>
        <dsp:cNvSpPr/>
      </dsp:nvSpPr>
      <dsp:spPr>
        <a:xfrm rot="10800000">
          <a:off x="2317657" y="2432496"/>
          <a:ext cx="572862" cy="0"/>
        </a:xfrm>
        <a:custGeom>
          <a:avLst/>
          <a:gdLst/>
          <a:ahLst/>
          <a:cxnLst/>
          <a:rect l="0" t="0" r="0" b="0"/>
          <a:pathLst>
            <a:path>
              <a:moveTo>
                <a:pt x="0" y="0"/>
              </a:moveTo>
              <a:lnTo>
                <a:pt x="57286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DA9702-AB3B-4A36-8A68-0473942B5696}">
      <dsp:nvSpPr>
        <dsp:cNvPr id="0" name=""/>
        <dsp:cNvSpPr/>
      </dsp:nvSpPr>
      <dsp:spPr>
        <a:xfrm>
          <a:off x="1036587" y="1943564"/>
          <a:ext cx="1281069" cy="977863"/>
        </a:xfrm>
        <a:prstGeom prst="round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smtClean="0"/>
            <a:t>Human Workflow</a:t>
          </a:r>
          <a:endParaRPr lang="en-GB" sz="1800" kern="1200" dirty="0"/>
        </a:p>
      </dsp:txBody>
      <dsp:txXfrm>
        <a:off x="1084322" y="1991299"/>
        <a:ext cx="1185599" cy="8823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D595E-F930-4766-BD7A-641B94D0DFEA}">
      <dsp:nvSpPr>
        <dsp:cNvPr id="0" name=""/>
        <dsp:cNvSpPr/>
      </dsp:nvSpPr>
      <dsp:spPr>
        <a:xfrm>
          <a:off x="705011" y="1004168"/>
          <a:ext cx="3012504" cy="3012504"/>
        </a:xfrm>
        <a:prstGeom prst="ellipse">
          <a:avLst/>
        </a:prstGeom>
        <a:solidFill>
          <a:schemeClr val="accent5">
            <a:hueOff val="12429125"/>
            <a:satOff val="-1372"/>
            <a:lumOff val="-31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429366-77C5-4C78-9959-FD860D789F51}">
      <dsp:nvSpPr>
        <dsp:cNvPr id="0" name=""/>
        <dsp:cNvSpPr/>
      </dsp:nvSpPr>
      <dsp:spPr>
        <a:xfrm>
          <a:off x="1296142" y="1606668"/>
          <a:ext cx="1807502" cy="1807502"/>
        </a:xfrm>
        <a:prstGeom prst="ellipse">
          <a:avLst/>
        </a:prstGeom>
        <a:solidFill>
          <a:schemeClr val="accent5">
            <a:hueOff val="6214563"/>
            <a:satOff val="-686"/>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321E1-6E77-4184-8B8A-26BBD4B7CD11}">
      <dsp:nvSpPr>
        <dsp:cNvPr id="0" name=""/>
        <dsp:cNvSpPr/>
      </dsp:nvSpPr>
      <dsp:spPr>
        <a:xfrm>
          <a:off x="1910012" y="2209169"/>
          <a:ext cx="602500" cy="60250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8C4E6-A0AE-4F1A-8476-9AA434357DC3}">
      <dsp:nvSpPr>
        <dsp:cNvPr id="0" name=""/>
        <dsp:cNvSpPr/>
      </dsp:nvSpPr>
      <dsp:spPr>
        <a:xfrm>
          <a:off x="4180512" y="0"/>
          <a:ext cx="2265101" cy="87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de-DE" sz="1800" b="1" kern="1200" noProof="0" dirty="0" smtClean="0"/>
            <a:t>Automatisierung</a:t>
          </a:r>
          <a:endParaRPr lang="de-DE" sz="1800" b="1" kern="1200" noProof="0" dirty="0"/>
        </a:p>
      </dsp:txBody>
      <dsp:txXfrm>
        <a:off x="4180512" y="0"/>
        <a:ext cx="2265101" cy="878647"/>
      </dsp:txXfrm>
    </dsp:sp>
    <dsp:sp modelId="{2F103DAC-95B7-4EEF-B288-B787D7FE2A74}">
      <dsp:nvSpPr>
        <dsp:cNvPr id="0" name=""/>
        <dsp:cNvSpPr/>
      </dsp:nvSpPr>
      <dsp:spPr>
        <a:xfrm>
          <a:off x="3843036" y="439323"/>
          <a:ext cx="376563"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B7E2D0-3282-4538-91DC-D03BAD34D88F}">
      <dsp:nvSpPr>
        <dsp:cNvPr id="0" name=""/>
        <dsp:cNvSpPr/>
      </dsp:nvSpPr>
      <dsp:spPr>
        <a:xfrm rot="5400000">
          <a:off x="1991099" y="659989"/>
          <a:ext cx="2070594" cy="1630266"/>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61C6C2-1060-4A85-AA5D-0DB0E2DE1D58}">
      <dsp:nvSpPr>
        <dsp:cNvPr id="0" name=""/>
        <dsp:cNvSpPr/>
      </dsp:nvSpPr>
      <dsp:spPr>
        <a:xfrm>
          <a:off x="4166669" y="878646"/>
          <a:ext cx="1612111" cy="87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de-DE" sz="1800" b="1" kern="1200" noProof="0" dirty="0" smtClean="0"/>
            <a:t>Transparenz</a:t>
          </a:r>
          <a:endParaRPr lang="de-DE" sz="1800" b="1" kern="1200" noProof="0" dirty="0"/>
        </a:p>
      </dsp:txBody>
      <dsp:txXfrm>
        <a:off x="4166669" y="878646"/>
        <a:ext cx="1612111" cy="878647"/>
      </dsp:txXfrm>
    </dsp:sp>
    <dsp:sp modelId="{33B07971-2655-453B-B831-D59D8CF8A30B}">
      <dsp:nvSpPr>
        <dsp:cNvPr id="0" name=""/>
        <dsp:cNvSpPr/>
      </dsp:nvSpPr>
      <dsp:spPr>
        <a:xfrm>
          <a:off x="3843036" y="1317970"/>
          <a:ext cx="376563"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8109F1-96CA-45FE-B173-006694E04EC8}">
      <dsp:nvSpPr>
        <dsp:cNvPr id="0" name=""/>
        <dsp:cNvSpPr/>
      </dsp:nvSpPr>
      <dsp:spPr>
        <a:xfrm rot="5400000">
          <a:off x="2435544" y="1524929"/>
          <a:ext cx="1613497" cy="1198474"/>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EB92BB-D750-4D63-A117-C2C19799C3F4}">
      <dsp:nvSpPr>
        <dsp:cNvPr id="0" name=""/>
        <dsp:cNvSpPr/>
      </dsp:nvSpPr>
      <dsp:spPr>
        <a:xfrm>
          <a:off x="4175729" y="1757294"/>
          <a:ext cx="2902110" cy="87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de-DE" sz="1800" b="1" kern="1200" noProof="0" dirty="0" smtClean="0"/>
            <a:t>Agiles Vorgehen</a:t>
          </a:r>
          <a:endParaRPr lang="de-DE" sz="1800" b="1" kern="1200" noProof="0" dirty="0"/>
        </a:p>
      </dsp:txBody>
      <dsp:txXfrm>
        <a:off x="4175729" y="1757294"/>
        <a:ext cx="2902110" cy="878647"/>
      </dsp:txXfrm>
    </dsp:sp>
    <dsp:sp modelId="{D40CB0AD-5A25-44D6-A3FF-A24679D109C2}">
      <dsp:nvSpPr>
        <dsp:cNvPr id="0" name=""/>
        <dsp:cNvSpPr/>
      </dsp:nvSpPr>
      <dsp:spPr>
        <a:xfrm>
          <a:off x="3843036" y="2196617"/>
          <a:ext cx="376563"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AD48FC-3A1D-4E2C-BDA5-6875A069C38E}">
      <dsp:nvSpPr>
        <dsp:cNvPr id="0" name=""/>
        <dsp:cNvSpPr/>
      </dsp:nvSpPr>
      <dsp:spPr>
        <a:xfrm rot="5400000">
          <a:off x="2880541" y="2389166"/>
          <a:ext cx="1152784" cy="766682"/>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4AA8A-9B1F-4DC9-A611-1982BB53B645}">
      <dsp:nvSpPr>
        <dsp:cNvPr id="0" name=""/>
        <dsp:cNvSpPr/>
      </dsp:nvSpPr>
      <dsp:spPr>
        <a:xfrm>
          <a:off x="2493487" y="281"/>
          <a:ext cx="1559985" cy="77999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GB" sz="2400" kern="1200" dirty="0" smtClean="0"/>
            <a:t>Business User</a:t>
          </a:r>
          <a:endParaRPr lang="en-GB" sz="2400" kern="1200" dirty="0"/>
        </a:p>
      </dsp:txBody>
      <dsp:txXfrm>
        <a:off x="2516332" y="23126"/>
        <a:ext cx="1514295" cy="734302"/>
      </dsp:txXfrm>
    </dsp:sp>
    <dsp:sp modelId="{DEE722A9-E2EB-49D9-A16B-FA1DFCA926E9}">
      <dsp:nvSpPr>
        <dsp:cNvPr id="0" name=""/>
        <dsp:cNvSpPr/>
      </dsp:nvSpPr>
      <dsp:spPr>
        <a:xfrm>
          <a:off x="2649486" y="780274"/>
          <a:ext cx="155998" cy="584994"/>
        </a:xfrm>
        <a:custGeom>
          <a:avLst/>
          <a:gdLst/>
          <a:ahLst/>
          <a:cxnLst/>
          <a:rect l="0" t="0" r="0" b="0"/>
          <a:pathLst>
            <a:path>
              <a:moveTo>
                <a:pt x="0" y="0"/>
              </a:moveTo>
              <a:lnTo>
                <a:pt x="0" y="584994"/>
              </a:lnTo>
              <a:lnTo>
                <a:pt x="155998" y="5849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7BD99E-3662-4644-88F3-A40AD6D88DDC}">
      <dsp:nvSpPr>
        <dsp:cNvPr id="0" name=""/>
        <dsp:cNvSpPr/>
      </dsp:nvSpPr>
      <dsp:spPr>
        <a:xfrm>
          <a:off x="2805485" y="975272"/>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Einfachheit in der Bedienung</a:t>
          </a:r>
          <a:endParaRPr lang="de-DE" sz="1400" kern="1200" noProof="0" dirty="0"/>
        </a:p>
      </dsp:txBody>
      <dsp:txXfrm>
        <a:off x="2828330" y="998117"/>
        <a:ext cx="1202298" cy="734302"/>
      </dsp:txXfrm>
    </dsp:sp>
    <dsp:sp modelId="{8E08BE1C-5B1E-4740-A220-E24815A4857C}">
      <dsp:nvSpPr>
        <dsp:cNvPr id="0" name=""/>
        <dsp:cNvSpPr/>
      </dsp:nvSpPr>
      <dsp:spPr>
        <a:xfrm>
          <a:off x="2649486" y="780274"/>
          <a:ext cx="155998" cy="1559985"/>
        </a:xfrm>
        <a:custGeom>
          <a:avLst/>
          <a:gdLst/>
          <a:ahLst/>
          <a:cxnLst/>
          <a:rect l="0" t="0" r="0" b="0"/>
          <a:pathLst>
            <a:path>
              <a:moveTo>
                <a:pt x="0" y="0"/>
              </a:moveTo>
              <a:lnTo>
                <a:pt x="0" y="1559985"/>
              </a:lnTo>
              <a:lnTo>
                <a:pt x="155998" y="155998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C2244-346F-4559-BF1B-0D7D3444612F}">
      <dsp:nvSpPr>
        <dsp:cNvPr id="0" name=""/>
        <dsp:cNvSpPr/>
      </dsp:nvSpPr>
      <dsp:spPr>
        <a:xfrm>
          <a:off x="2805485" y="1950263"/>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775589"/>
              <a:satOff val="-196"/>
              <a:lumOff val="-44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Kontext, Kommentare, Glossar</a:t>
          </a:r>
          <a:endParaRPr lang="de-DE" sz="1400" kern="1200" noProof="0" dirty="0"/>
        </a:p>
      </dsp:txBody>
      <dsp:txXfrm>
        <a:off x="2828330" y="1973108"/>
        <a:ext cx="1202298" cy="734302"/>
      </dsp:txXfrm>
    </dsp:sp>
    <dsp:sp modelId="{DBAC18CD-02CB-4835-A3B3-2ACFC65116FA}">
      <dsp:nvSpPr>
        <dsp:cNvPr id="0" name=""/>
        <dsp:cNvSpPr/>
      </dsp:nvSpPr>
      <dsp:spPr>
        <a:xfrm>
          <a:off x="2649486" y="780274"/>
          <a:ext cx="155998" cy="2534976"/>
        </a:xfrm>
        <a:custGeom>
          <a:avLst/>
          <a:gdLst/>
          <a:ahLst/>
          <a:cxnLst/>
          <a:rect l="0" t="0" r="0" b="0"/>
          <a:pathLst>
            <a:path>
              <a:moveTo>
                <a:pt x="0" y="0"/>
              </a:moveTo>
              <a:lnTo>
                <a:pt x="0" y="2534976"/>
              </a:lnTo>
              <a:lnTo>
                <a:pt x="155998" y="253497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6EBCE-B1ED-4A3E-AE7B-1844BC569683}">
      <dsp:nvSpPr>
        <dsp:cNvPr id="0" name=""/>
        <dsp:cNvSpPr/>
      </dsp:nvSpPr>
      <dsp:spPr>
        <a:xfrm>
          <a:off x="2805485" y="2925254"/>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551179"/>
              <a:satOff val="-392"/>
              <a:lumOff val="-89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Grafische Änderungs-historie</a:t>
          </a:r>
          <a:endParaRPr lang="de-DE" sz="1400" kern="1200" noProof="0" dirty="0"/>
        </a:p>
      </dsp:txBody>
      <dsp:txXfrm>
        <a:off x="2828330" y="2948099"/>
        <a:ext cx="1202298" cy="734302"/>
      </dsp:txXfrm>
    </dsp:sp>
    <dsp:sp modelId="{B90C1773-333D-449B-B3A9-CC68226B0B22}">
      <dsp:nvSpPr>
        <dsp:cNvPr id="0" name=""/>
        <dsp:cNvSpPr/>
      </dsp:nvSpPr>
      <dsp:spPr>
        <a:xfrm>
          <a:off x="2649486" y="780274"/>
          <a:ext cx="155998" cy="3509968"/>
        </a:xfrm>
        <a:custGeom>
          <a:avLst/>
          <a:gdLst/>
          <a:ahLst/>
          <a:cxnLst/>
          <a:rect l="0" t="0" r="0" b="0"/>
          <a:pathLst>
            <a:path>
              <a:moveTo>
                <a:pt x="0" y="0"/>
              </a:moveTo>
              <a:lnTo>
                <a:pt x="0" y="3509968"/>
              </a:lnTo>
              <a:lnTo>
                <a:pt x="155998" y="35099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68B808-8F75-4DA4-BD15-AE4878A7400B}">
      <dsp:nvSpPr>
        <dsp:cNvPr id="0" name=""/>
        <dsp:cNvSpPr/>
      </dsp:nvSpPr>
      <dsp:spPr>
        <a:xfrm>
          <a:off x="2805485" y="3900245"/>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5326768"/>
              <a:satOff val="-588"/>
              <a:lumOff val="-13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Transparente</a:t>
          </a:r>
          <a:br>
            <a:rPr lang="de-DE" sz="1400" kern="1200" noProof="0" dirty="0" smtClean="0"/>
          </a:br>
          <a:r>
            <a:rPr lang="de-DE" sz="1400" kern="1200" noProof="0" dirty="0" err="1" smtClean="0"/>
            <a:t>Versionierung</a:t>
          </a:r>
          <a:endParaRPr lang="de-DE" sz="1400" kern="1200" noProof="0" dirty="0"/>
        </a:p>
      </dsp:txBody>
      <dsp:txXfrm>
        <a:off x="2828330" y="3923090"/>
        <a:ext cx="1202298" cy="734302"/>
      </dsp:txXfrm>
    </dsp:sp>
    <dsp:sp modelId="{09DF71C0-9D03-4537-B95E-81F7D943A3FB}">
      <dsp:nvSpPr>
        <dsp:cNvPr id="0" name=""/>
        <dsp:cNvSpPr/>
      </dsp:nvSpPr>
      <dsp:spPr>
        <a:xfrm>
          <a:off x="4443470" y="281"/>
          <a:ext cx="1559985" cy="779992"/>
        </a:xfrm>
        <a:prstGeom prst="roundRect">
          <a:avLst>
            <a:gd name="adj" fmla="val 10000"/>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GB" sz="2400" kern="1200" dirty="0" smtClean="0"/>
            <a:t>Developer</a:t>
          </a:r>
          <a:endParaRPr lang="en-GB" sz="2400" kern="1200" dirty="0"/>
        </a:p>
      </dsp:txBody>
      <dsp:txXfrm>
        <a:off x="4466315" y="23126"/>
        <a:ext cx="1514295" cy="734302"/>
      </dsp:txXfrm>
    </dsp:sp>
    <dsp:sp modelId="{367D3685-CEBE-4658-9DFF-BDCC78C3A760}">
      <dsp:nvSpPr>
        <dsp:cNvPr id="0" name=""/>
        <dsp:cNvSpPr/>
      </dsp:nvSpPr>
      <dsp:spPr>
        <a:xfrm>
          <a:off x="4599468" y="780274"/>
          <a:ext cx="155998" cy="584994"/>
        </a:xfrm>
        <a:custGeom>
          <a:avLst/>
          <a:gdLst/>
          <a:ahLst/>
          <a:cxnLst/>
          <a:rect l="0" t="0" r="0" b="0"/>
          <a:pathLst>
            <a:path>
              <a:moveTo>
                <a:pt x="0" y="0"/>
              </a:moveTo>
              <a:lnTo>
                <a:pt x="0" y="584994"/>
              </a:lnTo>
              <a:lnTo>
                <a:pt x="155998" y="5849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A1839D-FA51-47AC-A33F-0CC14E586C69}">
      <dsp:nvSpPr>
        <dsp:cNvPr id="0" name=""/>
        <dsp:cNvSpPr/>
      </dsp:nvSpPr>
      <dsp:spPr>
        <a:xfrm>
          <a:off x="4755467" y="975272"/>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7102358"/>
              <a:satOff val="-784"/>
              <a:lumOff val="-17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Anreicherung des Modells</a:t>
          </a:r>
          <a:endParaRPr lang="de-DE" sz="1400" kern="1200" noProof="0" dirty="0"/>
        </a:p>
      </dsp:txBody>
      <dsp:txXfrm>
        <a:off x="4778312" y="998117"/>
        <a:ext cx="1202298" cy="734302"/>
      </dsp:txXfrm>
    </dsp:sp>
    <dsp:sp modelId="{B8B28600-A84D-4E2C-A9C8-7FE26D6D52CB}">
      <dsp:nvSpPr>
        <dsp:cNvPr id="0" name=""/>
        <dsp:cNvSpPr/>
      </dsp:nvSpPr>
      <dsp:spPr>
        <a:xfrm>
          <a:off x="4599468" y="780274"/>
          <a:ext cx="155998" cy="1559985"/>
        </a:xfrm>
        <a:custGeom>
          <a:avLst/>
          <a:gdLst/>
          <a:ahLst/>
          <a:cxnLst/>
          <a:rect l="0" t="0" r="0" b="0"/>
          <a:pathLst>
            <a:path>
              <a:moveTo>
                <a:pt x="0" y="0"/>
              </a:moveTo>
              <a:lnTo>
                <a:pt x="0" y="1559985"/>
              </a:lnTo>
              <a:lnTo>
                <a:pt x="155998" y="155998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CA925D-224F-46DC-B973-BFAA172F1D02}">
      <dsp:nvSpPr>
        <dsp:cNvPr id="0" name=""/>
        <dsp:cNvSpPr/>
      </dsp:nvSpPr>
      <dsp:spPr>
        <a:xfrm>
          <a:off x="4755467" y="1950263"/>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8877946"/>
              <a:satOff val="-980"/>
              <a:lumOff val="-224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Modell als Code</a:t>
          </a:r>
          <a:endParaRPr lang="de-DE" sz="1400" kern="1200" noProof="0" dirty="0"/>
        </a:p>
      </dsp:txBody>
      <dsp:txXfrm>
        <a:off x="4778312" y="1973108"/>
        <a:ext cx="1202298" cy="734302"/>
      </dsp:txXfrm>
    </dsp:sp>
    <dsp:sp modelId="{546473D8-E81C-457A-9034-3F4501668124}">
      <dsp:nvSpPr>
        <dsp:cNvPr id="0" name=""/>
        <dsp:cNvSpPr/>
      </dsp:nvSpPr>
      <dsp:spPr>
        <a:xfrm>
          <a:off x="4599468" y="780274"/>
          <a:ext cx="155998" cy="2534976"/>
        </a:xfrm>
        <a:custGeom>
          <a:avLst/>
          <a:gdLst/>
          <a:ahLst/>
          <a:cxnLst/>
          <a:rect l="0" t="0" r="0" b="0"/>
          <a:pathLst>
            <a:path>
              <a:moveTo>
                <a:pt x="0" y="0"/>
              </a:moveTo>
              <a:lnTo>
                <a:pt x="0" y="2534976"/>
              </a:lnTo>
              <a:lnTo>
                <a:pt x="155998" y="253497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6A6D7-5576-4A30-B941-279466847150}">
      <dsp:nvSpPr>
        <dsp:cNvPr id="0" name=""/>
        <dsp:cNvSpPr/>
      </dsp:nvSpPr>
      <dsp:spPr>
        <a:xfrm>
          <a:off x="4755467" y="2925254"/>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0653536"/>
              <a:satOff val="-1176"/>
              <a:lumOff val="-26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GB" sz="1400" kern="1200" dirty="0" smtClean="0"/>
            <a:t>SCM Git/Subversion</a:t>
          </a:r>
          <a:endParaRPr lang="en-GB" sz="1400" kern="1200" dirty="0"/>
        </a:p>
      </dsp:txBody>
      <dsp:txXfrm>
        <a:off x="4778312" y="2948099"/>
        <a:ext cx="1202298" cy="734302"/>
      </dsp:txXfrm>
    </dsp:sp>
    <dsp:sp modelId="{034B8FC5-8BE7-4C57-9EB7-2D9745626EFF}">
      <dsp:nvSpPr>
        <dsp:cNvPr id="0" name=""/>
        <dsp:cNvSpPr/>
      </dsp:nvSpPr>
      <dsp:spPr>
        <a:xfrm>
          <a:off x="4599468" y="780274"/>
          <a:ext cx="155998" cy="3509968"/>
        </a:xfrm>
        <a:custGeom>
          <a:avLst/>
          <a:gdLst/>
          <a:ahLst/>
          <a:cxnLst/>
          <a:rect l="0" t="0" r="0" b="0"/>
          <a:pathLst>
            <a:path>
              <a:moveTo>
                <a:pt x="0" y="0"/>
              </a:moveTo>
              <a:lnTo>
                <a:pt x="0" y="3509968"/>
              </a:lnTo>
              <a:lnTo>
                <a:pt x="155998" y="35099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5DC54E-0290-4EE0-8A14-C5CB1E32DA5F}">
      <dsp:nvSpPr>
        <dsp:cNvPr id="0" name=""/>
        <dsp:cNvSpPr/>
      </dsp:nvSpPr>
      <dsp:spPr>
        <a:xfrm>
          <a:off x="4755467" y="3900245"/>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2429125"/>
              <a:satOff val="-1372"/>
              <a:lumOff val="-31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Nutzung erprobter Werkzeuge</a:t>
          </a:r>
          <a:endParaRPr lang="de-DE" sz="1400" kern="1200" noProof="0" dirty="0"/>
        </a:p>
      </dsp:txBody>
      <dsp:txXfrm>
        <a:off x="4778312" y="3923090"/>
        <a:ext cx="1202298" cy="734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F87C1-8A27-4840-B1AA-DFA9B1C081A2}">
      <dsp:nvSpPr>
        <dsp:cNvPr id="0" name=""/>
        <dsp:cNvSpPr/>
      </dsp:nvSpPr>
      <dsp:spPr>
        <a:xfrm>
          <a:off x="35177" y="0"/>
          <a:ext cx="4413680" cy="4562450"/>
        </a:xfrm>
        <a:prstGeom prst="triangl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ED5676B-BFFF-4EC2-AECA-2D3E3C8103AB}">
      <dsp:nvSpPr>
        <dsp:cNvPr id="0" name=""/>
        <dsp:cNvSpPr/>
      </dsp:nvSpPr>
      <dsp:spPr>
        <a:xfrm>
          <a:off x="2206840" y="458695"/>
          <a:ext cx="2868892" cy="1080017"/>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noProof="0" dirty="0" smtClean="0"/>
            <a:t>Strategisches Prozessmodell</a:t>
          </a:r>
          <a:endParaRPr lang="de-DE" sz="2000" kern="1200" noProof="0" dirty="0"/>
        </a:p>
      </dsp:txBody>
      <dsp:txXfrm>
        <a:off x="2259562" y="511417"/>
        <a:ext cx="2763448" cy="974573"/>
      </dsp:txXfrm>
    </dsp:sp>
    <dsp:sp modelId="{FEBC1A83-AC87-4A67-9364-F315D6E2673D}">
      <dsp:nvSpPr>
        <dsp:cNvPr id="0" name=""/>
        <dsp:cNvSpPr/>
      </dsp:nvSpPr>
      <dsp:spPr>
        <a:xfrm>
          <a:off x="2206840" y="1673715"/>
          <a:ext cx="2868892" cy="1080017"/>
        </a:xfrm>
        <a:prstGeom prst="roundRect">
          <a:avLst/>
        </a:prstGeom>
        <a:solidFill>
          <a:schemeClr val="lt1">
            <a:alpha val="90000"/>
            <a:hueOff val="0"/>
            <a:satOff val="0"/>
            <a:lumOff val="0"/>
            <a:alphaOff val="0"/>
          </a:schemeClr>
        </a:solidFill>
        <a:ln w="9525" cap="flat" cmpd="sng" algn="ctr">
          <a:solidFill>
            <a:schemeClr val="accent5">
              <a:hueOff val="6214563"/>
              <a:satOff val="-686"/>
              <a:lumOff val="-1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noProof="0" dirty="0" smtClean="0"/>
            <a:t>Operatives</a:t>
          </a:r>
          <a:r>
            <a:rPr lang="en-GB" sz="2000" kern="1200" dirty="0" smtClean="0"/>
            <a:t> </a:t>
          </a:r>
          <a:r>
            <a:rPr lang="de-DE" sz="2000" kern="1200" noProof="0" dirty="0" smtClean="0"/>
            <a:t>Prozessmodell</a:t>
          </a:r>
          <a:endParaRPr lang="de-DE" sz="2000" kern="1200" noProof="0" dirty="0"/>
        </a:p>
      </dsp:txBody>
      <dsp:txXfrm>
        <a:off x="2259562" y="1726437"/>
        <a:ext cx="2763448" cy="974573"/>
      </dsp:txXfrm>
    </dsp:sp>
    <dsp:sp modelId="{AF7DD350-DC02-45A4-861E-4EE17C004D63}">
      <dsp:nvSpPr>
        <dsp:cNvPr id="0" name=""/>
        <dsp:cNvSpPr/>
      </dsp:nvSpPr>
      <dsp:spPr>
        <a:xfrm>
          <a:off x="2206840" y="2888734"/>
          <a:ext cx="2868892" cy="1080017"/>
        </a:xfrm>
        <a:prstGeom prst="roundRect">
          <a:avLst/>
        </a:prstGeom>
        <a:solidFill>
          <a:schemeClr val="lt1">
            <a:alpha val="90000"/>
            <a:hueOff val="0"/>
            <a:satOff val="0"/>
            <a:lumOff val="0"/>
            <a:alphaOff val="0"/>
          </a:schemeClr>
        </a:solidFill>
        <a:ln w="9525" cap="flat" cmpd="sng" algn="ctr">
          <a:solidFill>
            <a:schemeClr val="accent5">
              <a:hueOff val="12429125"/>
              <a:satOff val="-1372"/>
              <a:lumOff val="-31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noProof="0" dirty="0" smtClean="0"/>
            <a:t>Technisches</a:t>
          </a:r>
          <a:r>
            <a:rPr lang="en-GB" sz="2000" kern="1200" dirty="0" smtClean="0"/>
            <a:t> </a:t>
          </a:r>
          <a:r>
            <a:rPr lang="de-DE" sz="2000" kern="1200" noProof="0" dirty="0" smtClean="0"/>
            <a:t>Prozessmodell</a:t>
          </a:r>
          <a:endParaRPr lang="de-DE" sz="2000" kern="1200" noProof="0" dirty="0"/>
        </a:p>
      </dsp:txBody>
      <dsp:txXfrm>
        <a:off x="2259562" y="2941456"/>
        <a:ext cx="2763448" cy="9745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66BB-4F3C-468D-B495-74E10BE248EB}">
      <dsp:nvSpPr>
        <dsp:cNvPr id="0" name=""/>
        <dsp:cNvSpPr/>
      </dsp:nvSpPr>
      <dsp:spPr>
        <a:xfrm>
          <a:off x="4822" y="410213"/>
          <a:ext cx="1339812" cy="1339812"/>
        </a:xfrm>
        <a:prstGeom prst="ellips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Modell</a:t>
          </a:r>
          <a:endParaRPr lang="de-DE" sz="1400" b="1" kern="1200" dirty="0"/>
        </a:p>
      </dsp:txBody>
      <dsp:txXfrm>
        <a:off x="201033" y="606424"/>
        <a:ext cx="947390" cy="947390"/>
      </dsp:txXfrm>
    </dsp:sp>
    <dsp:sp modelId="{40A113F3-4844-40C9-A183-E942FF093318}">
      <dsp:nvSpPr>
        <dsp:cNvPr id="0" name=""/>
        <dsp:cNvSpPr/>
      </dsp:nvSpPr>
      <dsp:spPr>
        <a:xfrm>
          <a:off x="1453428" y="691574"/>
          <a:ext cx="777091" cy="777091"/>
        </a:xfrm>
        <a:prstGeom prst="mathPlus">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de-DE" sz="1300" kern="1200"/>
        </a:p>
      </dsp:txBody>
      <dsp:txXfrm>
        <a:off x="1556431" y="988734"/>
        <a:ext cx="571085" cy="182771"/>
      </dsp:txXfrm>
    </dsp:sp>
    <dsp:sp modelId="{69208041-5681-4D30-9F81-B66C40229B2E}">
      <dsp:nvSpPr>
        <dsp:cNvPr id="0" name=""/>
        <dsp:cNvSpPr/>
      </dsp:nvSpPr>
      <dsp:spPr>
        <a:xfrm>
          <a:off x="2339312" y="410213"/>
          <a:ext cx="1339812" cy="1339812"/>
        </a:xfrm>
        <a:prstGeom prst="ellipse">
          <a:avLst/>
        </a:prstGeom>
        <a:gradFill rotWithShape="0">
          <a:gsLst>
            <a:gs pos="0">
              <a:schemeClr val="accent5">
                <a:hueOff val="4143042"/>
                <a:satOff val="-457"/>
                <a:lumOff val="-1046"/>
                <a:alphaOff val="0"/>
                <a:tint val="50000"/>
                <a:satMod val="300000"/>
              </a:schemeClr>
            </a:gs>
            <a:gs pos="35000">
              <a:schemeClr val="accent5">
                <a:hueOff val="4143042"/>
                <a:satOff val="-457"/>
                <a:lumOff val="-1046"/>
                <a:alphaOff val="0"/>
                <a:tint val="37000"/>
                <a:satMod val="300000"/>
              </a:schemeClr>
            </a:gs>
            <a:gs pos="100000">
              <a:schemeClr val="accent5">
                <a:hueOff val="4143042"/>
                <a:satOff val="-457"/>
                <a:lumOff val="-10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Engine</a:t>
          </a:r>
          <a:endParaRPr lang="de-DE" sz="1400" b="1" kern="1200" dirty="0"/>
        </a:p>
      </dsp:txBody>
      <dsp:txXfrm>
        <a:off x="2535523" y="606424"/>
        <a:ext cx="947390" cy="947390"/>
      </dsp:txXfrm>
    </dsp:sp>
    <dsp:sp modelId="{DC4C7FF1-7DE9-4911-88E0-D97DFB2A58E9}">
      <dsp:nvSpPr>
        <dsp:cNvPr id="0" name=""/>
        <dsp:cNvSpPr/>
      </dsp:nvSpPr>
      <dsp:spPr>
        <a:xfrm>
          <a:off x="3787918" y="691574"/>
          <a:ext cx="777091" cy="777091"/>
        </a:xfrm>
        <a:prstGeom prst="mathPlus">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de-DE" sz="1300" kern="1200"/>
        </a:p>
      </dsp:txBody>
      <dsp:txXfrm>
        <a:off x="3890921" y="988734"/>
        <a:ext cx="571085" cy="182771"/>
      </dsp:txXfrm>
    </dsp:sp>
    <dsp:sp modelId="{33F57AFB-4612-4CAF-897F-4A93556B1AD4}">
      <dsp:nvSpPr>
        <dsp:cNvPr id="0" name=""/>
        <dsp:cNvSpPr/>
      </dsp:nvSpPr>
      <dsp:spPr>
        <a:xfrm>
          <a:off x="4673802" y="410213"/>
          <a:ext cx="1339812" cy="1339812"/>
        </a:xfrm>
        <a:prstGeom prst="ellipse">
          <a:avLst/>
        </a:prstGeom>
        <a:gradFill rotWithShape="0">
          <a:gsLst>
            <a:gs pos="0">
              <a:schemeClr val="accent5">
                <a:hueOff val="8286084"/>
                <a:satOff val="-915"/>
                <a:lumOff val="-2092"/>
                <a:alphaOff val="0"/>
                <a:tint val="50000"/>
                <a:satMod val="300000"/>
              </a:schemeClr>
            </a:gs>
            <a:gs pos="35000">
              <a:schemeClr val="accent5">
                <a:hueOff val="8286084"/>
                <a:satOff val="-915"/>
                <a:lumOff val="-2092"/>
                <a:alphaOff val="0"/>
                <a:tint val="37000"/>
                <a:satMod val="300000"/>
              </a:schemeClr>
            </a:gs>
            <a:gs pos="100000">
              <a:schemeClr val="accent5">
                <a:hueOff val="8286084"/>
                <a:satOff val="-915"/>
                <a:lumOff val="-20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Monitoring</a:t>
          </a:r>
          <a:endParaRPr lang="de-DE" sz="1400" b="1" kern="1200" dirty="0"/>
        </a:p>
      </dsp:txBody>
      <dsp:txXfrm>
        <a:off x="4870013" y="606424"/>
        <a:ext cx="947390" cy="947390"/>
      </dsp:txXfrm>
    </dsp:sp>
    <dsp:sp modelId="{3A2774A4-E9E8-45B6-8AC2-7B2F4938A6A7}">
      <dsp:nvSpPr>
        <dsp:cNvPr id="0" name=""/>
        <dsp:cNvSpPr/>
      </dsp:nvSpPr>
      <dsp:spPr>
        <a:xfrm>
          <a:off x="6122408" y="691574"/>
          <a:ext cx="777091" cy="777091"/>
        </a:xfrm>
        <a:prstGeom prst="mathEqual">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GB" sz="3200" kern="1200"/>
        </a:p>
      </dsp:txBody>
      <dsp:txXfrm>
        <a:off x="6225411" y="851655"/>
        <a:ext cx="571085" cy="456929"/>
      </dsp:txXfrm>
    </dsp:sp>
    <dsp:sp modelId="{81C1E3EB-AE4A-4FD0-AF44-BC7B2197A68F}">
      <dsp:nvSpPr>
        <dsp:cNvPr id="0" name=""/>
        <dsp:cNvSpPr/>
      </dsp:nvSpPr>
      <dsp:spPr>
        <a:xfrm>
          <a:off x="7008292" y="410213"/>
          <a:ext cx="1339812" cy="1339812"/>
        </a:xfrm>
        <a:prstGeom prst="ellipse">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noProof="0" dirty="0" smtClean="0"/>
            <a:t>Transparenz</a:t>
          </a:r>
          <a:endParaRPr lang="de-DE" sz="1400" b="1" kern="1200" noProof="0" dirty="0"/>
        </a:p>
      </dsp:txBody>
      <dsp:txXfrm>
        <a:off x="7204503" y="606424"/>
        <a:ext cx="947390" cy="9473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92124-6D0A-4B98-8DA8-63E6DE55BDF9}">
      <dsp:nvSpPr>
        <dsp:cNvPr id="0" name=""/>
        <dsp:cNvSpPr/>
      </dsp:nvSpPr>
      <dsp:spPr>
        <a:xfrm>
          <a:off x="1506" y="206334"/>
          <a:ext cx="1731912" cy="86595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de-DE" sz="2200" kern="1200" noProof="0" dirty="0" smtClean="0"/>
            <a:t>Funktionalität</a:t>
          </a:r>
          <a:endParaRPr lang="de-DE" sz="2200" kern="1200" noProof="0" dirty="0"/>
        </a:p>
      </dsp:txBody>
      <dsp:txXfrm>
        <a:off x="26869" y="231697"/>
        <a:ext cx="1681186" cy="815230"/>
      </dsp:txXfrm>
    </dsp:sp>
    <dsp:sp modelId="{9B27AA9B-D512-4062-98C3-72D94B185B19}">
      <dsp:nvSpPr>
        <dsp:cNvPr id="0" name=""/>
        <dsp:cNvSpPr/>
      </dsp:nvSpPr>
      <dsp:spPr>
        <a:xfrm>
          <a:off x="174698" y="1072291"/>
          <a:ext cx="173191" cy="649467"/>
        </a:xfrm>
        <a:custGeom>
          <a:avLst/>
          <a:gdLst/>
          <a:ahLst/>
          <a:cxnLst/>
          <a:rect l="0" t="0" r="0" b="0"/>
          <a:pathLst>
            <a:path>
              <a:moveTo>
                <a:pt x="0" y="0"/>
              </a:moveTo>
              <a:lnTo>
                <a:pt x="0" y="649467"/>
              </a:lnTo>
              <a:lnTo>
                <a:pt x="173191" y="6494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157A5-E2CE-41CF-98F7-0A5708C6C706}">
      <dsp:nvSpPr>
        <dsp:cNvPr id="0" name=""/>
        <dsp:cNvSpPr/>
      </dsp:nvSpPr>
      <dsp:spPr>
        <a:xfrm>
          <a:off x="347889" y="1288780"/>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Prozess-Engine</a:t>
          </a:r>
        </a:p>
      </dsp:txBody>
      <dsp:txXfrm>
        <a:off x="373252" y="1314143"/>
        <a:ext cx="1334804" cy="815230"/>
      </dsp:txXfrm>
    </dsp:sp>
    <dsp:sp modelId="{1DFF850E-07D8-40A4-94FE-A6AFDD87A1BE}">
      <dsp:nvSpPr>
        <dsp:cNvPr id="0" name=""/>
        <dsp:cNvSpPr/>
      </dsp:nvSpPr>
      <dsp:spPr>
        <a:xfrm>
          <a:off x="174698" y="1072291"/>
          <a:ext cx="173191" cy="1731912"/>
        </a:xfrm>
        <a:custGeom>
          <a:avLst/>
          <a:gdLst/>
          <a:ahLst/>
          <a:cxnLst/>
          <a:rect l="0" t="0" r="0" b="0"/>
          <a:pathLst>
            <a:path>
              <a:moveTo>
                <a:pt x="0" y="0"/>
              </a:moveTo>
              <a:lnTo>
                <a:pt x="0" y="1731912"/>
              </a:lnTo>
              <a:lnTo>
                <a:pt x="173191" y="17319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A3C89C-F90C-4345-8427-BC2415892534}">
      <dsp:nvSpPr>
        <dsp:cNvPr id="0" name=""/>
        <dsp:cNvSpPr/>
      </dsp:nvSpPr>
      <dsp:spPr>
        <a:xfrm>
          <a:off x="347889" y="2371226"/>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775589"/>
              <a:satOff val="-196"/>
              <a:lumOff val="-44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Laufzeitumgebung</a:t>
          </a:r>
        </a:p>
      </dsp:txBody>
      <dsp:txXfrm>
        <a:off x="373252" y="2396589"/>
        <a:ext cx="1334804" cy="815230"/>
      </dsp:txXfrm>
    </dsp:sp>
    <dsp:sp modelId="{3BA157D3-CBF5-43D1-BCB4-5CC410078272}">
      <dsp:nvSpPr>
        <dsp:cNvPr id="0" name=""/>
        <dsp:cNvSpPr/>
      </dsp:nvSpPr>
      <dsp:spPr>
        <a:xfrm>
          <a:off x="2166397" y="206334"/>
          <a:ext cx="1731912" cy="865956"/>
        </a:xfrm>
        <a:prstGeom prst="roundRect">
          <a:avLst>
            <a:gd name="adj" fmla="val 10000"/>
          </a:avLst>
        </a:prstGeom>
        <a:gradFill rotWithShape="0">
          <a:gsLst>
            <a:gs pos="0">
              <a:schemeClr val="accent5">
                <a:hueOff val="4143042"/>
                <a:satOff val="-457"/>
                <a:lumOff val="-1046"/>
                <a:alphaOff val="0"/>
                <a:tint val="50000"/>
                <a:satMod val="300000"/>
              </a:schemeClr>
            </a:gs>
            <a:gs pos="35000">
              <a:schemeClr val="accent5">
                <a:hueOff val="4143042"/>
                <a:satOff val="-457"/>
                <a:lumOff val="-1046"/>
                <a:alphaOff val="0"/>
                <a:tint val="37000"/>
                <a:satMod val="300000"/>
              </a:schemeClr>
            </a:gs>
            <a:gs pos="100000">
              <a:schemeClr val="accent5">
                <a:hueOff val="4143042"/>
                <a:satOff val="-457"/>
                <a:lumOff val="-10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de-DE" sz="2200" kern="1200" noProof="0" smtClean="0"/>
            <a:t>Transparenz</a:t>
          </a:r>
          <a:endParaRPr lang="de-DE" sz="2200" kern="1200" noProof="0"/>
        </a:p>
      </dsp:txBody>
      <dsp:txXfrm>
        <a:off x="2191760" y="231697"/>
        <a:ext cx="1681186" cy="815230"/>
      </dsp:txXfrm>
    </dsp:sp>
    <dsp:sp modelId="{E997BC01-9EE1-4858-850D-D110E19CD707}">
      <dsp:nvSpPr>
        <dsp:cNvPr id="0" name=""/>
        <dsp:cNvSpPr/>
      </dsp:nvSpPr>
      <dsp:spPr>
        <a:xfrm>
          <a:off x="2339589" y="1072291"/>
          <a:ext cx="173191" cy="649467"/>
        </a:xfrm>
        <a:custGeom>
          <a:avLst/>
          <a:gdLst/>
          <a:ahLst/>
          <a:cxnLst/>
          <a:rect l="0" t="0" r="0" b="0"/>
          <a:pathLst>
            <a:path>
              <a:moveTo>
                <a:pt x="0" y="0"/>
              </a:moveTo>
              <a:lnTo>
                <a:pt x="0" y="649467"/>
              </a:lnTo>
              <a:lnTo>
                <a:pt x="173191" y="6494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2EE3-DCB4-4327-9B10-7307EA765CFF}">
      <dsp:nvSpPr>
        <dsp:cNvPr id="0" name=""/>
        <dsp:cNvSpPr/>
      </dsp:nvSpPr>
      <dsp:spPr>
        <a:xfrm>
          <a:off x="2512780" y="1288780"/>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551179"/>
              <a:satOff val="-392"/>
              <a:lumOff val="-89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Modellierung mit BPMN 2.0</a:t>
          </a:r>
          <a:endParaRPr lang="de-DE" sz="1300" kern="1200" noProof="0" dirty="0"/>
        </a:p>
      </dsp:txBody>
      <dsp:txXfrm>
        <a:off x="2538143" y="1314143"/>
        <a:ext cx="1334804" cy="815230"/>
      </dsp:txXfrm>
    </dsp:sp>
    <dsp:sp modelId="{4DFFCC59-95A2-416E-B668-81590EA1C283}">
      <dsp:nvSpPr>
        <dsp:cNvPr id="0" name=""/>
        <dsp:cNvSpPr/>
      </dsp:nvSpPr>
      <dsp:spPr>
        <a:xfrm>
          <a:off x="2339589" y="1072291"/>
          <a:ext cx="173191" cy="1731912"/>
        </a:xfrm>
        <a:custGeom>
          <a:avLst/>
          <a:gdLst/>
          <a:ahLst/>
          <a:cxnLst/>
          <a:rect l="0" t="0" r="0" b="0"/>
          <a:pathLst>
            <a:path>
              <a:moveTo>
                <a:pt x="0" y="0"/>
              </a:moveTo>
              <a:lnTo>
                <a:pt x="0" y="1731912"/>
              </a:lnTo>
              <a:lnTo>
                <a:pt x="173191" y="17319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702BD-E670-4B4A-8C0A-651F8C33EBED}">
      <dsp:nvSpPr>
        <dsp:cNvPr id="0" name=""/>
        <dsp:cNvSpPr/>
      </dsp:nvSpPr>
      <dsp:spPr>
        <a:xfrm>
          <a:off x="2512780" y="2371226"/>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5326768"/>
              <a:satOff val="-588"/>
              <a:lumOff val="-13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Monitoring und Controlling</a:t>
          </a:r>
          <a:endParaRPr lang="de-DE" sz="1300" kern="1200" noProof="0" dirty="0"/>
        </a:p>
      </dsp:txBody>
      <dsp:txXfrm>
        <a:off x="2538143" y="2396589"/>
        <a:ext cx="1334804" cy="815230"/>
      </dsp:txXfrm>
    </dsp:sp>
    <dsp:sp modelId="{8FA63151-F23A-45E5-AB30-E5A724D6CDF2}">
      <dsp:nvSpPr>
        <dsp:cNvPr id="0" name=""/>
        <dsp:cNvSpPr/>
      </dsp:nvSpPr>
      <dsp:spPr>
        <a:xfrm>
          <a:off x="4331289" y="206334"/>
          <a:ext cx="1731912" cy="865956"/>
        </a:xfrm>
        <a:prstGeom prst="roundRect">
          <a:avLst>
            <a:gd name="adj" fmla="val 10000"/>
          </a:avLst>
        </a:prstGeom>
        <a:gradFill rotWithShape="0">
          <a:gsLst>
            <a:gs pos="0">
              <a:schemeClr val="accent5">
                <a:hueOff val="8286084"/>
                <a:satOff val="-915"/>
                <a:lumOff val="-2092"/>
                <a:alphaOff val="0"/>
                <a:tint val="50000"/>
                <a:satMod val="300000"/>
              </a:schemeClr>
            </a:gs>
            <a:gs pos="35000">
              <a:schemeClr val="accent5">
                <a:hueOff val="8286084"/>
                <a:satOff val="-915"/>
                <a:lumOff val="-2092"/>
                <a:alphaOff val="0"/>
                <a:tint val="37000"/>
                <a:satMod val="300000"/>
              </a:schemeClr>
            </a:gs>
            <a:gs pos="100000">
              <a:schemeClr val="accent5">
                <a:hueOff val="8286084"/>
                <a:satOff val="-915"/>
                <a:lumOff val="-20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de-DE" sz="2200" kern="1200" noProof="0" smtClean="0"/>
            <a:t>Testbarkeit</a:t>
          </a:r>
          <a:endParaRPr lang="de-DE" sz="2200" kern="1200" noProof="0"/>
        </a:p>
      </dsp:txBody>
      <dsp:txXfrm>
        <a:off x="4356652" y="231697"/>
        <a:ext cx="1681186" cy="815230"/>
      </dsp:txXfrm>
    </dsp:sp>
    <dsp:sp modelId="{4698B74B-C695-47B2-A7B9-2A3E84E77D49}">
      <dsp:nvSpPr>
        <dsp:cNvPr id="0" name=""/>
        <dsp:cNvSpPr/>
      </dsp:nvSpPr>
      <dsp:spPr>
        <a:xfrm>
          <a:off x="4504480" y="1072291"/>
          <a:ext cx="173191" cy="649467"/>
        </a:xfrm>
        <a:custGeom>
          <a:avLst/>
          <a:gdLst/>
          <a:ahLst/>
          <a:cxnLst/>
          <a:rect l="0" t="0" r="0" b="0"/>
          <a:pathLst>
            <a:path>
              <a:moveTo>
                <a:pt x="0" y="0"/>
              </a:moveTo>
              <a:lnTo>
                <a:pt x="0" y="649467"/>
              </a:lnTo>
              <a:lnTo>
                <a:pt x="173191" y="6494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D4029F-A0DD-498B-8E0A-7A1510367F08}">
      <dsp:nvSpPr>
        <dsp:cNvPr id="0" name=""/>
        <dsp:cNvSpPr/>
      </dsp:nvSpPr>
      <dsp:spPr>
        <a:xfrm>
          <a:off x="4677671" y="1288780"/>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7102358"/>
              <a:satOff val="-784"/>
              <a:lumOff val="-17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Automatisierte Tests</a:t>
          </a:r>
          <a:endParaRPr lang="de-DE" sz="1300" kern="1200" noProof="0" dirty="0"/>
        </a:p>
      </dsp:txBody>
      <dsp:txXfrm>
        <a:off x="4703034" y="1314143"/>
        <a:ext cx="1334804" cy="815230"/>
      </dsp:txXfrm>
    </dsp:sp>
    <dsp:sp modelId="{03188087-AB06-48A6-9FDD-037FA78BE42C}">
      <dsp:nvSpPr>
        <dsp:cNvPr id="0" name=""/>
        <dsp:cNvSpPr/>
      </dsp:nvSpPr>
      <dsp:spPr>
        <a:xfrm>
          <a:off x="6496180" y="206334"/>
          <a:ext cx="1731912" cy="865956"/>
        </a:xfrm>
        <a:prstGeom prst="roundRect">
          <a:avLst>
            <a:gd name="adj" fmla="val 10000"/>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de-DE" sz="2200" kern="1200" noProof="0" dirty="0" smtClean="0"/>
            <a:t>Entwickler-freundlich</a:t>
          </a:r>
          <a:endParaRPr lang="de-DE" sz="2200" kern="1200" noProof="0" dirty="0"/>
        </a:p>
      </dsp:txBody>
      <dsp:txXfrm>
        <a:off x="6521543" y="231697"/>
        <a:ext cx="1681186" cy="815230"/>
      </dsp:txXfrm>
    </dsp:sp>
    <dsp:sp modelId="{9871B104-2F0D-484D-8657-0E99F7026464}">
      <dsp:nvSpPr>
        <dsp:cNvPr id="0" name=""/>
        <dsp:cNvSpPr/>
      </dsp:nvSpPr>
      <dsp:spPr>
        <a:xfrm>
          <a:off x="6669371" y="1072291"/>
          <a:ext cx="173191" cy="649467"/>
        </a:xfrm>
        <a:custGeom>
          <a:avLst/>
          <a:gdLst/>
          <a:ahLst/>
          <a:cxnLst/>
          <a:rect l="0" t="0" r="0" b="0"/>
          <a:pathLst>
            <a:path>
              <a:moveTo>
                <a:pt x="0" y="0"/>
              </a:moveTo>
              <a:lnTo>
                <a:pt x="0" y="649467"/>
              </a:lnTo>
              <a:lnTo>
                <a:pt x="173191" y="6494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DC9A61-53A9-4CA1-8D7A-6A9E0B191DAF}">
      <dsp:nvSpPr>
        <dsp:cNvPr id="0" name=""/>
        <dsp:cNvSpPr/>
      </dsp:nvSpPr>
      <dsp:spPr>
        <a:xfrm>
          <a:off x="6842562" y="1288780"/>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8877946"/>
              <a:satOff val="-980"/>
              <a:lumOff val="-224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Erweiterbarkeit</a:t>
          </a:r>
        </a:p>
      </dsp:txBody>
      <dsp:txXfrm>
        <a:off x="6867925" y="1314143"/>
        <a:ext cx="1334804" cy="815230"/>
      </dsp:txXfrm>
    </dsp:sp>
    <dsp:sp modelId="{06A647F5-93C1-4DD5-B074-A29832DC3871}">
      <dsp:nvSpPr>
        <dsp:cNvPr id="0" name=""/>
        <dsp:cNvSpPr/>
      </dsp:nvSpPr>
      <dsp:spPr>
        <a:xfrm>
          <a:off x="6669371" y="1072291"/>
          <a:ext cx="173191" cy="1731912"/>
        </a:xfrm>
        <a:custGeom>
          <a:avLst/>
          <a:gdLst/>
          <a:ahLst/>
          <a:cxnLst/>
          <a:rect l="0" t="0" r="0" b="0"/>
          <a:pathLst>
            <a:path>
              <a:moveTo>
                <a:pt x="0" y="0"/>
              </a:moveTo>
              <a:lnTo>
                <a:pt x="0" y="1731912"/>
              </a:lnTo>
              <a:lnTo>
                <a:pt x="173191" y="17319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52B48-D22B-437B-8B78-F2A77C0416F4}">
      <dsp:nvSpPr>
        <dsp:cNvPr id="0" name=""/>
        <dsp:cNvSpPr/>
      </dsp:nvSpPr>
      <dsp:spPr>
        <a:xfrm>
          <a:off x="6842562" y="2371226"/>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0653536"/>
              <a:satOff val="-1176"/>
              <a:lumOff val="-26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err="1" smtClean="0"/>
            <a:t>Versionierung</a:t>
          </a:r>
          <a:endParaRPr lang="de-DE" sz="1300" kern="1200" noProof="0" dirty="0" smtClean="0"/>
        </a:p>
      </dsp:txBody>
      <dsp:txXfrm>
        <a:off x="6867925" y="2396589"/>
        <a:ext cx="1334804" cy="815230"/>
      </dsp:txXfrm>
    </dsp:sp>
    <dsp:sp modelId="{B24EC82F-3319-4579-957B-749F4425DD20}">
      <dsp:nvSpPr>
        <dsp:cNvPr id="0" name=""/>
        <dsp:cNvSpPr/>
      </dsp:nvSpPr>
      <dsp:spPr>
        <a:xfrm>
          <a:off x="6669371" y="1072291"/>
          <a:ext cx="173191" cy="2814358"/>
        </a:xfrm>
        <a:custGeom>
          <a:avLst/>
          <a:gdLst/>
          <a:ahLst/>
          <a:cxnLst/>
          <a:rect l="0" t="0" r="0" b="0"/>
          <a:pathLst>
            <a:path>
              <a:moveTo>
                <a:pt x="0" y="0"/>
              </a:moveTo>
              <a:lnTo>
                <a:pt x="0" y="2814358"/>
              </a:lnTo>
              <a:lnTo>
                <a:pt x="173191" y="281435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5E6AF-DF7A-4E62-A3C0-2A0F586F25F1}">
      <dsp:nvSpPr>
        <dsp:cNvPr id="0" name=""/>
        <dsp:cNvSpPr/>
      </dsp:nvSpPr>
      <dsp:spPr>
        <a:xfrm>
          <a:off x="6842562" y="3453671"/>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2429125"/>
              <a:satOff val="-1372"/>
              <a:lumOff val="-31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Einsatz bewährter Werkzeug</a:t>
          </a:r>
        </a:p>
      </dsp:txBody>
      <dsp:txXfrm>
        <a:off x="6867925" y="3479034"/>
        <a:ext cx="1334804" cy="8152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B7E1CC-5804-4FAA-A440-E3B0242BB0EE}" type="datetimeFigureOut">
              <a:rPr lang="de-DE" smtClean="0"/>
              <a:pPr/>
              <a:t>17.12.2013</a:t>
            </a:fld>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nchorCtr="0"/>
          <a:lstStyle>
            <a:lvl1pPr algn="r">
              <a:defRPr sz="1200"/>
            </a:lvl1pPr>
          </a:lstStyle>
          <a:p>
            <a:fld id="{9D7A4AB8-1B52-4FEE-B7F9-A2946B8488F4}" type="slidenum">
              <a:rPr lang="de-DE" smtClean="0"/>
              <a:pPr/>
              <a:t>‹Nr.›</a:t>
            </a:fld>
            <a:endParaRPr lang="de-DE"/>
          </a:p>
        </p:txBody>
      </p:sp>
      <p:pic>
        <p:nvPicPr>
          <p:cNvPr id="7" name="Grafik 6" descr="Logo.jpg"/>
          <p:cNvPicPr>
            <a:picLocks noChangeAspect="1"/>
          </p:cNvPicPr>
          <p:nvPr/>
        </p:nvPicPr>
        <p:blipFill>
          <a:blip r:embed="rId3" cstate="print"/>
          <a:stretch>
            <a:fillRect/>
          </a:stretch>
        </p:blipFill>
        <p:spPr>
          <a:xfrm>
            <a:off x="99990" y="8588580"/>
            <a:ext cx="1189260" cy="452550"/>
          </a:xfrm>
          <a:prstGeom prst="rect">
            <a:avLst/>
          </a:prstGeom>
        </p:spPr>
      </p:pic>
    </p:spTree>
    <p:extLst>
      <p:ext uri="{BB962C8B-B14F-4D97-AF65-F5344CB8AC3E}">
        <p14:creationId xmlns:p14="http://schemas.microsoft.com/office/powerpoint/2010/main" val="1041187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A7168-685E-42A5-A6B5-B6E3AF6AADAA}" type="datetimeFigureOut">
              <a:rPr lang="de-DE" smtClean="0"/>
              <a:pPr/>
              <a:t>17.12.2013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286C6-4904-4CD0-891D-2F37ADC6A93C}" type="slidenum">
              <a:rPr lang="de-DE" smtClean="0"/>
              <a:pPr/>
              <a:t>‹Nr.›</a:t>
            </a:fld>
            <a:endParaRPr lang="de-DE"/>
          </a:p>
        </p:txBody>
      </p:sp>
      <p:pic>
        <p:nvPicPr>
          <p:cNvPr id="8" name="Grafik 7" descr="Logo.jpg"/>
          <p:cNvPicPr>
            <a:picLocks noChangeAspect="1"/>
          </p:cNvPicPr>
          <p:nvPr/>
        </p:nvPicPr>
        <p:blipFill>
          <a:blip r:embed="rId3" cstate="print"/>
          <a:stretch>
            <a:fillRect/>
          </a:stretch>
        </p:blipFill>
        <p:spPr>
          <a:xfrm>
            <a:off x="142852" y="8572528"/>
            <a:ext cx="1189260" cy="452550"/>
          </a:xfrm>
          <a:prstGeom prst="rect">
            <a:avLst/>
          </a:prstGeom>
        </p:spPr>
      </p:pic>
    </p:spTree>
    <p:extLst>
      <p:ext uri="{BB962C8B-B14F-4D97-AF65-F5344CB8AC3E}">
        <p14:creationId xmlns:p14="http://schemas.microsoft.com/office/powerpoint/2010/main" val="3686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1</a:t>
            </a:fld>
            <a:endParaRPr lang="de-DE"/>
          </a:p>
        </p:txBody>
      </p:sp>
    </p:spTree>
    <p:extLst>
      <p:ext uri="{BB962C8B-B14F-4D97-AF65-F5344CB8AC3E}">
        <p14:creationId xmlns:p14="http://schemas.microsoft.com/office/powerpoint/2010/main" val="4019916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Hopefully</a:t>
            </a:r>
            <a:r>
              <a:rPr lang="de-DE" dirty="0" smtClean="0"/>
              <a:t> </a:t>
            </a:r>
            <a:r>
              <a:rPr lang="de-DE" dirty="0" err="1" smtClean="0"/>
              <a:t>many</a:t>
            </a:r>
            <a:r>
              <a:rPr lang="de-DE" dirty="0" smtClean="0"/>
              <a:t> </a:t>
            </a:r>
            <a:r>
              <a:rPr lang="de-DE" dirty="0" err="1" smtClean="0"/>
              <a:t>of</a:t>
            </a:r>
            <a:r>
              <a:rPr lang="de-DE" dirty="0" smtClean="0"/>
              <a:t> </a:t>
            </a:r>
            <a:r>
              <a:rPr lang="de-DE" dirty="0" err="1" smtClean="0"/>
              <a:t>You</a:t>
            </a:r>
            <a:r>
              <a:rPr lang="de-DE" dirty="0" smtClean="0"/>
              <a:t> will</a:t>
            </a:r>
            <a:r>
              <a:rPr lang="de-DE" baseline="0" dirty="0" smtClean="0"/>
              <a:t> </a:t>
            </a:r>
            <a:r>
              <a:rPr lang="de-DE" baseline="0" dirty="0" err="1" smtClean="0"/>
              <a:t>say</a:t>
            </a:r>
            <a:r>
              <a:rPr lang="de-DE" baseline="0" dirty="0" smtClean="0"/>
              <a:t> – </a:t>
            </a:r>
            <a:r>
              <a:rPr lang="de-DE" baseline="0" dirty="0" err="1" smtClean="0"/>
              <a:t>Gimme</a:t>
            </a:r>
            <a:r>
              <a:rPr lang="de-DE" baseline="0" dirty="0" smtClean="0"/>
              <a:t> a break </a:t>
            </a:r>
            <a:r>
              <a:rPr lang="de-DE" baseline="0" dirty="0" err="1" smtClean="0"/>
              <a:t>everyone</a:t>
            </a:r>
            <a:r>
              <a:rPr lang="de-DE" baseline="0" dirty="0" smtClean="0"/>
              <a:t> </a:t>
            </a:r>
            <a:r>
              <a:rPr lang="de-DE" baseline="0" dirty="0" err="1" smtClean="0"/>
              <a:t>wants</a:t>
            </a:r>
            <a:r>
              <a:rPr lang="de-DE" baseline="0" dirty="0" smtClean="0"/>
              <a:t> </a:t>
            </a:r>
            <a:r>
              <a:rPr lang="de-DE" baseline="0" dirty="0" err="1" smtClean="0"/>
              <a:t>to</a:t>
            </a:r>
            <a:r>
              <a:rPr lang="de-DE" baseline="0" dirty="0" smtClean="0"/>
              <a:t> </a:t>
            </a:r>
            <a:r>
              <a:rPr lang="de-DE" baseline="0" dirty="0" err="1" smtClean="0"/>
              <a:t>be</a:t>
            </a:r>
            <a:r>
              <a:rPr lang="de-DE" baseline="0" dirty="0" smtClean="0"/>
              <a:t> agile – so </a:t>
            </a:r>
            <a:r>
              <a:rPr lang="de-DE" baseline="0" dirty="0" err="1" smtClean="0"/>
              <a:t>why</a:t>
            </a:r>
            <a:r>
              <a:rPr lang="de-DE" baseline="0" dirty="0" smtClean="0"/>
              <a:t> </a:t>
            </a:r>
            <a:r>
              <a:rPr lang="de-DE" baseline="0" dirty="0" err="1" smtClean="0"/>
              <a:t>can</a:t>
            </a:r>
            <a:r>
              <a:rPr lang="de-DE" baseline="0" dirty="0" smtClean="0"/>
              <a:t> I </a:t>
            </a:r>
            <a:r>
              <a:rPr lang="de-DE" baseline="0" dirty="0" err="1" smtClean="0"/>
              <a:t>dare</a:t>
            </a:r>
            <a:r>
              <a:rPr lang="de-DE" baseline="0" dirty="0" smtClean="0"/>
              <a:t> </a:t>
            </a:r>
            <a:r>
              <a:rPr lang="de-DE" baseline="0" dirty="0" err="1" smtClean="0"/>
              <a:t>to</a:t>
            </a:r>
            <a:r>
              <a:rPr lang="de-DE" baseline="0" dirty="0" smtClean="0"/>
              <a:t> </a:t>
            </a:r>
            <a:r>
              <a:rPr lang="de-DE" baseline="0" dirty="0" err="1" smtClean="0"/>
              <a:t>say</a:t>
            </a:r>
            <a:r>
              <a:rPr lang="de-DE" baseline="0" dirty="0" smtClean="0"/>
              <a:t> BPMN 2.0 </a:t>
            </a:r>
            <a:r>
              <a:rPr lang="de-DE" baseline="0" dirty="0" err="1" smtClean="0"/>
              <a:t>is</a:t>
            </a:r>
            <a:r>
              <a:rPr lang="de-DE" baseline="0" dirty="0" smtClean="0"/>
              <a:t> agile.</a:t>
            </a:r>
          </a:p>
          <a:p>
            <a:r>
              <a:rPr lang="de-DE" baseline="0" dirty="0" err="1" smtClean="0"/>
              <a:t>Because</a:t>
            </a:r>
            <a:r>
              <a:rPr lang="de-DE" baseline="0" dirty="0" smtClean="0"/>
              <a:t> </a:t>
            </a:r>
            <a:r>
              <a:rPr lang="de-DE" baseline="0" dirty="0" err="1" smtClean="0"/>
              <a:t>it</a:t>
            </a:r>
            <a:r>
              <a:rPr lang="de-DE" baseline="0" dirty="0" smtClean="0"/>
              <a:t> </a:t>
            </a:r>
            <a:r>
              <a:rPr lang="de-DE" baseline="0" dirty="0" err="1" smtClean="0"/>
              <a:t>facilitates</a:t>
            </a:r>
            <a:r>
              <a:rPr lang="de-DE" baseline="0" dirty="0" smtClean="0"/>
              <a:t> a </a:t>
            </a:r>
            <a:r>
              <a:rPr lang="de-DE" baseline="0" dirty="0" err="1" smtClean="0"/>
              <a:t>common</a:t>
            </a:r>
            <a:r>
              <a:rPr lang="de-DE" baseline="0" dirty="0" smtClean="0"/>
              <a:t> </a:t>
            </a:r>
            <a:r>
              <a:rPr lang="de-DE" baseline="0" dirty="0" err="1" smtClean="0"/>
              <a:t>understanding</a:t>
            </a:r>
            <a:r>
              <a:rPr lang="de-DE" baseline="0" dirty="0" smtClean="0"/>
              <a:t> </a:t>
            </a:r>
            <a:r>
              <a:rPr lang="de-DE" baseline="0" dirty="0" err="1" smtClean="0"/>
              <a:t>between</a:t>
            </a:r>
            <a:r>
              <a:rPr lang="de-DE" baseline="0" dirty="0" smtClean="0"/>
              <a:t> </a:t>
            </a:r>
            <a:r>
              <a:rPr lang="de-DE" baseline="0" dirty="0" err="1" smtClean="0"/>
              <a:t>business</a:t>
            </a:r>
            <a:r>
              <a:rPr lang="de-DE" baseline="0" dirty="0" smtClean="0"/>
              <a:t> </a:t>
            </a:r>
            <a:r>
              <a:rPr lang="de-DE" baseline="0" dirty="0" err="1" smtClean="0"/>
              <a:t>experts</a:t>
            </a:r>
            <a:r>
              <a:rPr lang="de-DE" baseline="0" dirty="0" smtClean="0"/>
              <a:t> </a:t>
            </a:r>
            <a:r>
              <a:rPr lang="de-DE" baseline="0" dirty="0" err="1" smtClean="0"/>
              <a:t>and</a:t>
            </a:r>
            <a:r>
              <a:rPr lang="de-DE" baseline="0" dirty="0" smtClean="0"/>
              <a:t> </a:t>
            </a:r>
            <a:r>
              <a:rPr lang="de-DE" baseline="0" dirty="0" err="1" smtClean="0"/>
              <a:t>developers</a:t>
            </a:r>
            <a:r>
              <a:rPr lang="de-DE" baseline="0" dirty="0" smtClean="0"/>
              <a:t>. Business IT </a:t>
            </a:r>
            <a:r>
              <a:rPr lang="de-DE" baseline="0" dirty="0" err="1" smtClean="0"/>
              <a:t>alignment</a:t>
            </a:r>
            <a:r>
              <a:rPr lang="de-DE" baseline="0" dirty="0" smtClean="0"/>
              <a:t>.</a:t>
            </a:r>
          </a:p>
          <a:p>
            <a:r>
              <a:rPr lang="de-DE" baseline="0" dirty="0" smtClean="0"/>
              <a:t>Agile Approach:</a:t>
            </a:r>
          </a:p>
          <a:p>
            <a:r>
              <a:rPr lang="de-DE" baseline="0" dirty="0" smtClean="0"/>
              <a:t>Skip Level 1 </a:t>
            </a:r>
            <a:r>
              <a:rPr lang="de-DE" baseline="0" dirty="0" err="1" smtClean="0"/>
              <a:t>and</a:t>
            </a:r>
            <a:r>
              <a:rPr lang="de-DE" baseline="0" dirty="0" smtClean="0"/>
              <a:t> Level 2 Models </a:t>
            </a:r>
            <a:r>
              <a:rPr lang="de-DE" baseline="0" dirty="0" err="1" smtClean="0"/>
              <a:t>and</a:t>
            </a:r>
            <a:r>
              <a:rPr lang="de-DE" baseline="0" dirty="0" smtClean="0"/>
              <a:t> </a:t>
            </a:r>
            <a:r>
              <a:rPr lang="de-DE" baseline="0" dirty="0" err="1" smtClean="0"/>
              <a:t>concentrate</a:t>
            </a:r>
            <a:r>
              <a:rPr lang="de-DE" baseline="0" dirty="0" smtClean="0"/>
              <a:t> on </a:t>
            </a:r>
            <a:r>
              <a:rPr lang="de-DE" baseline="0" dirty="0" err="1" smtClean="0"/>
              <a:t>technical</a:t>
            </a:r>
            <a:r>
              <a:rPr lang="de-DE" baseline="0" dirty="0" smtClean="0"/>
              <a:t> </a:t>
            </a:r>
            <a:r>
              <a:rPr lang="de-DE" baseline="0" dirty="0" err="1" smtClean="0"/>
              <a:t>model</a:t>
            </a:r>
            <a:r>
              <a:rPr lang="de-DE" baseline="0" dirty="0" smtClean="0"/>
              <a:t>. Business </a:t>
            </a:r>
            <a:r>
              <a:rPr lang="de-DE" baseline="0" dirty="0" err="1" smtClean="0"/>
              <a:t>Experts</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understand</a:t>
            </a:r>
            <a:r>
              <a:rPr lang="de-DE" baseline="0" dirty="0" smtClean="0"/>
              <a:t> </a:t>
            </a:r>
            <a:r>
              <a:rPr lang="de-DE" baseline="0" dirty="0" err="1" smtClean="0"/>
              <a:t>the</a:t>
            </a:r>
            <a:r>
              <a:rPr lang="de-DE" baseline="0" dirty="0" smtClean="0"/>
              <a:t> </a:t>
            </a:r>
            <a:r>
              <a:rPr lang="de-DE" baseline="0" dirty="0" err="1" smtClean="0"/>
              <a:t>technical</a:t>
            </a:r>
            <a:r>
              <a:rPr lang="de-DE" baseline="0" dirty="0" smtClean="0"/>
              <a:t> </a:t>
            </a:r>
            <a:r>
              <a:rPr lang="de-DE" baseline="0" dirty="0" err="1" smtClean="0"/>
              <a:t>model</a:t>
            </a:r>
            <a:r>
              <a:rPr lang="de-DE" baseline="0" dirty="0" smtClean="0"/>
              <a:t>.</a:t>
            </a:r>
            <a:endParaRPr lang="de-DE" dirty="0" smtClean="0"/>
          </a:p>
          <a:p>
            <a:r>
              <a:rPr lang="de-DE" dirty="0" smtClean="0"/>
              <a:t>Technical</a:t>
            </a:r>
            <a:r>
              <a:rPr lang="de-DE" baseline="0" dirty="0" smtClean="0"/>
              <a:t> </a:t>
            </a:r>
            <a:r>
              <a:rPr lang="de-DE" baseline="0" dirty="0" err="1" smtClean="0"/>
              <a:t>details</a:t>
            </a:r>
            <a:r>
              <a:rPr lang="de-DE" baseline="0" dirty="0" smtClean="0"/>
              <a:t> </a:t>
            </a:r>
            <a:r>
              <a:rPr lang="de-DE" baseline="0" dirty="0" err="1" smtClean="0"/>
              <a:t>can</a:t>
            </a:r>
            <a:r>
              <a:rPr lang="de-DE" baseline="0" dirty="0" smtClean="0"/>
              <a:t> still </a:t>
            </a:r>
            <a:r>
              <a:rPr lang="de-DE" baseline="0" dirty="0" err="1" smtClean="0"/>
              <a:t>be</a:t>
            </a:r>
            <a:r>
              <a:rPr lang="de-DE" baseline="0" dirty="0" smtClean="0"/>
              <a:t> </a:t>
            </a:r>
            <a:r>
              <a:rPr lang="de-DE" baseline="0" dirty="0" err="1" smtClean="0"/>
              <a:t>solved</a:t>
            </a:r>
            <a:r>
              <a:rPr lang="de-DE" baseline="0" dirty="0" smtClean="0"/>
              <a:t> in Service-</a:t>
            </a:r>
            <a:r>
              <a:rPr lang="de-DE" baseline="0" dirty="0" err="1" smtClean="0"/>
              <a:t>Activity</a:t>
            </a:r>
            <a:r>
              <a:rPr lang="de-DE" baseline="0" dirty="0" smtClean="0"/>
              <a:t> Implementation.</a:t>
            </a:r>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solidFill>
                  <a:prstClr val="black"/>
                </a:solidFill>
              </a:rPr>
              <a:pPr/>
              <a:t>14</a:t>
            </a:fld>
            <a:endParaRPr lang="de-DE">
              <a:solidFill>
                <a:prstClr val="black"/>
              </a:solidFill>
            </a:endParaRPr>
          </a:p>
        </p:txBody>
      </p:sp>
    </p:spTree>
    <p:extLst>
      <p:ext uri="{BB962C8B-B14F-4D97-AF65-F5344CB8AC3E}">
        <p14:creationId xmlns:p14="http://schemas.microsoft.com/office/powerpoint/2010/main" val="205511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noProof="0"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15</a:t>
            </a:fld>
            <a:endParaRPr lang="de-DE"/>
          </a:p>
        </p:txBody>
      </p:sp>
    </p:spTree>
    <p:extLst>
      <p:ext uri="{BB962C8B-B14F-4D97-AF65-F5344CB8AC3E}">
        <p14:creationId xmlns:p14="http://schemas.microsoft.com/office/powerpoint/2010/main" val="59572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smtClean="0"/>
              <a:t>How long does it</a:t>
            </a:r>
            <a:r>
              <a:rPr lang="en-GB" baseline="0" noProof="0" dirty="0" smtClean="0"/>
              <a:t> take You to generate Business Value?</a:t>
            </a:r>
            <a:endParaRPr lang="en-GB" noProof="0" dirty="0"/>
          </a:p>
        </p:txBody>
      </p:sp>
      <p:sp>
        <p:nvSpPr>
          <p:cNvPr id="4" name="Foliennummernplatzhalter 3"/>
          <p:cNvSpPr>
            <a:spLocks noGrp="1"/>
          </p:cNvSpPr>
          <p:nvPr>
            <p:ph type="sldNum" sz="quarter" idx="10"/>
          </p:nvPr>
        </p:nvSpPr>
        <p:spPr/>
        <p:txBody>
          <a:bodyPr/>
          <a:lstStyle/>
          <a:p>
            <a:fld id="{D75CD8CE-05AD-4862-8FB6-7B5A0C447CD5}" type="slidenum">
              <a:rPr lang="de-DE" smtClean="0"/>
              <a:t>18</a:t>
            </a:fld>
            <a:endParaRPr lang="de-DE"/>
          </a:p>
        </p:txBody>
      </p:sp>
    </p:spTree>
    <p:extLst>
      <p:ext uri="{BB962C8B-B14F-4D97-AF65-F5344CB8AC3E}">
        <p14:creationId xmlns:p14="http://schemas.microsoft.com/office/powerpoint/2010/main" val="190791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smtClean="0"/>
              <a:t>Y</a:t>
            </a:r>
            <a:r>
              <a:rPr lang="de-DE" dirty="0" err="1" smtClean="0"/>
              <a:t>ou</a:t>
            </a:r>
            <a:r>
              <a:rPr lang="de-DE" baseline="0" dirty="0" smtClean="0"/>
              <a:t> </a:t>
            </a:r>
            <a:r>
              <a:rPr lang="de-DE" b="1" baseline="0" dirty="0" err="1" smtClean="0"/>
              <a:t>A</a:t>
            </a:r>
            <a:r>
              <a:rPr lang="de-DE" baseline="0" dirty="0" err="1" smtClean="0"/>
              <a:t>in´t</a:t>
            </a:r>
            <a:r>
              <a:rPr lang="de-DE" baseline="0" dirty="0" smtClean="0"/>
              <a:t>  </a:t>
            </a:r>
            <a:r>
              <a:rPr lang="de-DE" b="1" baseline="0" dirty="0" err="1" smtClean="0"/>
              <a:t>G</a:t>
            </a:r>
            <a:r>
              <a:rPr lang="de-DE" baseline="0" dirty="0" err="1" smtClean="0"/>
              <a:t>onna</a:t>
            </a:r>
            <a:r>
              <a:rPr lang="de-DE" baseline="0" dirty="0" smtClean="0"/>
              <a:t> </a:t>
            </a:r>
            <a:r>
              <a:rPr lang="de-DE" b="1" baseline="0" dirty="0" smtClean="0"/>
              <a:t>N</a:t>
            </a:r>
            <a:r>
              <a:rPr lang="de-DE" baseline="0" dirty="0" smtClean="0"/>
              <a:t>eed </a:t>
            </a:r>
            <a:r>
              <a:rPr lang="de-DE" b="1" baseline="0" dirty="0" err="1" smtClean="0"/>
              <a:t>I</a:t>
            </a:r>
            <a:r>
              <a:rPr lang="de-DE" baseline="0" dirty="0" err="1" smtClean="0"/>
              <a:t>t</a:t>
            </a:r>
            <a:endParaRPr lang="de-DE" baseline="0" dirty="0" smtClean="0"/>
          </a:p>
          <a:p>
            <a:endParaRPr lang="de-DE" baseline="0" dirty="0" smtClean="0"/>
          </a:p>
          <a:p>
            <a:r>
              <a:rPr lang="de-DE" baseline="0" dirty="0" smtClean="0"/>
              <a:t>Not agile:</a:t>
            </a:r>
          </a:p>
          <a:p>
            <a:pPr marL="171450" indent="-171450">
              <a:buFont typeface="Arial" pitchFamily="34" charset="0"/>
              <a:buChar char="•"/>
            </a:pPr>
            <a:r>
              <a:rPr lang="de-DE" baseline="0" dirty="0" smtClean="0"/>
              <a:t>Will not </a:t>
            </a:r>
            <a:r>
              <a:rPr lang="de-DE" baseline="0" dirty="0" err="1" smtClean="0"/>
              <a:t>work</a:t>
            </a:r>
            <a:r>
              <a:rPr lang="de-DE" baseline="0" dirty="0" smtClean="0"/>
              <a:t> on </a:t>
            </a:r>
            <a:r>
              <a:rPr lang="de-DE" baseline="0" dirty="0" err="1" smtClean="0"/>
              <a:t>developers</a:t>
            </a:r>
            <a:r>
              <a:rPr lang="de-DE" baseline="0" dirty="0" smtClean="0"/>
              <a:t> </a:t>
            </a:r>
            <a:r>
              <a:rPr lang="de-DE" baseline="0" dirty="0" err="1" smtClean="0"/>
              <a:t>machine</a:t>
            </a:r>
            <a:r>
              <a:rPr lang="de-DE" baseline="0" dirty="0" smtClean="0"/>
              <a:t> in 5 </a:t>
            </a:r>
            <a:r>
              <a:rPr lang="de-DE" baseline="0" dirty="0" err="1" smtClean="0"/>
              <a:t>Minutes</a:t>
            </a:r>
            <a:endParaRPr lang="de-DE" baseline="0" dirty="0" smtClean="0"/>
          </a:p>
          <a:p>
            <a:pPr marL="171450" indent="-171450">
              <a:buFont typeface="Arial" pitchFamily="34" charset="0"/>
              <a:buChar char="•"/>
            </a:pPr>
            <a:r>
              <a:rPr lang="de-DE" baseline="0" dirty="0" smtClean="0"/>
              <a:t>Will not </a:t>
            </a:r>
            <a:r>
              <a:rPr lang="de-DE" baseline="0" dirty="0" err="1" smtClean="0"/>
              <a:t>work</a:t>
            </a:r>
            <a:r>
              <a:rPr lang="de-DE" baseline="0" dirty="0" smtClean="0"/>
              <a:t> on CI </a:t>
            </a:r>
            <a:r>
              <a:rPr lang="de-DE" baseline="0" dirty="0" err="1" smtClean="0"/>
              <a:t>machine</a:t>
            </a:r>
            <a:r>
              <a:rPr lang="de-DE" baseline="0" dirty="0" smtClean="0"/>
              <a:t> in 2 </a:t>
            </a:r>
            <a:r>
              <a:rPr lang="de-DE" baseline="0" dirty="0" err="1" smtClean="0"/>
              <a:t>hours</a:t>
            </a:r>
            <a:endParaRPr lang="de-DE" baseline="0" dirty="0" smtClean="0"/>
          </a:p>
        </p:txBody>
      </p:sp>
      <p:sp>
        <p:nvSpPr>
          <p:cNvPr id="4" name="Foliennummernplatzhalter 3"/>
          <p:cNvSpPr>
            <a:spLocks noGrp="1"/>
          </p:cNvSpPr>
          <p:nvPr>
            <p:ph type="sldNum" sz="quarter" idx="10"/>
          </p:nvPr>
        </p:nvSpPr>
        <p:spPr/>
        <p:txBody>
          <a:bodyPr/>
          <a:lstStyle/>
          <a:p>
            <a:fld id="{D75CD8CE-05AD-4862-8FB6-7B5A0C447CD5}" type="slidenum">
              <a:rPr lang="de-DE" smtClean="0"/>
              <a:t>19</a:t>
            </a:fld>
            <a:endParaRPr lang="de-DE"/>
          </a:p>
        </p:txBody>
      </p:sp>
    </p:spTree>
    <p:extLst>
      <p:ext uri="{BB962C8B-B14F-4D97-AF65-F5344CB8AC3E}">
        <p14:creationId xmlns:p14="http://schemas.microsoft.com/office/powerpoint/2010/main" val="106426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Get to Business Value fast</a:t>
            </a:r>
            <a:endParaRPr lang="en-GB" dirty="0"/>
          </a:p>
        </p:txBody>
      </p:sp>
      <p:sp>
        <p:nvSpPr>
          <p:cNvPr id="4" name="Foliennummernplatzhalter 3"/>
          <p:cNvSpPr>
            <a:spLocks noGrp="1"/>
          </p:cNvSpPr>
          <p:nvPr>
            <p:ph type="sldNum" sz="quarter" idx="10"/>
          </p:nvPr>
        </p:nvSpPr>
        <p:spPr/>
        <p:txBody>
          <a:bodyPr/>
          <a:lstStyle/>
          <a:p>
            <a:fld id="{D75CD8CE-05AD-4862-8FB6-7B5A0C447CD5}" type="slidenum">
              <a:rPr lang="de-DE" smtClean="0"/>
              <a:t>20</a:t>
            </a:fld>
            <a:endParaRPr lang="de-DE"/>
          </a:p>
        </p:txBody>
      </p:sp>
    </p:spTree>
    <p:extLst>
      <p:ext uri="{BB962C8B-B14F-4D97-AF65-F5344CB8AC3E}">
        <p14:creationId xmlns:p14="http://schemas.microsoft.com/office/powerpoint/2010/main" val="402735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smtClean="0"/>
              <a:t>Zentrales</a:t>
            </a:r>
            <a:r>
              <a:rPr lang="en-GB" dirty="0" smtClean="0"/>
              <a:t> Motif </a:t>
            </a:r>
            <a:r>
              <a:rPr lang="en-GB" dirty="0" err="1" smtClean="0"/>
              <a:t>ist</a:t>
            </a:r>
            <a:r>
              <a:rPr lang="en-GB" dirty="0" smtClean="0"/>
              <a:t> der </a:t>
            </a:r>
            <a:r>
              <a:rPr lang="en-GB" dirty="0" err="1" smtClean="0"/>
              <a:t>Wunsch</a:t>
            </a:r>
            <a:r>
              <a:rPr lang="en-GB" dirty="0" smtClean="0"/>
              <a:t> </a:t>
            </a:r>
            <a:r>
              <a:rPr lang="en-GB" dirty="0" err="1" smtClean="0"/>
              <a:t>sowohl</a:t>
            </a:r>
            <a:r>
              <a:rPr lang="en-GB" dirty="0" smtClean="0"/>
              <a:t> das </a:t>
            </a:r>
            <a:r>
              <a:rPr lang="en-GB" dirty="0" err="1" smtClean="0"/>
              <a:t>Vorgehen</a:t>
            </a:r>
            <a:r>
              <a:rPr lang="en-GB" dirty="0" smtClean="0"/>
              <a:t>, </a:t>
            </a:r>
            <a:r>
              <a:rPr lang="en-GB" dirty="0" err="1" smtClean="0"/>
              <a:t>als</a:t>
            </a:r>
            <a:r>
              <a:rPr lang="en-GB" baseline="0" dirty="0" smtClean="0"/>
              <a:t> </a:t>
            </a:r>
            <a:r>
              <a:rPr lang="en-GB" baseline="0" dirty="0" err="1" smtClean="0"/>
              <a:t>auch</a:t>
            </a:r>
            <a:r>
              <a:rPr lang="en-GB" baseline="0" dirty="0" smtClean="0"/>
              <a:t> das </a:t>
            </a:r>
            <a:r>
              <a:rPr lang="en-GB" baseline="0" dirty="0" err="1" smtClean="0"/>
              <a:t>erstellte</a:t>
            </a:r>
            <a:r>
              <a:rPr lang="en-GB" baseline="0" dirty="0" smtClean="0"/>
              <a:t> System stets </a:t>
            </a:r>
            <a:r>
              <a:rPr lang="en-GB" baseline="0" dirty="0" err="1" smtClean="0"/>
              <a:t>zu</a:t>
            </a:r>
            <a:r>
              <a:rPr lang="en-GB" baseline="0" dirty="0" smtClean="0"/>
              <a:t> </a:t>
            </a:r>
            <a:r>
              <a:rPr lang="en-GB" baseline="0" dirty="0" err="1" smtClean="0"/>
              <a:t>verbessern</a:t>
            </a:r>
            <a:endParaRPr lang="en-GB"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23</a:t>
            </a:fld>
            <a:endParaRPr lang="de-DE"/>
          </a:p>
        </p:txBody>
      </p:sp>
    </p:spTree>
    <p:extLst>
      <p:ext uri="{BB962C8B-B14F-4D97-AF65-F5344CB8AC3E}">
        <p14:creationId xmlns:p14="http://schemas.microsoft.com/office/powerpoint/2010/main" val="4144179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smtClean="0"/>
              <a:t>Wettbewerbsdruck</a:t>
            </a:r>
            <a:r>
              <a:rPr lang="en-GB" baseline="0" dirty="0" smtClean="0"/>
              <a:t> </a:t>
            </a:r>
            <a:r>
              <a:rPr lang="en-GB" baseline="0" dirty="0" err="1" smtClean="0"/>
              <a:t>oder</a:t>
            </a:r>
            <a:r>
              <a:rPr lang="en-GB" baseline="0" dirty="0" smtClean="0"/>
              <a:t> </a:t>
            </a:r>
            <a:r>
              <a:rPr lang="en-GB" baseline="0" dirty="0" err="1" smtClean="0"/>
              <a:t>Opportunitätsfenster</a:t>
            </a:r>
            <a:endParaRPr lang="en-GB" baseline="0" dirty="0" smtClean="0"/>
          </a:p>
          <a:p>
            <a:r>
              <a:rPr lang="en-GB" baseline="0" dirty="0" err="1" smtClean="0"/>
              <a:t>Lösungsansätze</a:t>
            </a:r>
            <a:r>
              <a:rPr lang="en-GB" baseline="0" dirty="0" smtClean="0"/>
              <a:t>: </a:t>
            </a:r>
            <a:r>
              <a:rPr lang="en-GB" baseline="0" dirty="0" err="1" smtClean="0"/>
              <a:t>Kaufen</a:t>
            </a:r>
            <a:r>
              <a:rPr lang="en-GB" baseline="0" dirty="0" smtClean="0"/>
              <a:t> </a:t>
            </a:r>
            <a:r>
              <a:rPr lang="en-GB" baseline="0" dirty="0" err="1" smtClean="0"/>
              <a:t>oder</a:t>
            </a:r>
            <a:r>
              <a:rPr lang="en-GB" baseline="0" dirty="0" smtClean="0"/>
              <a:t> </a:t>
            </a:r>
            <a:r>
              <a:rPr lang="en-GB" baseline="0" dirty="0" err="1" smtClean="0"/>
              <a:t>Wiederverwenden</a:t>
            </a:r>
            <a:endParaRPr lang="en-GB" baseline="0" dirty="0" smtClean="0"/>
          </a:p>
          <a:p>
            <a:r>
              <a:rPr lang="en-GB" baseline="0" dirty="0" err="1" smtClean="0"/>
              <a:t>Erfordert</a:t>
            </a:r>
            <a:r>
              <a:rPr lang="en-GB" baseline="0" dirty="0" smtClean="0"/>
              <a:t> </a:t>
            </a:r>
            <a:r>
              <a:rPr lang="en-GB" baseline="0" dirty="0" err="1" smtClean="0"/>
              <a:t>Modularisierung</a:t>
            </a:r>
            <a:r>
              <a:rPr lang="en-GB" baseline="0" dirty="0" smtClean="0"/>
              <a:t>/</a:t>
            </a:r>
            <a:r>
              <a:rPr lang="en-GB" baseline="0" dirty="0" err="1" smtClean="0"/>
              <a:t>Dekomposition</a:t>
            </a:r>
            <a:r>
              <a:rPr lang="en-GB" baseline="0" dirty="0" smtClean="0"/>
              <a:t> des </a:t>
            </a:r>
            <a:r>
              <a:rPr lang="en-GB" baseline="0" dirty="0" err="1" smtClean="0"/>
              <a:t>Gesamtsystems</a:t>
            </a:r>
            <a:endParaRPr lang="en-GB" baseline="0" dirty="0" smtClean="0"/>
          </a:p>
        </p:txBody>
      </p:sp>
      <p:sp>
        <p:nvSpPr>
          <p:cNvPr id="4" name="Foliennummernplatzhalter 3"/>
          <p:cNvSpPr>
            <a:spLocks noGrp="1"/>
          </p:cNvSpPr>
          <p:nvPr>
            <p:ph type="sldNum" sz="quarter" idx="10"/>
          </p:nvPr>
        </p:nvSpPr>
        <p:spPr/>
        <p:txBody>
          <a:bodyPr/>
          <a:lstStyle/>
          <a:p>
            <a:fld id="{263946BF-C778-4A7B-9D81-EDF7B778773F}" type="slidenum">
              <a:rPr lang="en-GB" smtClean="0"/>
              <a:t>24</a:t>
            </a:fld>
            <a:endParaRPr lang="en-GB"/>
          </a:p>
        </p:txBody>
      </p:sp>
    </p:spTree>
    <p:extLst>
      <p:ext uri="{BB962C8B-B14F-4D97-AF65-F5344CB8AC3E}">
        <p14:creationId xmlns:p14="http://schemas.microsoft.com/office/powerpoint/2010/main" val="3869179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aseline="0" dirty="0" err="1" smtClean="0"/>
              <a:t>Inkrementeller</a:t>
            </a:r>
            <a:r>
              <a:rPr lang="en-GB" baseline="0" dirty="0" smtClean="0"/>
              <a:t> </a:t>
            </a:r>
            <a:r>
              <a:rPr lang="en-GB" baseline="0" dirty="0" err="1" smtClean="0"/>
              <a:t>Aufbau</a:t>
            </a:r>
            <a:r>
              <a:rPr lang="en-GB" baseline="0" dirty="0" smtClean="0"/>
              <a:t> </a:t>
            </a:r>
            <a:r>
              <a:rPr lang="en-GB" baseline="0" dirty="0" err="1" smtClean="0"/>
              <a:t>impliziert</a:t>
            </a:r>
            <a:r>
              <a:rPr lang="en-GB" baseline="0" dirty="0" smtClean="0"/>
              <a:t>, </a:t>
            </a:r>
            <a:r>
              <a:rPr lang="en-GB" baseline="0" dirty="0" err="1" smtClean="0"/>
              <a:t>dass</a:t>
            </a:r>
            <a:r>
              <a:rPr lang="en-GB" baseline="0" dirty="0" smtClean="0"/>
              <a:t> </a:t>
            </a:r>
            <a:r>
              <a:rPr lang="en-GB" baseline="0" dirty="0" err="1" smtClean="0"/>
              <a:t>wir</a:t>
            </a:r>
            <a:r>
              <a:rPr lang="en-GB" baseline="0" dirty="0" smtClean="0"/>
              <a:t> </a:t>
            </a:r>
            <a:r>
              <a:rPr lang="en-GB" baseline="0" dirty="0" err="1" smtClean="0"/>
              <a:t>Änderungen</a:t>
            </a:r>
            <a:r>
              <a:rPr lang="en-GB" baseline="0" dirty="0" smtClean="0"/>
              <a:t> </a:t>
            </a:r>
            <a:r>
              <a:rPr lang="en-GB" baseline="0" dirty="0" err="1" smtClean="0"/>
              <a:t>durchführen</a:t>
            </a:r>
            <a:r>
              <a:rPr lang="en-GB" baseline="0" dirty="0" smtClean="0"/>
              <a:t> </a:t>
            </a:r>
            <a:r>
              <a:rPr lang="en-GB" baseline="0" dirty="0" err="1" smtClean="0"/>
              <a:t>müssen</a:t>
            </a:r>
            <a:r>
              <a:rPr lang="en-GB" baseline="0" dirty="0" smtClean="0"/>
              <a:t>.</a:t>
            </a:r>
          </a:p>
          <a:p>
            <a:endParaRPr lang="en-GB" baseline="0" dirty="0" smtClean="0"/>
          </a:p>
        </p:txBody>
      </p:sp>
      <p:sp>
        <p:nvSpPr>
          <p:cNvPr id="4" name="Foliennummernplatzhalter 3"/>
          <p:cNvSpPr>
            <a:spLocks noGrp="1"/>
          </p:cNvSpPr>
          <p:nvPr>
            <p:ph type="sldNum" sz="quarter" idx="10"/>
          </p:nvPr>
        </p:nvSpPr>
        <p:spPr/>
        <p:txBody>
          <a:bodyPr/>
          <a:lstStyle/>
          <a:p>
            <a:fld id="{263946BF-C778-4A7B-9D81-EDF7B778773F}" type="slidenum">
              <a:rPr lang="en-GB" smtClean="0"/>
              <a:t>26</a:t>
            </a:fld>
            <a:endParaRPr lang="en-GB"/>
          </a:p>
        </p:txBody>
      </p:sp>
    </p:spTree>
    <p:extLst>
      <p:ext uri="{BB962C8B-B14F-4D97-AF65-F5344CB8AC3E}">
        <p14:creationId xmlns:p14="http://schemas.microsoft.com/office/powerpoint/2010/main" val="3869179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baseline="0" dirty="0" smtClean="0"/>
          </a:p>
        </p:txBody>
      </p:sp>
      <p:sp>
        <p:nvSpPr>
          <p:cNvPr id="4" name="Foliennummernplatzhalter 3"/>
          <p:cNvSpPr>
            <a:spLocks noGrp="1"/>
          </p:cNvSpPr>
          <p:nvPr>
            <p:ph type="sldNum" sz="quarter" idx="10"/>
          </p:nvPr>
        </p:nvSpPr>
        <p:spPr/>
        <p:txBody>
          <a:bodyPr/>
          <a:lstStyle/>
          <a:p>
            <a:fld id="{263946BF-C778-4A7B-9D81-EDF7B778773F}" type="slidenum">
              <a:rPr lang="en-GB" smtClean="0"/>
              <a:t>27</a:t>
            </a:fld>
            <a:endParaRPr lang="en-GB"/>
          </a:p>
        </p:txBody>
      </p:sp>
    </p:spTree>
    <p:extLst>
      <p:ext uri="{BB962C8B-B14F-4D97-AF65-F5344CB8AC3E}">
        <p14:creationId xmlns:p14="http://schemas.microsoft.com/office/powerpoint/2010/main" val="386917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263946BF-C778-4A7B-9D81-EDF7B778773F}" type="slidenum">
              <a:rPr lang="en-GB" smtClean="0"/>
              <a:t>29</a:t>
            </a:fld>
            <a:endParaRPr lang="en-GB"/>
          </a:p>
        </p:txBody>
      </p:sp>
    </p:spTree>
    <p:extLst>
      <p:ext uri="{BB962C8B-B14F-4D97-AF65-F5344CB8AC3E}">
        <p14:creationId xmlns:p14="http://schemas.microsoft.com/office/powerpoint/2010/main" val="380540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Als eCommerce Unternehmen</a:t>
            </a:r>
            <a:r>
              <a:rPr lang="de-DE" baseline="0" noProof="0" dirty="0" smtClean="0"/>
              <a:t> mit den Produkten “</a:t>
            </a:r>
            <a:r>
              <a:rPr lang="de-DE" baseline="0" noProof="0" dirty="0" err="1" smtClean="0"/>
              <a:t>freenet</a:t>
            </a:r>
            <a:r>
              <a:rPr lang="de-DE" baseline="0" noProof="0" dirty="0" smtClean="0"/>
              <a:t> Mail” und “</a:t>
            </a:r>
            <a:r>
              <a:rPr lang="de-DE" baseline="0" noProof="0" dirty="0" err="1" smtClean="0"/>
              <a:t>singles</a:t>
            </a:r>
            <a:r>
              <a:rPr lang="de-DE" baseline="0" noProof="0" dirty="0" smtClean="0"/>
              <a:t>” benötigt die </a:t>
            </a:r>
            <a:r>
              <a:rPr lang="de-DE" baseline="0" noProof="0" dirty="0" err="1" smtClean="0"/>
              <a:t>freenet</a:t>
            </a:r>
            <a:r>
              <a:rPr lang="de-DE" baseline="0" noProof="0" dirty="0" smtClean="0"/>
              <a:t> </a:t>
            </a:r>
            <a:r>
              <a:rPr lang="de-DE" baseline="0" noProof="0" dirty="0" err="1" smtClean="0"/>
              <a:t>Gmbh</a:t>
            </a:r>
            <a:r>
              <a:rPr lang="de-DE" baseline="0" noProof="0" dirty="0" smtClean="0"/>
              <a:t> eine Reihe von internen und externen Systemen.</a:t>
            </a:r>
          </a:p>
          <a:p>
            <a:r>
              <a:rPr lang="de-DE" baseline="0" noProof="0" dirty="0" smtClean="0"/>
              <a:t>Grundsätzlich wird zwischen dem für den Kunden sichtbaren “Frontend” und dem Backend unterschieden.</a:t>
            </a:r>
          </a:p>
          <a:p>
            <a:r>
              <a:rPr lang="de-DE" baseline="0" noProof="0" dirty="0" smtClean="0"/>
              <a:t>Das Backend bildet die Basis für alle Dienstleistungen für den Kunden und bildet die betriebswirtschaftlichen Aspekte ab.</a:t>
            </a:r>
          </a:p>
          <a:p>
            <a:endParaRPr lang="de-DE" noProof="0"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2</a:t>
            </a:fld>
            <a:endParaRPr lang="de-DE"/>
          </a:p>
        </p:txBody>
      </p:sp>
    </p:spTree>
    <p:extLst>
      <p:ext uri="{BB962C8B-B14F-4D97-AF65-F5344CB8AC3E}">
        <p14:creationId xmlns:p14="http://schemas.microsoft.com/office/powerpoint/2010/main" val="197881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If You now think about MS Project – I cannot Help You</a:t>
            </a:r>
            <a:endParaRPr lang="en-GB" dirty="0"/>
          </a:p>
        </p:txBody>
      </p:sp>
      <p:sp>
        <p:nvSpPr>
          <p:cNvPr id="4" name="Foliennummernplatzhalter 3"/>
          <p:cNvSpPr>
            <a:spLocks noGrp="1"/>
          </p:cNvSpPr>
          <p:nvPr>
            <p:ph type="sldNum" sz="quarter" idx="10"/>
          </p:nvPr>
        </p:nvSpPr>
        <p:spPr/>
        <p:txBody>
          <a:bodyPr/>
          <a:lstStyle/>
          <a:p>
            <a:fld id="{D75CD8CE-05AD-4862-8FB6-7B5A0C447CD5}" type="slidenum">
              <a:rPr lang="de-DE" smtClean="0"/>
              <a:t>31</a:t>
            </a:fld>
            <a:endParaRPr lang="de-DE"/>
          </a:p>
        </p:txBody>
      </p:sp>
    </p:spTree>
    <p:extLst>
      <p:ext uri="{BB962C8B-B14F-4D97-AF65-F5344CB8AC3E}">
        <p14:creationId xmlns:p14="http://schemas.microsoft.com/office/powerpoint/2010/main" val="948882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Am Beispiel des Bremsweges. Jeder von uns möchte den kürzest möglichen Bremsweg…</a:t>
            </a:r>
            <a:endParaRPr lang="de-DE" noProof="0" dirty="0"/>
          </a:p>
        </p:txBody>
      </p:sp>
      <p:sp>
        <p:nvSpPr>
          <p:cNvPr id="4" name="Foliennummernplatzhalter 3"/>
          <p:cNvSpPr>
            <a:spLocks noGrp="1"/>
          </p:cNvSpPr>
          <p:nvPr>
            <p:ph type="sldNum" sz="quarter" idx="10"/>
          </p:nvPr>
        </p:nvSpPr>
        <p:spPr/>
        <p:txBody>
          <a:bodyPr/>
          <a:lstStyle/>
          <a:p>
            <a:fld id="{263946BF-C778-4A7B-9D81-EDF7B778773F}" type="slidenum">
              <a:rPr lang="en-GB" smtClean="0"/>
              <a:t>32</a:t>
            </a:fld>
            <a:endParaRPr lang="en-GB"/>
          </a:p>
        </p:txBody>
      </p:sp>
    </p:spTree>
    <p:extLst>
      <p:ext uri="{BB962C8B-B14F-4D97-AF65-F5344CB8AC3E}">
        <p14:creationId xmlns:p14="http://schemas.microsoft.com/office/powerpoint/2010/main" val="827550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In </a:t>
            </a:r>
            <a:r>
              <a:rPr lang="en-GB" dirty="0" err="1" smtClean="0"/>
              <a:t>diesem</a:t>
            </a:r>
            <a:r>
              <a:rPr lang="en-GB" dirty="0" smtClean="0"/>
              <a:t> </a:t>
            </a:r>
            <a:r>
              <a:rPr lang="en-GB" dirty="0" err="1" smtClean="0"/>
              <a:t>Beispiel</a:t>
            </a:r>
            <a:r>
              <a:rPr lang="en-GB" dirty="0" smtClean="0"/>
              <a:t> </a:t>
            </a:r>
            <a:r>
              <a:rPr lang="en-GB" dirty="0" err="1" smtClean="0"/>
              <a:t>zeigt</a:t>
            </a:r>
            <a:r>
              <a:rPr lang="en-GB" dirty="0" smtClean="0"/>
              <a:t> </a:t>
            </a:r>
            <a:r>
              <a:rPr lang="en-GB" dirty="0" err="1" smtClean="0"/>
              <a:t>sich</a:t>
            </a:r>
            <a:r>
              <a:rPr lang="en-GB" dirty="0" smtClean="0"/>
              <a:t> der Trade-Off </a:t>
            </a:r>
            <a:r>
              <a:rPr lang="en-GB" dirty="0" err="1" smtClean="0"/>
              <a:t>zwischen</a:t>
            </a:r>
            <a:r>
              <a:rPr lang="en-GB" dirty="0" smtClean="0"/>
              <a:t> </a:t>
            </a:r>
            <a:r>
              <a:rPr lang="en-GB" dirty="0" err="1" smtClean="0"/>
              <a:t>Leistung</a:t>
            </a:r>
            <a:r>
              <a:rPr lang="en-GB" dirty="0" smtClean="0"/>
              <a:t> und</a:t>
            </a:r>
            <a:r>
              <a:rPr lang="en-GB" baseline="0" dirty="0" smtClean="0"/>
              <a:t> </a:t>
            </a:r>
            <a:r>
              <a:rPr lang="en-GB" dirty="0" err="1" smtClean="0"/>
              <a:t>Angemessenheit</a:t>
            </a:r>
            <a:endParaRPr lang="en-GB" dirty="0"/>
          </a:p>
        </p:txBody>
      </p:sp>
      <p:sp>
        <p:nvSpPr>
          <p:cNvPr id="4" name="Foliennummernplatzhalter 3"/>
          <p:cNvSpPr>
            <a:spLocks noGrp="1"/>
          </p:cNvSpPr>
          <p:nvPr>
            <p:ph type="sldNum" sz="quarter" idx="10"/>
          </p:nvPr>
        </p:nvSpPr>
        <p:spPr/>
        <p:txBody>
          <a:bodyPr/>
          <a:lstStyle/>
          <a:p>
            <a:fld id="{263946BF-C778-4A7B-9D81-EDF7B778773F}" type="slidenum">
              <a:rPr lang="en-GB" smtClean="0"/>
              <a:t>33</a:t>
            </a:fld>
            <a:endParaRPr lang="en-GB"/>
          </a:p>
        </p:txBody>
      </p:sp>
    </p:spTree>
    <p:extLst>
      <p:ext uri="{BB962C8B-B14F-4D97-AF65-F5344CB8AC3E}">
        <p14:creationId xmlns:p14="http://schemas.microsoft.com/office/powerpoint/2010/main" val="2069445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Gemeinsame</a:t>
            </a:r>
            <a:r>
              <a:rPr lang="de-DE" baseline="0" dirty="0" smtClean="0"/>
              <a:t> Workshops </a:t>
            </a:r>
          </a:p>
          <a:p>
            <a:r>
              <a:rPr lang="de-DE" baseline="0" dirty="0" smtClean="0"/>
              <a:t>Gemeinsames </a:t>
            </a:r>
            <a:r>
              <a:rPr lang="de-DE" baseline="0" dirty="0" err="1" smtClean="0"/>
              <a:t>Mindset</a:t>
            </a:r>
            <a:r>
              <a:rPr lang="de-DE" baseline="0" dirty="0" smtClean="0"/>
              <a:t>(Agil, Jira, Confluence)</a:t>
            </a:r>
          </a:p>
          <a:p>
            <a:r>
              <a:rPr lang="de-DE" baseline="0" dirty="0" err="1" smtClean="0"/>
              <a:t>Commitment</a:t>
            </a:r>
            <a:endParaRPr lang="de-DE" baseline="0" dirty="0" smtClean="0"/>
          </a:p>
          <a:p>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t>37</a:t>
            </a:fld>
            <a:endParaRPr lang="de-DE"/>
          </a:p>
        </p:txBody>
      </p:sp>
    </p:spTree>
    <p:extLst>
      <p:ext uri="{BB962C8B-B14F-4D97-AF65-F5344CB8AC3E}">
        <p14:creationId xmlns:p14="http://schemas.microsoft.com/office/powerpoint/2010/main" val="2055113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haben den Knoten gelöst</a:t>
            </a:r>
          </a:p>
          <a:p>
            <a:r>
              <a:rPr lang="de-DE" dirty="0" smtClean="0"/>
              <a:t>Wir haben die Welle bekommen</a:t>
            </a:r>
            <a:endParaRPr lang="de-DE"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38</a:t>
            </a:fld>
            <a:endParaRPr lang="de-DE"/>
          </a:p>
        </p:txBody>
      </p:sp>
    </p:spTree>
    <p:extLst>
      <p:ext uri="{BB962C8B-B14F-4D97-AF65-F5344CB8AC3E}">
        <p14:creationId xmlns:p14="http://schemas.microsoft.com/office/powerpoint/2010/main" val="1440481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133286C6-4904-4CD0-891D-2F37ADC6A93C}" type="slidenum">
              <a:rPr lang="de-DE" smtClean="0"/>
              <a:pPr/>
              <a:t>39</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t>40</a:t>
            </a:fld>
            <a:endParaRPr lang="de-DE"/>
          </a:p>
        </p:txBody>
      </p:sp>
    </p:spTree>
    <p:extLst>
      <p:ext uri="{BB962C8B-B14F-4D97-AF65-F5344CB8AC3E}">
        <p14:creationId xmlns:p14="http://schemas.microsoft.com/office/powerpoint/2010/main" val="3155472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baseline="0" dirty="0" smtClean="0"/>
          </a:p>
        </p:txBody>
      </p:sp>
      <p:sp>
        <p:nvSpPr>
          <p:cNvPr id="4" name="Foliennummernplatzhalter 3"/>
          <p:cNvSpPr>
            <a:spLocks noGrp="1"/>
          </p:cNvSpPr>
          <p:nvPr>
            <p:ph type="sldNum" sz="quarter" idx="10"/>
          </p:nvPr>
        </p:nvSpPr>
        <p:spPr/>
        <p:txBody>
          <a:bodyPr/>
          <a:lstStyle/>
          <a:p>
            <a:fld id="{263946BF-C778-4A7B-9D81-EDF7B778773F}" type="slidenum">
              <a:rPr lang="en-GB" smtClean="0"/>
              <a:t>42</a:t>
            </a:fld>
            <a:endParaRPr lang="en-GB"/>
          </a:p>
        </p:txBody>
      </p:sp>
    </p:spTree>
    <p:extLst>
      <p:ext uri="{BB962C8B-B14F-4D97-AF65-F5344CB8AC3E}">
        <p14:creationId xmlns:p14="http://schemas.microsoft.com/office/powerpoint/2010/main" val="386917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Als eCommerce Unternehmen</a:t>
            </a:r>
            <a:r>
              <a:rPr lang="de-DE" baseline="0" noProof="0" dirty="0" smtClean="0"/>
              <a:t> mit den Produkten “</a:t>
            </a:r>
            <a:r>
              <a:rPr lang="de-DE" baseline="0" noProof="0" dirty="0" err="1" smtClean="0"/>
              <a:t>freenet</a:t>
            </a:r>
            <a:r>
              <a:rPr lang="de-DE" baseline="0" noProof="0" dirty="0" smtClean="0"/>
              <a:t> Mail” und “</a:t>
            </a:r>
            <a:r>
              <a:rPr lang="de-DE" baseline="0" noProof="0" dirty="0" err="1" smtClean="0"/>
              <a:t>singles</a:t>
            </a:r>
            <a:r>
              <a:rPr lang="de-DE" baseline="0" noProof="0" dirty="0" smtClean="0"/>
              <a:t>” benötigt </a:t>
            </a:r>
            <a:r>
              <a:rPr lang="de-DE" baseline="0" noProof="0" dirty="0" err="1" smtClean="0"/>
              <a:t>freenet</a:t>
            </a:r>
            <a:r>
              <a:rPr lang="de-DE" baseline="0" noProof="0" dirty="0" smtClean="0"/>
              <a:t> eine Reihe von </a:t>
            </a:r>
            <a:r>
              <a:rPr lang="de-DE" baseline="0" noProof="0" dirty="0" err="1" smtClean="0"/>
              <a:t>internenen</a:t>
            </a:r>
            <a:r>
              <a:rPr lang="de-DE" baseline="0" noProof="0" dirty="0" smtClean="0"/>
              <a:t> und externen Systemen.</a:t>
            </a:r>
          </a:p>
          <a:p>
            <a:r>
              <a:rPr lang="de-DE" baseline="0" noProof="0" dirty="0" smtClean="0"/>
              <a:t>Grundsätzlich wird zwischen dem für den Kunden sichtbaren “Frontend” und dem Backend unterschieden.</a:t>
            </a:r>
          </a:p>
          <a:p>
            <a:r>
              <a:rPr lang="de-DE" baseline="0" noProof="0" dirty="0" smtClean="0"/>
              <a:t>Das Backend bildet die Basis für alle Dienstleistungen für den Kunden und bildet die betriebswirtschaftlichen Aspekte ab.</a:t>
            </a:r>
          </a:p>
        </p:txBody>
      </p:sp>
      <p:sp>
        <p:nvSpPr>
          <p:cNvPr id="4" name="Foliennummernplatzhalter 3"/>
          <p:cNvSpPr>
            <a:spLocks noGrp="1"/>
          </p:cNvSpPr>
          <p:nvPr>
            <p:ph type="sldNum" sz="quarter" idx="10"/>
          </p:nvPr>
        </p:nvSpPr>
        <p:spPr/>
        <p:txBody>
          <a:bodyPr/>
          <a:lstStyle/>
          <a:p>
            <a:fld id="{133286C6-4904-4CD0-891D-2F37ADC6A93C}" type="slidenum">
              <a:rPr lang="de-DE" smtClean="0"/>
              <a:pPr/>
              <a:t>4</a:t>
            </a:fld>
            <a:endParaRPr lang="de-DE"/>
          </a:p>
        </p:txBody>
      </p:sp>
    </p:spTree>
    <p:extLst>
      <p:ext uri="{BB962C8B-B14F-4D97-AF65-F5344CB8AC3E}">
        <p14:creationId xmlns:p14="http://schemas.microsoft.com/office/powerpoint/2010/main" val="19788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bestehende System ist sehr gut aber sehr teuer in der Wartung und Weiterentwicklung.</a:t>
            </a:r>
          </a:p>
        </p:txBody>
      </p:sp>
      <p:sp>
        <p:nvSpPr>
          <p:cNvPr id="4" name="Foliennummernplatzhalter 3"/>
          <p:cNvSpPr>
            <a:spLocks noGrp="1"/>
          </p:cNvSpPr>
          <p:nvPr>
            <p:ph type="sldNum" sz="quarter" idx="10"/>
          </p:nvPr>
        </p:nvSpPr>
        <p:spPr/>
        <p:txBody>
          <a:bodyPr/>
          <a:lstStyle/>
          <a:p>
            <a:fld id="{D75CD8CE-05AD-4862-8FB6-7B5A0C447CD5}" type="slidenum">
              <a:rPr lang="de-DE" smtClean="0"/>
              <a:t>5</a:t>
            </a:fld>
            <a:endParaRPr lang="de-DE"/>
          </a:p>
        </p:txBody>
      </p:sp>
    </p:spTree>
    <p:extLst>
      <p:ext uri="{BB962C8B-B14F-4D97-AF65-F5344CB8AC3E}">
        <p14:creationId xmlns:p14="http://schemas.microsoft.com/office/powerpoint/2010/main" val="133454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Wechsel des </a:t>
            </a:r>
            <a:r>
              <a:rPr lang="de-DE" dirty="0" err="1" smtClean="0"/>
              <a:t>Billing</a:t>
            </a:r>
            <a:r>
              <a:rPr lang="de-DE" dirty="0" smtClean="0"/>
              <a:t>-Anbieters erfordert einerseits die Änderung diverser Prozesse, die vorher sehr nah an der</a:t>
            </a:r>
            <a:r>
              <a:rPr lang="de-DE" baseline="0" dirty="0" smtClean="0"/>
              <a:t> abzulösenden Schnittstelle orientiert waren. Aufgrund der hohen Kosten eines solchen Service-Partners wurde der Vertrag zu einem Zeitpunkt 6 Monate ab Projektstart gekündigt.</a:t>
            </a:r>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t>6</a:t>
            </a:fld>
            <a:endParaRPr lang="de-DE"/>
          </a:p>
        </p:txBody>
      </p:sp>
    </p:spTree>
    <p:extLst>
      <p:ext uri="{BB962C8B-B14F-4D97-AF65-F5344CB8AC3E}">
        <p14:creationId xmlns:p14="http://schemas.microsoft.com/office/powerpoint/2010/main" val="205511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OpenSource</a:t>
            </a:r>
            <a:r>
              <a:rPr lang="de-DE" dirty="0" smtClean="0"/>
              <a:t> mit </a:t>
            </a:r>
            <a:r>
              <a:rPr lang="de-DE" dirty="0" err="1" smtClean="0"/>
              <a:t>JBoss</a:t>
            </a:r>
            <a:r>
              <a:rPr lang="de-DE" dirty="0" smtClean="0"/>
              <a:t>, </a:t>
            </a:r>
            <a:r>
              <a:rPr lang="de-DE" dirty="0" err="1" smtClean="0"/>
              <a:t>Hibernate</a:t>
            </a:r>
            <a:r>
              <a:rPr lang="de-DE" dirty="0" smtClean="0"/>
              <a:t>, </a:t>
            </a:r>
            <a:r>
              <a:rPr lang="de-DE" dirty="0" err="1" smtClean="0"/>
              <a:t>JavaEE</a:t>
            </a:r>
            <a:r>
              <a:rPr lang="de-DE" dirty="0" smtClean="0"/>
              <a:t>, JAXWS, Rest, </a:t>
            </a:r>
            <a:r>
              <a:rPr lang="de-DE" dirty="0" err="1" smtClean="0"/>
              <a:t>Vadin</a:t>
            </a:r>
            <a:r>
              <a:rPr lang="de-DE" dirty="0" smtClean="0"/>
              <a:t>, JSF bereits breit im Unternehmen erprobt. Erfahrung!</a:t>
            </a:r>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t>7</a:t>
            </a:fld>
            <a:endParaRPr lang="de-DE"/>
          </a:p>
        </p:txBody>
      </p:sp>
    </p:spTree>
    <p:extLst>
      <p:ext uri="{BB962C8B-B14F-4D97-AF65-F5344CB8AC3E}">
        <p14:creationId xmlns:p14="http://schemas.microsoft.com/office/powerpoint/2010/main" val="205511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Fokus liegt auf der rechten Seite.</a:t>
            </a:r>
            <a:endParaRPr lang="de-DE"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9</a:t>
            </a:fld>
            <a:endParaRPr lang="de-DE"/>
          </a:p>
        </p:txBody>
      </p:sp>
    </p:spTree>
    <p:extLst>
      <p:ext uri="{BB962C8B-B14F-4D97-AF65-F5344CB8AC3E}">
        <p14:creationId xmlns:p14="http://schemas.microsoft.com/office/powerpoint/2010/main" val="3105721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sz="1200" b="0" dirty="0" err="1" smtClean="0"/>
              <a:t>Dunkelfeldverarbeitung</a:t>
            </a:r>
            <a:r>
              <a:rPr lang="en-GB" sz="1200" b="0" dirty="0" smtClean="0"/>
              <a:t> </a:t>
            </a:r>
            <a:r>
              <a:rPr lang="en-GB" sz="1200" b="0" dirty="0" err="1" smtClean="0"/>
              <a:t>statt</a:t>
            </a:r>
            <a:r>
              <a:rPr lang="en-GB" sz="1200" b="0" dirty="0" smtClean="0"/>
              <a:t> Human</a:t>
            </a:r>
            <a:r>
              <a:rPr lang="en-GB" sz="1200" b="0" baseline="0" dirty="0" smtClean="0"/>
              <a:t> Workflow</a:t>
            </a:r>
            <a:endParaRPr lang="en-GB" sz="1200" b="0"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10</a:t>
            </a:fld>
            <a:endParaRPr lang="de-DE"/>
          </a:p>
        </p:txBody>
      </p:sp>
    </p:spTree>
    <p:extLst>
      <p:ext uri="{BB962C8B-B14F-4D97-AF65-F5344CB8AC3E}">
        <p14:creationId xmlns:p14="http://schemas.microsoft.com/office/powerpoint/2010/main" val="292887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BPMN</a:t>
            </a:r>
            <a:r>
              <a:rPr lang="de-DE" baseline="0" noProof="0" dirty="0" smtClean="0"/>
              <a:t> 2.0 erlaubt es ein grafisches Modell so anzureichern, dass es ausführbar wird. Durch die Verwendung des gleichen Modells für die Modellierung und Ausführung können Fachanwender den aktuellen </a:t>
            </a:r>
            <a:r>
              <a:rPr lang="de-DE" baseline="0" noProof="0" dirty="0" err="1" smtClean="0"/>
              <a:t>Prozesstatus</a:t>
            </a:r>
            <a:r>
              <a:rPr lang="de-DE" baseline="0" noProof="0" dirty="0" smtClean="0"/>
              <a:t> ohne Unterstützung von Entwicklern erfassen.</a:t>
            </a:r>
            <a:endParaRPr lang="de-DE" noProof="0"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13</a:t>
            </a:fld>
            <a:endParaRPr lang="de-DE"/>
          </a:p>
        </p:txBody>
      </p:sp>
    </p:spTree>
    <p:extLst>
      <p:ext uri="{BB962C8B-B14F-4D97-AF65-F5344CB8AC3E}">
        <p14:creationId xmlns:p14="http://schemas.microsoft.com/office/powerpoint/2010/main" val="208932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19.gif"/><Relationship Id="rId4" Type="http://schemas.openxmlformats.org/officeDocument/2006/relationships/image" Target="../media/image2.jpeg"/><Relationship Id="rId9"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Rechteck 14"/>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dirty="0" smtClean="0">
              <a:solidFill>
                <a:srgbClr val="1E2956"/>
              </a:solidFill>
              <a:latin typeface="+mj-lt"/>
              <a:ea typeface="+mj-ea"/>
              <a:cs typeface="+mj-cs"/>
            </a:endParaRPr>
          </a:p>
        </p:txBody>
      </p:sp>
      <p:grpSp>
        <p:nvGrpSpPr>
          <p:cNvPr id="2" name="Gruppieren 17"/>
          <p:cNvGrpSpPr/>
          <p:nvPr userDrawn="1"/>
        </p:nvGrpSpPr>
        <p:grpSpPr>
          <a:xfrm>
            <a:off x="7070731" y="716741"/>
            <a:ext cx="1716111" cy="401643"/>
            <a:chOff x="7054884" y="727038"/>
            <a:chExt cx="1716111" cy="401643"/>
          </a:xfrm>
        </p:grpSpPr>
        <p:pic>
          <p:nvPicPr>
            <p:cNvPr id="20" name="Grafik 19" descr="RF-84596508.jpg"/>
            <p:cNvPicPr>
              <a:picLocks noChangeAspect="1"/>
            </p:cNvPicPr>
            <p:nvPr userDrawn="1"/>
          </p:nvPicPr>
          <p:blipFill>
            <a:blip r:embed="rId2" cstate="print"/>
            <a:stretch>
              <a:fillRect/>
            </a:stretch>
          </p:blipFill>
          <p:spPr>
            <a:xfrm>
              <a:off x="7493040" y="727038"/>
              <a:ext cx="401643" cy="401643"/>
            </a:xfrm>
            <a:prstGeom prst="rect">
              <a:avLst/>
            </a:prstGeom>
            <a:ln w="36000">
              <a:solidFill>
                <a:srgbClr val="FFFFFF"/>
              </a:solidFill>
            </a:ln>
          </p:spPr>
        </p:pic>
        <p:pic>
          <p:nvPicPr>
            <p:cNvPr id="22" name="Grafik 21" descr="RF-200380389-001.jpg"/>
            <p:cNvPicPr>
              <a:picLocks noChangeAspect="1"/>
            </p:cNvPicPr>
            <p:nvPr userDrawn="1"/>
          </p:nvPicPr>
          <p:blipFill>
            <a:blip r:embed="rId3" cstate="print"/>
            <a:stretch>
              <a:fillRect/>
            </a:stretch>
          </p:blipFill>
          <p:spPr>
            <a:xfrm>
              <a:off x="7054884" y="727038"/>
              <a:ext cx="401643" cy="401643"/>
            </a:xfrm>
            <a:prstGeom prst="rect">
              <a:avLst/>
            </a:prstGeom>
            <a:ln w="36000">
              <a:solidFill>
                <a:srgbClr val="FFFFFF"/>
              </a:solidFill>
            </a:ln>
          </p:spPr>
        </p:pic>
        <p:pic>
          <p:nvPicPr>
            <p:cNvPr id="23" name="Grafik 22" descr="RF-IS725-063.jpg"/>
            <p:cNvPicPr>
              <a:picLocks noChangeAspect="1"/>
            </p:cNvPicPr>
            <p:nvPr userDrawn="1"/>
          </p:nvPicPr>
          <p:blipFill>
            <a:blip r:embed="rId4" cstate="print"/>
            <a:stretch>
              <a:fillRect/>
            </a:stretch>
          </p:blipFill>
          <p:spPr>
            <a:xfrm>
              <a:off x="8369352" y="727038"/>
              <a:ext cx="401643" cy="401643"/>
            </a:xfrm>
            <a:prstGeom prst="rect">
              <a:avLst/>
            </a:prstGeom>
            <a:ln w="36000">
              <a:solidFill>
                <a:srgbClr val="FFFFFF"/>
              </a:solidFill>
            </a:ln>
          </p:spPr>
        </p:pic>
        <p:pic>
          <p:nvPicPr>
            <p:cNvPr id="24" name="Grafik 23" descr="RF-PAA152000062-neu.jpg"/>
            <p:cNvPicPr>
              <a:picLocks noChangeAspect="1"/>
            </p:cNvPicPr>
            <p:nvPr userDrawn="1"/>
          </p:nvPicPr>
          <p:blipFill>
            <a:blip r:embed="rId5" cstate="print"/>
            <a:stretch>
              <a:fillRect/>
            </a:stretch>
          </p:blipFill>
          <p:spPr>
            <a:xfrm>
              <a:off x="7931196" y="727038"/>
              <a:ext cx="401643" cy="401643"/>
            </a:xfrm>
            <a:prstGeom prst="rect">
              <a:avLst/>
            </a:prstGeom>
            <a:ln w="36000">
              <a:solidFill>
                <a:srgbClr val="FFFFFF"/>
              </a:solidFill>
            </a:ln>
          </p:spPr>
        </p:pic>
      </p:grpSp>
      <p:pic>
        <p:nvPicPr>
          <p:cNvPr id="31" name="Grafik 30" descr="Headline.png"/>
          <p:cNvPicPr>
            <a:picLocks noChangeAspect="1"/>
          </p:cNvPicPr>
          <p:nvPr userDrawn="1"/>
        </p:nvPicPr>
        <p:blipFill>
          <a:blip r:embed="rId6" cstate="print"/>
          <a:stretch>
            <a:fillRect/>
          </a:stretch>
        </p:blipFill>
        <p:spPr>
          <a:xfrm>
            <a:off x="7069701" y="562452"/>
            <a:ext cx="1714291" cy="104814"/>
          </a:xfrm>
          <a:prstGeom prst="rect">
            <a:avLst/>
          </a:prstGeom>
        </p:spPr>
      </p:pic>
      <p:grpSp>
        <p:nvGrpSpPr>
          <p:cNvPr id="4" name="Gruppieren 28"/>
          <p:cNvGrpSpPr/>
          <p:nvPr userDrawn="1"/>
        </p:nvGrpSpPr>
        <p:grpSpPr>
          <a:xfrm>
            <a:off x="180000" y="6215082"/>
            <a:ext cx="8785225" cy="428628"/>
            <a:chOff x="180000" y="6215082"/>
            <a:chExt cx="8785225" cy="428628"/>
          </a:xfrm>
        </p:grpSpPr>
        <p:sp>
          <p:nvSpPr>
            <p:cNvPr id="27" name="Rechteck 26"/>
            <p:cNvSpPr/>
            <p:nvPr userDrawn="1"/>
          </p:nvSpPr>
          <p:spPr>
            <a:xfrm>
              <a:off x="357158" y="621508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dirty="0"/>
            </a:p>
          </p:txBody>
        </p:sp>
      </p:grpSp>
      <p:sp>
        <p:nvSpPr>
          <p:cNvPr id="30"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dirty="0"/>
          </a:p>
        </p:txBody>
      </p:sp>
      <p:sp>
        <p:nvSpPr>
          <p:cNvPr id="19" name="Bildplatzhalter 18"/>
          <p:cNvSpPr>
            <a:spLocks noGrp="1"/>
          </p:cNvSpPr>
          <p:nvPr>
            <p:ph type="pic" sz="quarter" idx="12" hasCustomPrompt="1"/>
          </p:nvPr>
        </p:nvSpPr>
        <p:spPr>
          <a:xfrm>
            <a:off x="6357938" y="3071810"/>
            <a:ext cx="2428875" cy="2357438"/>
          </a:xfrm>
        </p:spPr>
        <p:txBody>
          <a:bodyPr/>
          <a:lstStyle>
            <a:lvl1pPr>
              <a:buNone/>
              <a:defRPr baseline="0"/>
            </a:lvl1pPr>
          </a:lstStyle>
          <a:p>
            <a:r>
              <a:rPr lang="de-DE" dirty="0" smtClean="0"/>
              <a:t>&lt;Bild zu Tätigkeitsfeld oder </a:t>
            </a:r>
            <a:r>
              <a:rPr lang="de-DE" dirty="0" err="1" smtClean="0"/>
              <a:t>Keyvisual</a:t>
            </a:r>
            <a:r>
              <a:rPr lang="de-DE" dirty="0" smtClean="0"/>
              <a:t> zu Thema&gt;</a:t>
            </a:r>
            <a:endParaRPr lang="de-DE" dirty="0"/>
          </a:p>
        </p:txBody>
      </p:sp>
      <p:sp>
        <p:nvSpPr>
          <p:cNvPr id="12" name="Inhaltsplatzhalter 11"/>
          <p:cNvSpPr>
            <a:spLocks noGrp="1"/>
          </p:cNvSpPr>
          <p:nvPr>
            <p:ph sz="quarter" idx="10" hasCustomPrompt="1"/>
          </p:nvPr>
        </p:nvSpPr>
        <p:spPr>
          <a:xfrm>
            <a:off x="357188" y="3071826"/>
            <a:ext cx="5857886" cy="2357438"/>
          </a:xfrm>
        </p:spPr>
        <p:txBody>
          <a:bodyPr>
            <a:noAutofit/>
          </a:bodyPr>
          <a:lstStyle>
            <a:lvl1pPr marL="0" indent="0">
              <a:buNone/>
              <a:defRPr b="0"/>
            </a:lvl1pPr>
          </a:lstStyle>
          <a:p>
            <a:pPr>
              <a:lnSpc>
                <a:spcPts val="2100"/>
              </a:lnSpc>
            </a:pPr>
            <a:r>
              <a:rPr lang="de-DE" sz="1800" b="1" dirty="0" smtClean="0"/>
              <a:t>&lt;Name&gt;, &lt;Funktion&gt;</a:t>
            </a:r>
            <a:br>
              <a:rPr lang="de-DE" sz="1800" b="1" dirty="0" smtClean="0"/>
            </a:br>
            <a:r>
              <a:rPr lang="de-DE" sz="1400" dirty="0" smtClean="0"/>
              <a:t>OPITZ CONSULTING &lt;Niederlassung&gt; GmbH</a:t>
            </a:r>
            <a:br>
              <a:rPr lang="de-DE" sz="1400" dirty="0" smtClean="0"/>
            </a:br>
            <a:r>
              <a:rPr lang="de-DE" sz="1400" dirty="0" smtClean="0"/>
              <a:t/>
            </a:r>
            <a:br>
              <a:rPr lang="de-DE" sz="1400" dirty="0" smtClean="0"/>
            </a:br>
            <a:r>
              <a:rPr lang="de-DE" sz="1800" b="1" dirty="0" smtClean="0"/>
              <a:t>&lt;Name&gt;, &lt;Funktion&gt;</a:t>
            </a:r>
            <a:br>
              <a:rPr lang="de-DE" sz="1800" b="1" dirty="0" smtClean="0"/>
            </a:br>
            <a:r>
              <a:rPr lang="de-DE" sz="1400" dirty="0" smtClean="0"/>
              <a:t>OPITZ CONSULTING &lt;Niederlassung&gt; GmbH</a:t>
            </a:r>
            <a:endParaRPr lang="de-DE" sz="1400" dirty="0"/>
          </a:p>
        </p:txBody>
      </p:sp>
      <p:sp>
        <p:nvSpPr>
          <p:cNvPr id="3" name="Untertitel 2"/>
          <p:cNvSpPr>
            <a:spLocks noGrp="1"/>
          </p:cNvSpPr>
          <p:nvPr>
            <p:ph type="subTitle" idx="1" hasCustomPrompt="1"/>
          </p:nvPr>
        </p:nvSpPr>
        <p:spPr>
          <a:xfrm>
            <a:off x="357158" y="2071678"/>
            <a:ext cx="5857916" cy="857256"/>
          </a:xfrm>
        </p:spPr>
        <p:txBody>
          <a:bodyPr>
            <a:noAutofit/>
          </a:bodyPr>
          <a:lstStyle>
            <a:lvl1pPr marL="0" indent="0" algn="l">
              <a:lnSpc>
                <a:spcPts val="3000"/>
              </a:lnSpc>
              <a:spcBef>
                <a:spcPts val="0"/>
              </a:spcBef>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(Vortragsuntertitel max. 2zeilig)</a:t>
            </a:r>
            <a:endParaRPr lang="de-DE" dirty="0"/>
          </a:p>
        </p:txBody>
      </p:sp>
      <p:sp>
        <p:nvSpPr>
          <p:cNvPr id="17" name="Inhaltsplatzhalter 16"/>
          <p:cNvSpPr>
            <a:spLocks noGrp="1"/>
          </p:cNvSpPr>
          <p:nvPr>
            <p:ph sz="quarter" idx="11" hasCustomPrompt="1"/>
          </p:nvPr>
        </p:nvSpPr>
        <p:spPr>
          <a:xfrm>
            <a:off x="357158" y="5929330"/>
            <a:ext cx="5857915" cy="285752"/>
          </a:xfrm>
        </p:spPr>
        <p:txBody>
          <a:bodyPr>
            <a:noAutofit/>
          </a:bodyPr>
          <a:lstStyle>
            <a:lvl1pPr>
              <a:buNone/>
              <a:defRPr sz="1400" b="0">
                <a:solidFill>
                  <a:schemeClr val="tx2"/>
                </a:solidFill>
              </a:defRPr>
            </a:lvl1pPr>
          </a:lstStyle>
          <a:p>
            <a:pPr lvl="0"/>
            <a:r>
              <a:rPr lang="de-DE" smtClean="0"/>
              <a:t>&lt;Ort&gt;, &lt;Datum ggf. Uhrzeit&gt;</a:t>
            </a:r>
            <a:endParaRPr lang="de-DE"/>
          </a:p>
        </p:txBody>
      </p:sp>
      <p:pic>
        <p:nvPicPr>
          <p:cNvPr id="16" name="Grafik 15" descr="Logo.jpg"/>
          <p:cNvPicPr>
            <a:picLocks noChangeAspect="1"/>
          </p:cNvPicPr>
          <p:nvPr userDrawn="1"/>
        </p:nvPicPr>
        <p:blipFill>
          <a:blip r:embed="rId7" cstate="print"/>
          <a:stretch>
            <a:fillRect/>
          </a:stretch>
        </p:blipFill>
        <p:spPr>
          <a:xfrm>
            <a:off x="353600" y="291754"/>
            <a:ext cx="1189260" cy="452550"/>
          </a:xfrm>
          <a:prstGeom prst="rect">
            <a:avLst/>
          </a:prstGeom>
        </p:spPr>
      </p:pic>
      <p:sp>
        <p:nvSpPr>
          <p:cNvPr id="21" name="Line 18"/>
          <p:cNvSpPr>
            <a:spLocks noChangeShapeType="1"/>
          </p:cNvSpPr>
          <p:nvPr userDrawn="1"/>
        </p:nvSpPr>
        <p:spPr bwMode="auto">
          <a:xfrm>
            <a:off x="358775" y="1857364"/>
            <a:ext cx="8424000" cy="0"/>
          </a:xfrm>
          <a:prstGeom prst="line">
            <a:avLst/>
          </a:prstGeom>
          <a:noFill/>
          <a:ln w="9525">
            <a:solidFill>
              <a:srgbClr val="B1B3B3"/>
            </a:solidFill>
            <a:round/>
            <a:headEnd/>
            <a:tailEnd/>
          </a:ln>
        </p:spPr>
        <p:txBody>
          <a:bodyPr wrap="none" anchor="ctr"/>
          <a:lstStyle/>
          <a:p>
            <a:endParaRPr lang="de-DE" dirty="0"/>
          </a:p>
        </p:txBody>
      </p:sp>
      <p:sp>
        <p:nvSpPr>
          <p:cNvPr id="36" name="Rechteck 3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Titelfolie:</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Damit beginnt ein Vortrag.</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Haupttitel: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Untertitel: </a:t>
            </a:r>
            <a:r>
              <a:rPr lang="de-DE" sz="1400" b="1" kern="1200" baseline="0" dirty="0" err="1" smtClean="0">
                <a:solidFill>
                  <a:schemeClr val="lt1"/>
                </a:solidFill>
                <a:latin typeface="+mn-lt"/>
                <a:ea typeface="+mn-ea"/>
                <a:cs typeface="+mn-cs"/>
              </a:rPr>
              <a:t>max</a:t>
            </a:r>
            <a:r>
              <a:rPr lang="de-DE" sz="1400" b="1" kern="1200" baseline="0" dirty="0" smtClean="0">
                <a:solidFill>
                  <a:schemeClr val="lt1"/>
                </a:solidFill>
                <a:latin typeface="+mn-lt"/>
                <a:ea typeface="+mn-ea"/>
                <a:cs typeface="+mn-cs"/>
              </a:rPr>
              <a:t> 2. 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Referent: </a:t>
            </a:r>
            <a:r>
              <a:rPr lang="de-DE" sz="1400" b="0" kern="1200" baseline="0" dirty="0" smtClean="0">
                <a:solidFill>
                  <a:schemeClr val="lt1"/>
                </a:solidFill>
                <a:latin typeface="+mn-lt"/>
                <a:ea typeface="+mn-ea"/>
                <a:cs typeface="+mn-cs"/>
              </a:rPr>
              <a:t>Name, Funktion,</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OC Niederlassung</a:t>
            </a:r>
            <a:endParaRPr lang="de-DE" sz="1400" b="0" kern="1200" dirty="0" smtClean="0">
              <a:solidFill>
                <a:schemeClr val="lt1"/>
              </a:solidFill>
              <a:latin typeface="+mn-lt"/>
              <a:ea typeface="+mn-ea"/>
              <a:cs typeface="+mn-cs"/>
            </a:endParaRPr>
          </a:p>
          <a:p>
            <a:pPr marL="180975" indent="-180975">
              <a:buFont typeface="Arial" pitchFamily="34" charset="0"/>
              <a:buChar char="•"/>
            </a:pPr>
            <a:r>
              <a:rPr lang="de-DE" sz="1400" b="1" dirty="0" smtClean="0"/>
              <a:t>Logo</a:t>
            </a:r>
            <a:r>
              <a:rPr lang="de-DE" sz="1400" dirty="0" smtClean="0"/>
              <a:t>: Optional. </a:t>
            </a:r>
            <a:br>
              <a:rPr lang="de-DE" sz="1400" dirty="0" smtClean="0"/>
            </a:br>
            <a:r>
              <a:rPr lang="de-DE" sz="1400" dirty="0" smtClean="0"/>
              <a:t>Entweder ein Kunden/ oder themenbezogenes Logo verwenden.</a:t>
            </a:r>
            <a:r>
              <a:rPr lang="de-DE" sz="1400" baseline="0" dirty="0" smtClean="0"/>
              <a:t> </a:t>
            </a:r>
            <a:r>
              <a:rPr lang="de-DE" sz="1400" dirty="0" smtClean="0"/>
              <a:t>Ideal quadratisch, 3 Raster</a:t>
            </a:r>
            <a:r>
              <a:rPr lang="de-DE" sz="1400" baseline="0" dirty="0" smtClean="0"/>
              <a:t> breit.</a:t>
            </a:r>
            <a:endParaRPr lang="de-DE" sz="1400" dirty="0" smtClean="0"/>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
        <p:nvSpPr>
          <p:cNvPr id="26" name="Titel 25"/>
          <p:cNvSpPr>
            <a:spLocks noGrp="1"/>
          </p:cNvSpPr>
          <p:nvPr>
            <p:ph type="title"/>
          </p:nvPr>
        </p:nvSpPr>
        <p:spPr>
          <a:xfrm>
            <a:off x="357158" y="928670"/>
            <a:ext cx="8431200" cy="784800"/>
          </a:xfrm>
        </p:spPr>
        <p:txBody>
          <a:bodyPr/>
          <a:lstStyle>
            <a:lvl1pPr>
              <a:defRPr sz="3800"/>
            </a:lvl1pPr>
          </a:lstStyle>
          <a:p>
            <a:r>
              <a:rPr lang="de-DE" smtClean="0"/>
              <a:t>Titelmasterformat durch Klicken bearbeiten</a:t>
            </a:r>
            <a:endParaRPr lang="de-DE" dirty="0"/>
          </a:p>
        </p:txBody>
      </p:sp>
      <p:sp>
        <p:nvSpPr>
          <p:cNvPr id="25" name="Rechteck 24"/>
          <p:cNvSpPr/>
          <p:nvPr userDrawn="1"/>
        </p:nvSpPr>
        <p:spPr>
          <a:xfrm>
            <a:off x="1928794" y="6429396"/>
            <a:ext cx="4357718"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iltrenner">
    <p:spTree>
      <p:nvGrpSpPr>
        <p:cNvPr id="1" name=""/>
        <p:cNvGrpSpPr/>
        <p:nvPr/>
      </p:nvGrpSpPr>
      <p:grpSpPr>
        <a:xfrm>
          <a:off x="0" y="0"/>
          <a:ext cx="0" cy="0"/>
          <a:chOff x="0" y="0"/>
          <a:chExt cx="0" cy="0"/>
        </a:xfrm>
      </p:grpSpPr>
      <p:sp>
        <p:nvSpPr>
          <p:cNvPr id="18"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sp>
        <p:nvSpPr>
          <p:cNvPr id="8" name="Textplatzhalter 7"/>
          <p:cNvSpPr>
            <a:spLocks noGrp="1"/>
          </p:cNvSpPr>
          <p:nvPr userDrawn="1">
            <p:ph type="body" sz="quarter" idx="10" hasCustomPrompt="1"/>
          </p:nvPr>
        </p:nvSpPr>
        <p:spPr>
          <a:xfrm>
            <a:off x="357158" y="2714625"/>
            <a:ext cx="714375" cy="714375"/>
          </a:xfrm>
          <a:solidFill>
            <a:schemeClr val="bg2"/>
          </a:solidFill>
        </p:spPr>
        <p:txBody>
          <a:bodyPr anchor="ctr" anchorCtr="0">
            <a:normAutofit/>
          </a:bodyPr>
          <a:lstStyle>
            <a:lvl1pPr algn="ctr">
              <a:buFontTx/>
              <a:buNone/>
              <a:defRPr sz="3800">
                <a:solidFill>
                  <a:schemeClr val="bg1"/>
                </a:solidFill>
              </a:defRPr>
            </a:lvl1pPr>
            <a:lvl2pPr>
              <a:buFontTx/>
              <a:buNone/>
              <a:defRPr/>
            </a:lvl2pPr>
            <a:lvl3pPr>
              <a:buFontTx/>
              <a:buNone/>
              <a:defRPr/>
            </a:lvl3pPr>
            <a:lvl4pPr>
              <a:buFontTx/>
              <a:buNone/>
              <a:defRPr/>
            </a:lvl4pPr>
            <a:lvl5pPr>
              <a:buFontTx/>
              <a:buNone/>
              <a:defRPr/>
            </a:lvl5pPr>
          </a:lstStyle>
          <a:p>
            <a:pPr lvl="0"/>
            <a:r>
              <a:rPr lang="de-DE" dirty="0" smtClean="0"/>
              <a:t>X</a:t>
            </a:r>
            <a:endParaRPr lang="de-DE" dirty="0"/>
          </a:p>
        </p:txBody>
      </p:sp>
      <p:sp>
        <p:nvSpPr>
          <p:cNvPr id="2" name="Titel 1"/>
          <p:cNvSpPr>
            <a:spLocks noGrp="1"/>
          </p:cNvSpPr>
          <p:nvPr userDrawn="1">
            <p:ph type="title" hasCustomPrompt="1"/>
          </p:nvPr>
        </p:nvSpPr>
        <p:spPr>
          <a:xfrm>
            <a:off x="1214414" y="2636438"/>
            <a:ext cx="5857916" cy="864000"/>
          </a:xfrm>
        </p:spPr>
        <p:txBody>
          <a:bodyPr anchor="b" anchorCtr="0">
            <a:noAutofit/>
          </a:bodyPr>
          <a:lstStyle>
            <a:lvl1pPr algn="l">
              <a:defRPr sz="2800" b="1" cap="none" baseline="0"/>
            </a:lvl1pPr>
          </a:lstStyle>
          <a:p>
            <a:r>
              <a:rPr lang="de-DE" dirty="0" smtClean="0"/>
              <a:t>(Titel des jeweiligen neuen Teils gemäß Agenda)</a:t>
            </a:r>
            <a:endParaRPr lang="de-DE" dirty="0"/>
          </a:p>
        </p:txBody>
      </p:sp>
      <p:sp>
        <p:nvSpPr>
          <p:cNvPr id="27" name="Rechteck 26"/>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err="1" smtClean="0"/>
              <a:t>Teiltrenner</a:t>
            </a:r>
            <a:endParaRPr lang="de-DE" b="1" dirty="0" smtClean="0"/>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Layout für </a:t>
            </a:r>
            <a:r>
              <a:rPr lang="de-DE" sz="1400" b="1" kern="1200" dirty="0" smtClean="0">
                <a:solidFill>
                  <a:schemeClr val="lt1"/>
                </a:solidFill>
                <a:latin typeface="+mn-lt"/>
                <a:ea typeface="+mn-ea"/>
                <a:cs typeface="+mn-cs"/>
              </a:rPr>
              <a:t>Trennseiten</a:t>
            </a:r>
            <a:r>
              <a:rPr lang="de-DE" sz="1400" b="0" kern="1200" baseline="0" dirty="0" smtClean="0">
                <a:solidFill>
                  <a:schemeClr val="lt1"/>
                </a:solidFill>
                <a:latin typeface="+mn-lt"/>
                <a:ea typeface="+mn-ea"/>
                <a:cs typeface="+mn-cs"/>
              </a:rPr>
              <a:t> zwischen Teilen in einer Präsentation</a:t>
            </a:r>
            <a:endParaRPr lang="de-DE" sz="1400" b="0"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0" kern="1200" dirty="0" smtClean="0">
                <a:solidFill>
                  <a:schemeClr val="lt1"/>
                </a:solidFill>
                <a:latin typeface="+mn-lt"/>
                <a:ea typeface="+mn-ea"/>
                <a:cs typeface="+mn-cs"/>
              </a:rPr>
              <a:t>:</a:t>
            </a:r>
            <a:r>
              <a:rPr lang="de-DE" sz="1400" b="0" kern="1200" baseline="0" dirty="0" smtClean="0">
                <a:solidFill>
                  <a:schemeClr val="lt1"/>
                </a:solidFill>
                <a:latin typeface="+mn-lt"/>
                <a:ea typeface="+mn-ea"/>
                <a:cs typeface="+mn-cs"/>
              </a:rPr>
              <a:t> 1-2zeilen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Bitte den Titel immer auf die </a:t>
            </a:r>
            <a:r>
              <a:rPr lang="de-DE" sz="1400" b="1" kern="1200" baseline="0" dirty="0" smtClean="0">
                <a:solidFill>
                  <a:schemeClr val="lt1"/>
                </a:solidFill>
                <a:latin typeface="+mn-lt"/>
                <a:ea typeface="+mn-ea"/>
                <a:cs typeface="+mn-cs"/>
              </a:rPr>
              <a:t>Agenda abstimmen.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Bitte die Teile </a:t>
            </a:r>
            <a:r>
              <a:rPr lang="de-DE" sz="1400" b="1" kern="1200" baseline="0" dirty="0" smtClean="0">
                <a:solidFill>
                  <a:schemeClr val="lt1"/>
                </a:solidFill>
                <a:latin typeface="+mn-lt"/>
                <a:ea typeface="+mn-ea"/>
                <a:cs typeface="+mn-cs"/>
              </a:rPr>
              <a:t>gemäß Agenda nummerieren.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Eine Grafik ist auf dieser Seite </a:t>
            </a:r>
            <a:r>
              <a:rPr lang="de-DE" sz="1400" b="1" u="sng" kern="1200" baseline="0" dirty="0" smtClean="0">
                <a:solidFill>
                  <a:schemeClr val="lt1"/>
                </a:solidFill>
                <a:latin typeface="+mn-lt"/>
                <a:ea typeface="+mn-ea"/>
                <a:cs typeface="+mn-cs"/>
              </a:rPr>
              <a:t>nicht</a:t>
            </a:r>
            <a:r>
              <a:rPr lang="de-DE" sz="1400" b="0" kern="1200" baseline="0" dirty="0" smtClean="0">
                <a:solidFill>
                  <a:schemeClr val="lt1"/>
                </a:solidFill>
                <a:latin typeface="+mn-lt"/>
                <a:ea typeface="+mn-ea"/>
                <a:cs typeface="+mn-cs"/>
              </a:rPr>
              <a:t> vorgesehen.</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und Antworten">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360000" y="216000"/>
            <a:ext cx="6696000" cy="864000"/>
          </a:xfrm>
        </p:spPr>
        <p:txBody>
          <a:bodyPr/>
          <a:lstStyle>
            <a:lvl1pPr>
              <a:defRPr baseline="0"/>
            </a:lvl1pPr>
          </a:lstStyle>
          <a:p>
            <a:r>
              <a:rPr lang="de-DE" dirty="0" smtClean="0"/>
              <a:t>Fragen und Antworten</a:t>
            </a:r>
            <a:endParaRPr lang="de-DE" dirty="0"/>
          </a:p>
        </p:txBody>
      </p:sp>
      <p:sp>
        <p:nvSpPr>
          <p:cNvPr id="5" name="Rechteck 4"/>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Fragen und Antworten:</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 Folie kann</a:t>
            </a:r>
            <a:r>
              <a:rPr lang="de-DE" sz="1400" b="0" kern="1200" baseline="0" dirty="0" smtClean="0">
                <a:solidFill>
                  <a:schemeClr val="lt1"/>
                </a:solidFill>
                <a:latin typeface="+mn-lt"/>
                <a:ea typeface="+mn-ea"/>
                <a:cs typeface="+mn-cs"/>
              </a:rPr>
              <a:t> als Q&amp;A Folie verwendet werden, sofern dies überhaupt nötig ist.</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a:t>
            </a:r>
            <a:r>
              <a:rPr lang="de-DE" sz="1400" b="1" kern="1200" baseline="0" dirty="0" smtClean="0">
                <a:solidFill>
                  <a:schemeClr val="lt1"/>
                </a:solidFill>
                <a:latin typeface="+mn-lt"/>
                <a:ea typeface="+mn-ea"/>
                <a:cs typeface="+mn-cs"/>
              </a:rPr>
              <a:t>Alten Folien </a:t>
            </a:r>
            <a:r>
              <a:rPr lang="de-DE" sz="1400" b="0" kern="1200" baseline="0" dirty="0" smtClean="0">
                <a:solidFill>
                  <a:schemeClr val="lt1"/>
                </a:solidFill>
                <a:latin typeface="+mn-lt"/>
                <a:ea typeface="+mn-ea"/>
                <a:cs typeface="+mn-cs"/>
              </a:rPr>
              <a:t>F&amp;A, Q&amp;A (mit/ohne Schatten, aus anderen Design abgekupfert oder wie auch immer, werden </a:t>
            </a:r>
            <a:r>
              <a:rPr lang="de-DE" sz="1400" b="1" kern="1200" baseline="0" dirty="0" smtClean="0">
                <a:solidFill>
                  <a:schemeClr val="lt1"/>
                </a:solidFill>
                <a:latin typeface="+mn-lt"/>
                <a:ea typeface="+mn-ea"/>
                <a:cs typeface="+mn-cs"/>
              </a:rPr>
              <a:t>NICHT MEHR EINGESETZT.)</a:t>
            </a:r>
            <a:endParaRPr lang="de-DE" sz="1400" b="1" dirty="0" smtClean="0"/>
          </a:p>
        </p:txBody>
      </p:sp>
      <p:pic>
        <p:nvPicPr>
          <p:cNvPr id="8" name="Picture 9" descr="PAA313000015-A3-RGB"/>
          <p:cNvPicPr>
            <a:picLocks noChangeAspect="1" noChangeArrowheads="1"/>
          </p:cNvPicPr>
          <p:nvPr userDrawn="1"/>
        </p:nvPicPr>
        <p:blipFill>
          <a:blip r:embed="rId2" cstate="print"/>
          <a:srcRect/>
          <a:stretch>
            <a:fillRect/>
          </a:stretch>
        </p:blipFill>
        <p:spPr bwMode="auto">
          <a:xfrm>
            <a:off x="357158" y="1643050"/>
            <a:ext cx="8429684" cy="4143404"/>
          </a:xfrm>
          <a:prstGeom prst="rect">
            <a:avLst/>
          </a:prstGeom>
          <a:noFill/>
        </p:spPr>
      </p:pic>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ontakt (1fach)">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de-DE" dirty="0" smtClean="0"/>
              <a:t>(bitte betiteln: Kontakt, Ansprechpartner o.ä.)</a:t>
            </a:r>
            <a:endParaRPr lang="de-DE" dirty="0"/>
          </a:p>
        </p:txBody>
      </p:sp>
      <p:sp>
        <p:nvSpPr>
          <p:cNvPr id="4" name="Textplatzhalter 3"/>
          <p:cNvSpPr>
            <a:spLocks noGrp="1"/>
          </p:cNvSpPr>
          <p:nvPr>
            <p:ph type="body" sz="quarter" idx="10" hasCustomPrompt="1"/>
          </p:nvPr>
        </p:nvSpPr>
        <p:spPr>
          <a:xfrm>
            <a:off x="357158" y="1357298"/>
            <a:ext cx="5857916" cy="785818"/>
          </a:xfrm>
        </p:spPr>
        <p:txBody>
          <a:bodyPr>
            <a:noAutofit/>
          </a:bodyPr>
          <a:lstStyle>
            <a:lvl1pPr>
              <a:buNone/>
              <a:defRPr sz="2200" b="1" baseline="0"/>
            </a:lvl1pPr>
            <a:lvl2pPr marL="361950" indent="-361950">
              <a:buNone/>
              <a:defRPr sz="1800"/>
            </a:lvl2pPr>
            <a:lvl3pPr>
              <a:buNone/>
              <a:defRPr/>
            </a:lvl3pPr>
            <a:lvl4pPr>
              <a:buNone/>
              <a:defRPr/>
            </a:lvl4pPr>
            <a:lvl5pPr>
              <a:buNone/>
              <a:defRPr/>
            </a:lvl5pPr>
          </a:lstStyle>
          <a:p>
            <a:pPr lvl="0"/>
            <a:r>
              <a:rPr lang="de-DE" dirty="0" smtClean="0"/>
              <a:t>&lt;Name&gt;, Funktion auf 2. Abs. (2. Ebene)</a:t>
            </a:r>
          </a:p>
          <a:p>
            <a:pPr lvl="1"/>
            <a:r>
              <a:rPr lang="de-DE" dirty="0" smtClean="0"/>
              <a:t>&lt;Funktion&gt;</a:t>
            </a:r>
            <a:endParaRPr lang="de-DE" dirty="0"/>
          </a:p>
        </p:txBody>
      </p:sp>
      <p:sp>
        <p:nvSpPr>
          <p:cNvPr id="7" name="Bildplatzhalter 6"/>
          <p:cNvSpPr>
            <a:spLocks noGrp="1"/>
          </p:cNvSpPr>
          <p:nvPr>
            <p:ph type="pic" sz="quarter" idx="12"/>
          </p:nvPr>
        </p:nvSpPr>
        <p:spPr>
          <a:xfrm>
            <a:off x="6357950" y="1357298"/>
            <a:ext cx="2428892" cy="2428892"/>
          </a:xfrm>
        </p:spPr>
        <p:txBody>
          <a:bodyPr>
            <a:normAutofit/>
          </a:bodyPr>
          <a:lstStyle>
            <a:lvl1pPr>
              <a:buNone/>
              <a:defRPr sz="1400"/>
            </a:lvl1pPr>
          </a:lstStyle>
          <a:p>
            <a:r>
              <a:rPr lang="de-DE" smtClean="0"/>
              <a:t>Bild durch Klicken auf Symbol hinzufügen</a:t>
            </a:r>
            <a:endParaRPr lang="de-DE" dirty="0"/>
          </a:p>
        </p:txBody>
      </p:sp>
      <p:sp>
        <p:nvSpPr>
          <p:cNvPr id="6" name="Rechteck 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Kontakt 1. fach:</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 Folie wird als vorletzte Folie genutzt,</a:t>
            </a:r>
            <a:r>
              <a:rPr lang="de-DE" sz="1400" b="0" kern="1200" baseline="0" dirty="0" smtClean="0">
                <a:solidFill>
                  <a:schemeClr val="lt1"/>
                </a:solidFill>
                <a:latin typeface="+mn-lt"/>
                <a:ea typeface="+mn-ea"/>
                <a:cs typeface="+mn-cs"/>
              </a:rPr>
              <a:t> um den individuellen Bezug zum Referenten herzustellen.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Als Foto muss ein </a:t>
            </a:r>
            <a:r>
              <a:rPr lang="de-DE" sz="1400" b="1" kern="1200" baseline="0" dirty="0" smtClean="0">
                <a:solidFill>
                  <a:schemeClr val="lt1"/>
                </a:solidFill>
                <a:latin typeface="+mn-lt"/>
                <a:ea typeface="+mn-ea"/>
                <a:cs typeface="+mn-cs"/>
              </a:rPr>
              <a:t>quadratisches Foto </a:t>
            </a:r>
            <a:r>
              <a:rPr lang="de-DE" sz="1400" b="0" kern="1200" baseline="0" dirty="0" smtClean="0">
                <a:solidFill>
                  <a:schemeClr val="lt1"/>
                </a:solidFill>
                <a:latin typeface="+mn-lt"/>
                <a:ea typeface="+mn-ea"/>
                <a:cs typeface="+mn-cs"/>
              </a:rPr>
              <a:t>des Referenten in qualitativ hochwertiger Form vorliegen.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Das Foto geht über 3 Rasterbreiten.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Daten der Adresse sollten </a:t>
            </a:r>
            <a:r>
              <a:rPr lang="de-DE" sz="1400" b="0" kern="1200" baseline="0" dirty="0" err="1" smtClean="0">
                <a:solidFill>
                  <a:schemeClr val="lt1"/>
                </a:solidFill>
                <a:latin typeface="+mn-lt"/>
                <a:ea typeface="+mn-ea"/>
                <a:cs typeface="+mn-cs"/>
              </a:rPr>
              <a:t>vollst</a:t>
            </a:r>
            <a:r>
              <a:rPr lang="de-DE" sz="1400" b="0" kern="1200" baseline="0" dirty="0" smtClean="0">
                <a:solidFill>
                  <a:schemeClr val="lt1"/>
                </a:solidFill>
                <a:latin typeface="+mn-lt"/>
                <a:ea typeface="+mn-ea"/>
                <a:cs typeface="+mn-cs"/>
              </a:rPr>
              <a:t>. eingegeben werden</a:t>
            </a:r>
            <a:endParaRPr lang="de-DE" sz="1400" b="0" dirty="0" smtClean="0"/>
          </a:p>
        </p:txBody>
      </p:sp>
      <p:sp>
        <p:nvSpPr>
          <p:cNvPr id="11" name="Textplatzhalter 10"/>
          <p:cNvSpPr>
            <a:spLocks noGrp="1"/>
          </p:cNvSpPr>
          <p:nvPr>
            <p:ph type="body" sz="quarter" idx="13" hasCustomPrompt="1"/>
          </p:nvPr>
        </p:nvSpPr>
        <p:spPr>
          <a:xfrm>
            <a:off x="357188" y="2357438"/>
            <a:ext cx="5857875" cy="1428752"/>
          </a:xfrm>
        </p:spPr>
        <p:txBody>
          <a:bodyPr anchor="b" anchorCtr="0">
            <a:noAutofit/>
          </a:bodyPr>
          <a:lstStyle>
            <a:lvl1pPr marL="0" indent="0">
              <a:buFontTx/>
              <a:buNone/>
              <a:defRPr sz="1800" b="0" baseline="0"/>
            </a:lvl1pPr>
            <a:lvl3pPr>
              <a:buNone/>
              <a:defRPr/>
            </a:lvl3pPr>
          </a:lstStyle>
          <a:p>
            <a:pPr lvl="0"/>
            <a:r>
              <a:rPr lang="de-DE" dirty="0" smtClean="0"/>
              <a:t>Bitte Kontaktinfos hier eintragen.</a:t>
            </a:r>
          </a:p>
        </p:txBody>
      </p:sp>
      <p:cxnSp>
        <p:nvCxnSpPr>
          <p:cNvPr id="13" name="Gerade Verbindung mit Pfeil 12"/>
          <p:cNvCxnSpPr/>
          <p:nvPr userDrawn="1"/>
        </p:nvCxnSpPr>
        <p:spPr>
          <a:xfrm>
            <a:off x="-785850" y="285749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ontakt (2fach)">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de-DE" dirty="0" smtClean="0"/>
              <a:t>(bitte betiteln: Kontakt, Ansprechpartner o.ä.)</a:t>
            </a:r>
            <a:endParaRPr lang="de-DE" dirty="0"/>
          </a:p>
        </p:txBody>
      </p:sp>
      <p:sp>
        <p:nvSpPr>
          <p:cNvPr id="4" name="Textplatzhalter 3"/>
          <p:cNvSpPr>
            <a:spLocks noGrp="1"/>
          </p:cNvSpPr>
          <p:nvPr>
            <p:ph type="body" sz="quarter" idx="10" hasCustomPrompt="1"/>
          </p:nvPr>
        </p:nvSpPr>
        <p:spPr>
          <a:xfrm>
            <a:off x="357158" y="1357298"/>
            <a:ext cx="6715172" cy="428628"/>
          </a:xfrm>
        </p:spPr>
        <p:txBody>
          <a:bodyPr>
            <a:normAutofit/>
          </a:bodyPr>
          <a:lstStyle>
            <a:lvl1pPr>
              <a:buNone/>
              <a:defRPr sz="1800" b="1" baseline="0"/>
            </a:lvl1pPr>
            <a:lvl2pPr marL="361950" indent="-361950">
              <a:buNone/>
              <a:defRPr/>
            </a:lvl2pPr>
            <a:lvl3pPr>
              <a:buNone/>
              <a:defRPr/>
            </a:lvl3pPr>
            <a:lvl4pPr>
              <a:buNone/>
              <a:defRPr/>
            </a:lvl4pPr>
            <a:lvl5pPr>
              <a:buNone/>
              <a:defRPr/>
            </a:lvl5pPr>
          </a:lstStyle>
          <a:p>
            <a:pPr lvl="0"/>
            <a:r>
              <a:rPr lang="de-DE" dirty="0" smtClean="0"/>
              <a:t>&lt;Name&gt;, &lt;Funktion&gt;</a:t>
            </a:r>
            <a:endParaRPr lang="de-DE" dirty="0"/>
          </a:p>
        </p:txBody>
      </p:sp>
      <p:sp>
        <p:nvSpPr>
          <p:cNvPr id="7" name="Bildplatzhalter 6"/>
          <p:cNvSpPr>
            <a:spLocks noGrp="1"/>
          </p:cNvSpPr>
          <p:nvPr>
            <p:ph type="pic" sz="quarter" idx="12"/>
          </p:nvPr>
        </p:nvSpPr>
        <p:spPr>
          <a:xfrm>
            <a:off x="7215224" y="1357298"/>
            <a:ext cx="1571636" cy="1571636"/>
          </a:xfrm>
        </p:spPr>
        <p:txBody>
          <a:bodyPr>
            <a:normAutofit/>
          </a:bodyPr>
          <a:lstStyle>
            <a:lvl1pPr>
              <a:buNone/>
              <a:defRPr sz="1400"/>
            </a:lvl1pPr>
          </a:lstStyle>
          <a:p>
            <a:r>
              <a:rPr lang="de-DE" smtClean="0"/>
              <a:t>Bild durch Klicken auf Symbol hinzufügen</a:t>
            </a:r>
            <a:endParaRPr lang="de-DE" dirty="0"/>
          </a:p>
        </p:txBody>
      </p:sp>
      <p:sp>
        <p:nvSpPr>
          <p:cNvPr id="6" name="Rechteck 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Kontakt 2fach:</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 Folie wird als vorletzte Folie genutzt,</a:t>
            </a:r>
            <a:r>
              <a:rPr lang="de-DE" sz="1400" b="0" kern="1200" baseline="0" dirty="0" smtClean="0">
                <a:solidFill>
                  <a:schemeClr val="lt1"/>
                </a:solidFill>
                <a:latin typeface="+mn-lt"/>
                <a:ea typeface="+mn-ea"/>
                <a:cs typeface="+mn-cs"/>
              </a:rPr>
              <a:t> um den individuellen Bezug zu 2 Referenten herzustellen.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Als Fotos müssen </a:t>
            </a:r>
            <a:r>
              <a:rPr lang="de-DE" sz="1400" b="1" kern="1200" baseline="0" dirty="0" smtClean="0">
                <a:solidFill>
                  <a:schemeClr val="lt1"/>
                </a:solidFill>
                <a:latin typeface="+mn-lt"/>
                <a:ea typeface="+mn-ea"/>
                <a:cs typeface="+mn-cs"/>
              </a:rPr>
              <a:t>quadratische Fotos </a:t>
            </a:r>
            <a:r>
              <a:rPr lang="de-DE" sz="1400" b="0" kern="1200" baseline="0" dirty="0" smtClean="0">
                <a:solidFill>
                  <a:schemeClr val="lt1"/>
                </a:solidFill>
                <a:latin typeface="+mn-lt"/>
                <a:ea typeface="+mn-ea"/>
                <a:cs typeface="+mn-cs"/>
              </a:rPr>
              <a:t>der Referenten in qualitativ hochwertiger Form vorliegen.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Fotos geht über </a:t>
            </a:r>
            <a:r>
              <a:rPr lang="de-DE" sz="1400" b="1" kern="1200" baseline="0" dirty="0" smtClean="0">
                <a:solidFill>
                  <a:schemeClr val="lt1"/>
                </a:solidFill>
                <a:latin typeface="+mn-lt"/>
                <a:ea typeface="+mn-ea"/>
                <a:cs typeface="+mn-cs"/>
              </a:rPr>
              <a:t>2</a:t>
            </a:r>
            <a:r>
              <a:rPr lang="de-DE" sz="1400" b="0" kern="1200" baseline="0" dirty="0" smtClean="0">
                <a:solidFill>
                  <a:schemeClr val="lt1"/>
                </a:solidFill>
                <a:latin typeface="+mn-lt"/>
                <a:ea typeface="+mn-ea"/>
                <a:cs typeface="+mn-cs"/>
              </a:rPr>
              <a:t> Rasterbreiten.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Daten der Adresse sollten vollständig eingegeben werden</a:t>
            </a:r>
            <a:endParaRPr lang="de-DE" sz="1400" b="0" dirty="0" smtClean="0"/>
          </a:p>
        </p:txBody>
      </p:sp>
      <p:sp>
        <p:nvSpPr>
          <p:cNvPr id="11" name="Textplatzhalter 10"/>
          <p:cNvSpPr>
            <a:spLocks noGrp="1"/>
          </p:cNvSpPr>
          <p:nvPr>
            <p:ph type="body" sz="quarter" idx="13" hasCustomPrompt="1"/>
          </p:nvPr>
        </p:nvSpPr>
        <p:spPr>
          <a:xfrm>
            <a:off x="357188" y="1785926"/>
            <a:ext cx="6715142" cy="1143000"/>
          </a:xfrm>
        </p:spPr>
        <p:txBody>
          <a:bodyPr anchor="b" anchorCtr="0">
            <a:normAutofit/>
          </a:bodyPr>
          <a:lstStyle>
            <a:lvl1pPr marL="0" indent="0">
              <a:buFontTx/>
              <a:buNone/>
              <a:defRPr sz="1600" b="0" baseline="0"/>
            </a:lvl1pPr>
            <a:lvl3pPr>
              <a:buNone/>
              <a:defRPr/>
            </a:lvl3pPr>
          </a:lstStyle>
          <a:p>
            <a:pPr lvl="0"/>
            <a:r>
              <a:rPr lang="de-DE" dirty="0" smtClean="0"/>
              <a:t>Bitte Kontaktinfos angeben.</a:t>
            </a:r>
          </a:p>
        </p:txBody>
      </p:sp>
      <p:cxnSp>
        <p:nvCxnSpPr>
          <p:cNvPr id="13" name="Gerade Verbindung mit Pfeil 12"/>
          <p:cNvCxnSpPr/>
          <p:nvPr userDrawn="1"/>
        </p:nvCxnSpPr>
        <p:spPr>
          <a:xfrm>
            <a:off x="-785850" y="285749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platzhalter 3"/>
          <p:cNvSpPr>
            <a:spLocks noGrp="1"/>
          </p:cNvSpPr>
          <p:nvPr>
            <p:ph type="body" sz="quarter" idx="14" hasCustomPrompt="1"/>
          </p:nvPr>
        </p:nvSpPr>
        <p:spPr>
          <a:xfrm>
            <a:off x="357158" y="3357562"/>
            <a:ext cx="6715172" cy="428628"/>
          </a:xfrm>
        </p:spPr>
        <p:txBody>
          <a:bodyPr>
            <a:normAutofit/>
          </a:bodyPr>
          <a:lstStyle>
            <a:lvl1pPr>
              <a:buNone/>
              <a:defRPr sz="1800" b="1" baseline="0"/>
            </a:lvl1pPr>
            <a:lvl2pPr marL="361950" indent="-361950">
              <a:buNone/>
              <a:defRPr/>
            </a:lvl2pPr>
            <a:lvl3pPr>
              <a:buNone/>
              <a:defRPr/>
            </a:lvl3pPr>
            <a:lvl4pPr>
              <a:buNone/>
              <a:defRPr/>
            </a:lvl4pPr>
            <a:lvl5pPr>
              <a:buNone/>
              <a:defRPr/>
            </a:lvl5pPr>
          </a:lstStyle>
          <a:p>
            <a:pPr lvl="0"/>
            <a:r>
              <a:rPr lang="de-DE" dirty="0" smtClean="0"/>
              <a:t>&lt;Name&gt;, &lt;Funktion&gt;</a:t>
            </a:r>
            <a:endParaRPr lang="de-DE" dirty="0"/>
          </a:p>
        </p:txBody>
      </p:sp>
      <p:sp>
        <p:nvSpPr>
          <p:cNvPr id="19" name="Textplatzhalter 10"/>
          <p:cNvSpPr>
            <a:spLocks noGrp="1"/>
          </p:cNvSpPr>
          <p:nvPr>
            <p:ph type="body" sz="quarter" idx="15" hasCustomPrompt="1"/>
          </p:nvPr>
        </p:nvSpPr>
        <p:spPr>
          <a:xfrm>
            <a:off x="357188" y="3786190"/>
            <a:ext cx="6715142" cy="1143008"/>
          </a:xfrm>
        </p:spPr>
        <p:txBody>
          <a:bodyPr anchor="b" anchorCtr="0">
            <a:normAutofit/>
          </a:bodyPr>
          <a:lstStyle>
            <a:lvl1pPr marL="0" indent="0">
              <a:buFontTx/>
              <a:buNone/>
              <a:defRPr sz="1600" b="0" baseline="0"/>
            </a:lvl1pPr>
            <a:lvl3pPr>
              <a:buNone/>
              <a:defRPr/>
            </a:lvl3pPr>
          </a:lstStyle>
          <a:p>
            <a:pPr lvl="0"/>
            <a:r>
              <a:rPr lang="de-DE" dirty="0" smtClean="0"/>
              <a:t>Bitte Kontaktinfos angeben.</a:t>
            </a:r>
          </a:p>
        </p:txBody>
      </p:sp>
      <p:sp>
        <p:nvSpPr>
          <p:cNvPr id="21" name="Bildplatzhalter 20"/>
          <p:cNvSpPr>
            <a:spLocks noGrp="1"/>
          </p:cNvSpPr>
          <p:nvPr>
            <p:ph type="pic" sz="quarter" idx="16"/>
          </p:nvPr>
        </p:nvSpPr>
        <p:spPr>
          <a:xfrm>
            <a:off x="7215206" y="3357562"/>
            <a:ext cx="1571625" cy="1571625"/>
          </a:xfrm>
        </p:spPr>
        <p:txBody>
          <a:bodyPr/>
          <a:lstStyle>
            <a:lvl1pPr>
              <a:buNone/>
              <a:defRPr sz="1400"/>
            </a:lvl1pPr>
          </a:lstStyle>
          <a:p>
            <a:r>
              <a:rPr lang="de-DE" smtClean="0"/>
              <a:t>Bild durch Klicken auf Symbol hinzufügen</a:t>
            </a:r>
            <a:endParaRPr lang="de-DE"/>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Variante 2)">
    <p:spTree>
      <p:nvGrpSpPr>
        <p:cNvPr id="1" name=""/>
        <p:cNvGrpSpPr/>
        <p:nvPr/>
      </p:nvGrpSpPr>
      <p:grpSpPr>
        <a:xfrm>
          <a:off x="0" y="0"/>
          <a:ext cx="0" cy="0"/>
          <a:chOff x="0" y="0"/>
          <a:chExt cx="0" cy="0"/>
        </a:xfrm>
      </p:grpSpPr>
      <p:sp>
        <p:nvSpPr>
          <p:cNvPr id="10" name="Rechteck 9"/>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smtClean="0">
              <a:solidFill>
                <a:srgbClr val="1E2956"/>
              </a:solidFill>
              <a:latin typeface="+mj-lt"/>
              <a:ea typeface="+mj-ea"/>
              <a:cs typeface="+mj-cs"/>
            </a:endParaRPr>
          </a:p>
        </p:txBody>
      </p:sp>
      <p:grpSp>
        <p:nvGrpSpPr>
          <p:cNvPr id="4" name="Gruppieren 21"/>
          <p:cNvGrpSpPr/>
          <p:nvPr userDrawn="1"/>
        </p:nvGrpSpPr>
        <p:grpSpPr>
          <a:xfrm>
            <a:off x="180000" y="6215082"/>
            <a:ext cx="8785225" cy="396000"/>
            <a:chOff x="180000" y="6215082"/>
            <a:chExt cx="8785225" cy="396000"/>
          </a:xfrm>
        </p:grpSpPr>
        <p:sp>
          <p:nvSpPr>
            <p:cNvPr id="23" name="Rechteck 22"/>
            <p:cNvSpPr/>
            <p:nvPr userDrawn="1"/>
          </p:nvSpPr>
          <p:spPr>
            <a:xfrm>
              <a:off x="357158" y="6215082"/>
              <a:ext cx="1000132"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a:p>
          </p:txBody>
        </p:sp>
      </p:grpSp>
      <p:sp>
        <p:nvSpPr>
          <p:cNvPr id="26"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pic>
        <p:nvPicPr>
          <p:cNvPr id="9" name="Picture 7" descr="Titel_Hintergrund"/>
          <p:cNvPicPr>
            <a:picLocks noChangeAspect="1" noChangeArrowheads="1"/>
          </p:cNvPicPr>
          <p:nvPr userDrawn="1"/>
        </p:nvPicPr>
        <p:blipFill>
          <a:blip r:embed="rId2" cstate="print"/>
          <a:srcRect/>
          <a:stretch>
            <a:fillRect/>
          </a:stretch>
        </p:blipFill>
        <p:spPr bwMode="auto">
          <a:xfrm>
            <a:off x="5559425" y="1116806"/>
            <a:ext cx="3401219" cy="4917282"/>
          </a:xfrm>
          <a:prstGeom prst="rect">
            <a:avLst/>
          </a:prstGeom>
          <a:noFill/>
          <a:ln w="9525">
            <a:noFill/>
            <a:miter lim="800000"/>
            <a:headEnd/>
            <a:tailEnd/>
          </a:ln>
        </p:spPr>
      </p:pic>
      <p:sp>
        <p:nvSpPr>
          <p:cNvPr id="3" name="Inhaltsplatzhalter 2"/>
          <p:cNvSpPr>
            <a:spLocks noGrp="1"/>
          </p:cNvSpPr>
          <p:nvPr>
            <p:ph idx="1"/>
          </p:nvPr>
        </p:nvSpPr>
        <p:spPr>
          <a:xfrm>
            <a:off x="360000" y="2016000"/>
            <a:ext cx="8424000" cy="4176000"/>
          </a:xfrm>
        </p:spPr>
        <p:txBody>
          <a:bodyPr>
            <a:noAutofit/>
          </a:bodyPr>
          <a:lstStyle>
            <a:lvl2pPr marL="627063" indent="-271463">
              <a:defRPr/>
            </a:lvl2pPr>
            <a:lvl3pPr marL="900113" indent="-273050">
              <a:defRPr/>
            </a:lvl3pPr>
            <a:lvl4pPr marL="1077913" indent="-177800">
              <a:defRPr/>
            </a:lvl4pPr>
            <a:lvl5pPr marL="1255713" indent="-17780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Line 18"/>
          <p:cNvSpPr>
            <a:spLocks noChangeShapeType="1"/>
          </p:cNvSpPr>
          <p:nvPr userDrawn="1"/>
        </p:nvSpPr>
        <p:spPr bwMode="auto">
          <a:xfrm>
            <a:off x="358775" y="1800000"/>
            <a:ext cx="8424000" cy="0"/>
          </a:xfrm>
          <a:prstGeom prst="line">
            <a:avLst/>
          </a:prstGeom>
          <a:noFill/>
          <a:ln w="9525">
            <a:solidFill>
              <a:srgbClr val="B1B3B3"/>
            </a:solidFill>
            <a:round/>
            <a:headEnd/>
            <a:tailEnd/>
          </a:ln>
        </p:spPr>
        <p:txBody>
          <a:bodyPr wrap="none" anchor="ctr"/>
          <a:lstStyle/>
          <a:p>
            <a:endParaRPr lang="de-DE"/>
          </a:p>
        </p:txBody>
      </p:sp>
      <p:pic>
        <p:nvPicPr>
          <p:cNvPr id="11" name="Grafik 10" descr="Logo.jpg"/>
          <p:cNvPicPr>
            <a:picLocks noChangeAspect="1"/>
          </p:cNvPicPr>
          <p:nvPr userDrawn="1"/>
        </p:nvPicPr>
        <p:blipFill>
          <a:blip r:embed="rId3" cstate="print"/>
          <a:stretch>
            <a:fillRect/>
          </a:stretch>
        </p:blipFill>
        <p:spPr>
          <a:xfrm>
            <a:off x="353600" y="291754"/>
            <a:ext cx="1189260" cy="452550"/>
          </a:xfrm>
          <a:prstGeom prst="rect">
            <a:avLst/>
          </a:prstGeom>
        </p:spPr>
      </p:pic>
      <p:sp>
        <p:nvSpPr>
          <p:cNvPr id="2" name="Titel 1"/>
          <p:cNvSpPr>
            <a:spLocks noGrp="1"/>
          </p:cNvSpPr>
          <p:nvPr>
            <p:ph type="title" hasCustomPrompt="1"/>
          </p:nvPr>
        </p:nvSpPr>
        <p:spPr>
          <a:xfrm>
            <a:off x="360000" y="864000"/>
            <a:ext cx="8424000" cy="864000"/>
          </a:xfrm>
        </p:spPr>
        <p:txBody>
          <a:bodyPr anchor="b" anchorCtr="0"/>
          <a:lstStyle>
            <a:lvl1pPr>
              <a:defRPr sz="2800"/>
            </a:lvl1pPr>
          </a:lstStyle>
          <a:p>
            <a:r>
              <a:rPr lang="de-DE" dirty="0" smtClean="0"/>
              <a:t>(Folientitel max. 1zeilig)</a:t>
            </a:r>
            <a:endParaRPr lang="de-DE" dirty="0"/>
          </a:p>
        </p:txBody>
      </p:sp>
      <p:sp>
        <p:nvSpPr>
          <p:cNvPr id="35" name="Rechteck 34"/>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 und Inhalt (</a:t>
            </a:r>
            <a:r>
              <a:rPr lang="de-DE" b="1" dirty="0" err="1" smtClean="0"/>
              <a:t>Var</a:t>
            </a:r>
            <a:r>
              <a:rPr lang="de-DE" b="1" dirty="0" smtClean="0"/>
              <a:t>. 2):</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Layout ausschließliche für die Firmenpräsentations-</a:t>
            </a:r>
            <a:r>
              <a:rPr lang="de-DE" sz="1400" b="1" kern="1200" dirty="0" err="1" smtClean="0">
                <a:solidFill>
                  <a:schemeClr val="lt1"/>
                </a:solidFill>
                <a:latin typeface="+mn-lt"/>
                <a:ea typeface="+mn-ea"/>
                <a:cs typeface="+mn-cs"/>
              </a:rPr>
              <a:t>seiten</a:t>
            </a:r>
            <a:r>
              <a:rPr lang="de-DE" sz="1400" b="1" kern="1200" dirty="0" smtClean="0">
                <a:solidFill>
                  <a:schemeClr val="lt1"/>
                </a:solidFill>
                <a:latin typeface="+mn-lt"/>
                <a:ea typeface="+mn-ea"/>
                <a:cs typeface="+mn-cs"/>
              </a:rPr>
              <a:t/>
            </a:r>
            <a:br>
              <a:rPr lang="de-DE" sz="1400" b="1" kern="1200" dirty="0" smtClean="0">
                <a:solidFill>
                  <a:schemeClr val="lt1"/>
                </a:solidFill>
                <a:latin typeface="+mn-lt"/>
                <a:ea typeface="+mn-ea"/>
                <a:cs typeface="+mn-cs"/>
              </a:rPr>
            </a:b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3-7 Punkte o 2-3 Hauptpunkte mit Unterpunkten</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Max bis zur 3. Ebene</a:t>
            </a:r>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grpSp>
        <p:nvGrpSpPr>
          <p:cNvPr id="5" name="Gruppieren 31"/>
          <p:cNvGrpSpPr/>
          <p:nvPr userDrawn="1"/>
        </p:nvGrpSpPr>
        <p:grpSpPr>
          <a:xfrm>
            <a:off x="7070731" y="716741"/>
            <a:ext cx="1716111" cy="401643"/>
            <a:chOff x="7054884" y="727038"/>
            <a:chExt cx="1716111" cy="401643"/>
          </a:xfrm>
        </p:grpSpPr>
        <p:pic>
          <p:nvPicPr>
            <p:cNvPr id="33" name="Grafik 32"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34" name="Grafik 33"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36" name="Grafik 35"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37" name="Grafik 36"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38" name="Grafik 37"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Tree>
  </p:cSld>
  <p:clrMapOvr>
    <a:masterClrMapping/>
  </p:clrMapOvr>
  <p:transition spd="slow"/>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ontakt (Firmenpräsentation)">
    <p:spTree>
      <p:nvGrpSpPr>
        <p:cNvPr id="1" name=""/>
        <p:cNvGrpSpPr/>
        <p:nvPr/>
      </p:nvGrpSpPr>
      <p:grpSpPr>
        <a:xfrm>
          <a:off x="0" y="0"/>
          <a:ext cx="0" cy="0"/>
          <a:chOff x="0" y="0"/>
          <a:chExt cx="0" cy="0"/>
        </a:xfrm>
      </p:grpSpPr>
      <p:sp>
        <p:nvSpPr>
          <p:cNvPr id="10" name="Rechteck 9"/>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smtClean="0">
              <a:solidFill>
                <a:srgbClr val="1E2956"/>
              </a:solidFill>
              <a:latin typeface="+mj-lt"/>
              <a:ea typeface="+mj-ea"/>
              <a:cs typeface="+mj-cs"/>
            </a:endParaRPr>
          </a:p>
        </p:txBody>
      </p:sp>
      <p:grpSp>
        <p:nvGrpSpPr>
          <p:cNvPr id="2" name="Gruppieren 21"/>
          <p:cNvGrpSpPr/>
          <p:nvPr userDrawn="1"/>
        </p:nvGrpSpPr>
        <p:grpSpPr>
          <a:xfrm>
            <a:off x="180000" y="6215082"/>
            <a:ext cx="8785225" cy="396000"/>
            <a:chOff x="180000" y="6215082"/>
            <a:chExt cx="8785225" cy="396000"/>
          </a:xfrm>
        </p:grpSpPr>
        <p:sp>
          <p:nvSpPr>
            <p:cNvPr id="23" name="Rechteck 22"/>
            <p:cNvSpPr/>
            <p:nvPr userDrawn="1"/>
          </p:nvSpPr>
          <p:spPr>
            <a:xfrm>
              <a:off x="357158" y="6215082"/>
              <a:ext cx="1000132"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a:p>
          </p:txBody>
        </p:sp>
      </p:grpSp>
      <p:sp>
        <p:nvSpPr>
          <p:cNvPr id="26"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pic>
        <p:nvPicPr>
          <p:cNvPr id="9" name="Picture 7" descr="Titel_Hintergrund"/>
          <p:cNvPicPr>
            <a:picLocks noChangeAspect="1" noChangeArrowheads="1"/>
          </p:cNvPicPr>
          <p:nvPr userDrawn="1"/>
        </p:nvPicPr>
        <p:blipFill>
          <a:blip r:embed="rId2" cstate="print"/>
          <a:srcRect/>
          <a:stretch>
            <a:fillRect/>
          </a:stretch>
        </p:blipFill>
        <p:spPr bwMode="auto">
          <a:xfrm>
            <a:off x="5559425" y="1116806"/>
            <a:ext cx="3401219" cy="4917282"/>
          </a:xfrm>
          <a:prstGeom prst="rect">
            <a:avLst/>
          </a:prstGeom>
          <a:noFill/>
          <a:ln w="9525">
            <a:noFill/>
            <a:miter lim="800000"/>
            <a:headEnd/>
            <a:tailEnd/>
          </a:ln>
        </p:spPr>
      </p:pic>
      <p:pic>
        <p:nvPicPr>
          <p:cNvPr id="11" name="Grafik 10" descr="Logo.jpg"/>
          <p:cNvPicPr>
            <a:picLocks noChangeAspect="1"/>
          </p:cNvPicPr>
          <p:nvPr userDrawn="1"/>
        </p:nvPicPr>
        <p:blipFill>
          <a:blip r:embed="rId3" cstate="print"/>
          <a:stretch>
            <a:fillRect/>
          </a:stretch>
        </p:blipFill>
        <p:spPr>
          <a:xfrm>
            <a:off x="353600" y="291754"/>
            <a:ext cx="1189260" cy="452550"/>
          </a:xfrm>
          <a:prstGeom prst="rect">
            <a:avLst/>
          </a:prstGeom>
        </p:spPr>
      </p:pic>
      <p:sp>
        <p:nvSpPr>
          <p:cNvPr id="35" name="Rechteck 34"/>
          <p:cNvSpPr/>
          <p:nvPr userDrawn="1"/>
        </p:nvSpPr>
        <p:spPr>
          <a:xfrm>
            <a:off x="-3071866" y="0"/>
            <a:ext cx="2714644" cy="364502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Kontakt (</a:t>
            </a:r>
            <a:r>
              <a:rPr lang="de-DE" b="1" dirty="0" err="1" smtClean="0"/>
              <a:t>Firmenpräs</a:t>
            </a:r>
            <a:r>
              <a:rPr lang="de-DE" b="1" dirty="0" smtClean="0"/>
              <a:t>.)</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Layout ausschließliche für die Firmenpräsentations-</a:t>
            </a:r>
            <a:r>
              <a:rPr lang="de-DE" sz="1400" b="1" kern="1200" dirty="0" err="1" smtClean="0">
                <a:solidFill>
                  <a:schemeClr val="lt1"/>
                </a:solidFill>
                <a:latin typeface="+mn-lt"/>
                <a:ea typeface="+mn-ea"/>
                <a:cs typeface="+mn-cs"/>
              </a:rPr>
              <a:t>seiten</a:t>
            </a:r>
            <a:r>
              <a:rPr lang="de-DE" sz="1400" b="1" kern="1200" dirty="0" smtClean="0">
                <a:solidFill>
                  <a:schemeClr val="lt1"/>
                </a:solidFill>
                <a:latin typeface="+mn-lt"/>
                <a:ea typeface="+mn-ea"/>
                <a:cs typeface="+mn-cs"/>
              </a:rPr>
              <a:t/>
            </a:r>
            <a:br>
              <a:rPr lang="de-DE" sz="1400" b="1" kern="1200" dirty="0" smtClean="0">
                <a:solidFill>
                  <a:schemeClr val="lt1"/>
                </a:solidFill>
                <a:latin typeface="+mn-lt"/>
                <a:ea typeface="+mn-ea"/>
                <a:cs typeface="+mn-cs"/>
              </a:rPr>
            </a:b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Als Foto muss ein </a:t>
            </a:r>
            <a:r>
              <a:rPr lang="de-DE" sz="1400" b="1" kern="1200" baseline="0" dirty="0" smtClean="0">
                <a:solidFill>
                  <a:schemeClr val="lt1"/>
                </a:solidFill>
                <a:latin typeface="+mn-lt"/>
                <a:ea typeface="+mn-ea"/>
                <a:cs typeface="+mn-cs"/>
              </a:rPr>
              <a:t>quadratisches Foto </a:t>
            </a:r>
            <a:r>
              <a:rPr lang="de-DE" sz="1400" b="0" kern="1200" baseline="0" dirty="0" smtClean="0">
                <a:solidFill>
                  <a:schemeClr val="lt1"/>
                </a:solidFill>
                <a:latin typeface="+mn-lt"/>
                <a:ea typeface="+mn-ea"/>
                <a:cs typeface="+mn-cs"/>
              </a:rPr>
              <a:t>des Referenten in qualitativ hochwertiger Form vorliegen.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Das Foto geht über 2 Rasterbreiten.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Daten der Adresse sollten vollständig eingegeben werden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Ein abschließender Text beendet die Präsentation</a:t>
            </a:r>
            <a:endParaRPr lang="de-DE" sz="1400" b="0" dirty="0" smtClean="0"/>
          </a:p>
        </p:txBody>
      </p:sp>
      <p:sp>
        <p:nvSpPr>
          <p:cNvPr id="22" name="Bildplatzhalter 6"/>
          <p:cNvSpPr>
            <a:spLocks noGrp="1"/>
          </p:cNvSpPr>
          <p:nvPr>
            <p:ph type="pic" sz="quarter" idx="12"/>
          </p:nvPr>
        </p:nvSpPr>
        <p:spPr>
          <a:xfrm>
            <a:off x="4643438" y="2000240"/>
            <a:ext cx="1571636" cy="1573200"/>
          </a:xfrm>
        </p:spPr>
        <p:txBody>
          <a:bodyPr>
            <a:normAutofit/>
          </a:bodyPr>
          <a:lstStyle>
            <a:lvl1pPr>
              <a:buNone/>
              <a:defRPr sz="1400"/>
            </a:lvl1pPr>
          </a:lstStyle>
          <a:p>
            <a:r>
              <a:rPr lang="de-DE" dirty="0" smtClean="0"/>
              <a:t>Bild durch Klicken auf Symbol hinzufügen</a:t>
            </a:r>
            <a:endParaRPr lang="de-DE" dirty="0"/>
          </a:p>
        </p:txBody>
      </p:sp>
      <p:sp>
        <p:nvSpPr>
          <p:cNvPr id="29" name="Textplatzhalter 3"/>
          <p:cNvSpPr>
            <a:spLocks noGrp="1"/>
          </p:cNvSpPr>
          <p:nvPr>
            <p:ph type="body" sz="quarter" idx="10" hasCustomPrompt="1"/>
          </p:nvPr>
        </p:nvSpPr>
        <p:spPr>
          <a:xfrm>
            <a:off x="4643438" y="3786198"/>
            <a:ext cx="4143392" cy="571496"/>
          </a:xfrm>
        </p:spPr>
        <p:txBody>
          <a:bodyPr>
            <a:normAutofit/>
          </a:bodyPr>
          <a:lstStyle>
            <a:lvl1pPr>
              <a:buNone/>
              <a:defRPr sz="1800" b="1" baseline="0"/>
            </a:lvl1pPr>
            <a:lvl2pPr marL="361950" indent="-361950">
              <a:buNone/>
              <a:defRPr sz="1600"/>
            </a:lvl2pPr>
            <a:lvl3pPr>
              <a:buNone/>
              <a:defRPr/>
            </a:lvl3pPr>
            <a:lvl4pPr>
              <a:buNone/>
              <a:defRPr/>
            </a:lvl4pPr>
            <a:lvl5pPr>
              <a:buNone/>
              <a:defRPr/>
            </a:lvl5pPr>
          </a:lstStyle>
          <a:p>
            <a:pPr lvl="0"/>
            <a:r>
              <a:rPr lang="de-DE" dirty="0" smtClean="0"/>
              <a:t>&lt;Name&gt;, &lt;Funktion&gt;</a:t>
            </a:r>
          </a:p>
          <a:p>
            <a:pPr lvl="1"/>
            <a:endParaRPr lang="de-DE" dirty="0"/>
          </a:p>
        </p:txBody>
      </p:sp>
      <p:sp>
        <p:nvSpPr>
          <p:cNvPr id="30" name="Textplatzhalter 10"/>
          <p:cNvSpPr>
            <a:spLocks noGrp="1"/>
          </p:cNvSpPr>
          <p:nvPr>
            <p:ph type="body" sz="quarter" idx="13" hasCustomPrompt="1"/>
          </p:nvPr>
        </p:nvSpPr>
        <p:spPr>
          <a:xfrm>
            <a:off x="4643468" y="4357702"/>
            <a:ext cx="4143374" cy="1143000"/>
          </a:xfrm>
        </p:spPr>
        <p:txBody>
          <a:bodyPr anchor="b" anchorCtr="0">
            <a:normAutofit/>
          </a:bodyPr>
          <a:lstStyle>
            <a:lvl1pPr marL="0" indent="0">
              <a:buFontTx/>
              <a:buNone/>
              <a:defRPr sz="1600" b="0" baseline="0"/>
            </a:lvl1pPr>
            <a:lvl3pPr>
              <a:buNone/>
              <a:defRPr/>
            </a:lvl3pPr>
          </a:lstStyle>
          <a:p>
            <a:pPr lvl="0"/>
            <a:r>
              <a:rPr lang="de-DE" dirty="0" smtClean="0"/>
              <a:t>Bitte Kontaktinfos angeben.</a:t>
            </a:r>
          </a:p>
        </p:txBody>
      </p:sp>
      <p:sp>
        <p:nvSpPr>
          <p:cNvPr id="32" name="Textplatzhalter 31"/>
          <p:cNvSpPr>
            <a:spLocks noGrp="1"/>
          </p:cNvSpPr>
          <p:nvPr>
            <p:ph type="body" sz="quarter" idx="14" hasCustomPrompt="1"/>
          </p:nvPr>
        </p:nvSpPr>
        <p:spPr>
          <a:xfrm>
            <a:off x="357158" y="2000244"/>
            <a:ext cx="4071966" cy="1571632"/>
          </a:xfrm>
        </p:spPr>
        <p:txBody>
          <a:bodyPr>
            <a:noAutofit/>
          </a:bodyPr>
          <a:lstStyle>
            <a:lvl1pPr marL="0" indent="0">
              <a:buNone/>
              <a:defRPr sz="1800" b="1" baseline="0"/>
            </a:lvl1pPr>
            <a:lvl2pPr marL="0" indent="0">
              <a:buNone/>
              <a:defRPr sz="1600" b="0"/>
            </a:lvl2pPr>
            <a:lvl3pPr marL="0" indent="0">
              <a:buNone/>
              <a:defRPr sz="1800" b="0"/>
            </a:lvl3pPr>
            <a:lvl4pPr marL="0" indent="0">
              <a:buNone/>
              <a:defRPr sz="1800" b="0"/>
            </a:lvl4pPr>
            <a:lvl5pPr marL="0" indent="0">
              <a:buNone/>
              <a:defRPr sz="1800" b="0"/>
            </a:lvl5pPr>
          </a:lstStyle>
          <a:p>
            <a:pPr lvl="0"/>
            <a:r>
              <a:rPr lang="de-DE" dirty="0" smtClean="0"/>
              <a:t>(Hier ein wertschätzender Abschlussspruch)</a:t>
            </a:r>
          </a:p>
          <a:p>
            <a:pPr lvl="1"/>
            <a:r>
              <a:rPr lang="de-DE" dirty="0" smtClean="0"/>
              <a:t>Text </a:t>
            </a:r>
            <a:r>
              <a:rPr lang="de-DE" dirty="0" err="1" smtClean="0"/>
              <a:t>Text</a:t>
            </a:r>
            <a:r>
              <a:rPr lang="de-DE" dirty="0" smtClean="0"/>
              <a:t> </a:t>
            </a:r>
            <a:r>
              <a:rPr lang="de-DE" dirty="0" err="1" smtClean="0"/>
              <a:t>Text</a:t>
            </a:r>
            <a:endParaRPr lang="de-DE" dirty="0" smtClean="0"/>
          </a:p>
        </p:txBody>
      </p:sp>
      <p:grpSp>
        <p:nvGrpSpPr>
          <p:cNvPr id="3" name="Gruppieren 20"/>
          <p:cNvGrpSpPr/>
          <p:nvPr userDrawn="1"/>
        </p:nvGrpSpPr>
        <p:grpSpPr>
          <a:xfrm>
            <a:off x="7070731" y="716741"/>
            <a:ext cx="1716111" cy="401643"/>
            <a:chOff x="7054884" y="727038"/>
            <a:chExt cx="1716111" cy="401643"/>
          </a:xfrm>
        </p:grpSpPr>
        <p:pic>
          <p:nvPicPr>
            <p:cNvPr id="25" name="Grafik 24"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28" name="Grafik 27"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31" name="Grafik 30"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33" name="Grafik 32"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34" name="Grafik 33"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rspann">
    <p:spTree>
      <p:nvGrpSpPr>
        <p:cNvPr id="1" name=""/>
        <p:cNvGrpSpPr/>
        <p:nvPr/>
      </p:nvGrpSpPr>
      <p:grpSpPr>
        <a:xfrm>
          <a:off x="0" y="0"/>
          <a:ext cx="0" cy="0"/>
          <a:chOff x="0" y="0"/>
          <a:chExt cx="0" cy="0"/>
        </a:xfrm>
      </p:grpSpPr>
      <p:sp>
        <p:nvSpPr>
          <p:cNvPr id="15" name="Rechteck 14"/>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descr="Brushdreiecke.jpg"/>
          <p:cNvPicPr>
            <a:picLocks noChangeAspect="1"/>
          </p:cNvPicPr>
          <p:nvPr userDrawn="1"/>
        </p:nvPicPr>
        <p:blipFill>
          <a:blip r:embed="rId2" cstate="print"/>
          <a:srcRect/>
          <a:stretch>
            <a:fillRect/>
          </a:stretch>
        </p:blipFill>
        <p:spPr>
          <a:xfrm>
            <a:off x="5595621" y="785794"/>
            <a:ext cx="3548379" cy="5143512"/>
          </a:xfrm>
          <a:prstGeom prst="rect">
            <a:avLst/>
          </a:prstGeom>
        </p:spPr>
      </p:pic>
      <p:sp>
        <p:nvSpPr>
          <p:cNvPr id="2" name="Titel 1"/>
          <p:cNvSpPr>
            <a:spLocks noGrp="1"/>
          </p:cNvSpPr>
          <p:nvPr>
            <p:ph type="title"/>
          </p:nvPr>
        </p:nvSpPr>
        <p:spPr>
          <a:xfrm>
            <a:off x="1214414" y="2279248"/>
            <a:ext cx="6696000" cy="1221190"/>
          </a:xfrm>
        </p:spPr>
        <p:txBody>
          <a:bodyPr/>
          <a:lstStyle>
            <a:lvl1pPr algn="ctr">
              <a:defRPr/>
            </a:lvl1pPr>
          </a:lstStyle>
          <a:p>
            <a:r>
              <a:rPr lang="de-DE" dirty="0" smtClean="0"/>
              <a:t>Titelmasterformat durch Klicken bearbeiten</a:t>
            </a:r>
            <a:endParaRPr lang="de-DE" dirty="0"/>
          </a:p>
        </p:txBody>
      </p:sp>
      <p:sp>
        <p:nvSpPr>
          <p:cNvPr id="4" name="Rechteck 3"/>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Vorspann</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Wird</a:t>
            </a:r>
            <a:r>
              <a:rPr lang="de-DE" sz="1400" b="0" kern="1200" baseline="0" dirty="0" smtClean="0">
                <a:solidFill>
                  <a:schemeClr val="lt1"/>
                </a:solidFill>
                <a:latin typeface="+mn-lt"/>
                <a:ea typeface="+mn-ea"/>
                <a:cs typeface="+mn-cs"/>
              </a:rPr>
              <a:t> als „</a:t>
            </a:r>
            <a:r>
              <a:rPr lang="de-DE" sz="1400" b="1" kern="1200" baseline="0" dirty="0" smtClean="0">
                <a:solidFill>
                  <a:schemeClr val="lt1"/>
                </a:solidFill>
                <a:latin typeface="+mn-lt"/>
                <a:ea typeface="+mn-ea"/>
                <a:cs typeface="+mn-cs"/>
              </a:rPr>
              <a:t>Vorspann</a:t>
            </a:r>
            <a:r>
              <a:rPr lang="de-DE" sz="1400" b="0" kern="1200" baseline="0" dirty="0" smtClean="0">
                <a:solidFill>
                  <a:schemeClr val="lt1"/>
                </a:solidFill>
                <a:latin typeface="+mn-lt"/>
                <a:ea typeface="+mn-ea"/>
                <a:cs typeface="+mn-cs"/>
              </a:rPr>
              <a:t>“ eingesetzt, z.B. vor / nach Veranstaltungen, zum </a:t>
            </a:r>
            <a:r>
              <a:rPr lang="de-DE" sz="1400" b="0" kern="1200" baseline="0" dirty="0" err="1" smtClean="0">
                <a:solidFill>
                  <a:schemeClr val="lt1"/>
                </a:solidFill>
                <a:latin typeface="+mn-lt"/>
                <a:ea typeface="+mn-ea"/>
                <a:cs typeface="+mn-cs"/>
              </a:rPr>
              <a:t>Beamerwarmleuchten</a:t>
            </a:r>
            <a:r>
              <a:rPr lang="de-DE" sz="1400" b="0" kern="1200" baseline="0" dirty="0" smtClean="0">
                <a:solidFill>
                  <a:schemeClr val="lt1"/>
                </a:solidFill>
                <a:latin typeface="+mn-lt"/>
                <a:ea typeface="+mn-ea"/>
                <a:cs typeface="+mn-cs"/>
              </a:rPr>
              <a:t> etc.</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Ein Titel ist optional,</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kann ggf. entfallen.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Geeignet ist z.B. der Titel der Veranstaltung</a:t>
            </a:r>
            <a:r>
              <a:rPr lang="de-DE" sz="1400" b="0" kern="1200" dirty="0" smtClean="0">
                <a:solidFill>
                  <a:schemeClr val="lt1"/>
                </a:solidFill>
                <a:latin typeface="+mn-lt"/>
                <a:ea typeface="+mn-ea"/>
                <a:cs typeface="+mn-cs"/>
              </a:rPr>
              <a:t/>
            </a:r>
            <a:br>
              <a:rPr lang="de-DE" sz="1400" b="0" kern="1200" dirty="0" smtClean="0">
                <a:solidFill>
                  <a:schemeClr val="lt1"/>
                </a:solidFill>
                <a:latin typeface="+mn-lt"/>
                <a:ea typeface="+mn-ea"/>
                <a:cs typeface="+mn-cs"/>
              </a:rPr>
            </a:br>
            <a:endParaRPr lang="de-DE" sz="1400" b="0" kern="1200" dirty="0" smtClean="0">
              <a:solidFill>
                <a:schemeClr val="lt1"/>
              </a:solidFill>
              <a:latin typeface="+mn-lt"/>
              <a:ea typeface="+mn-ea"/>
              <a:cs typeface="+mn-cs"/>
            </a:endParaRPr>
          </a:p>
        </p:txBody>
      </p:sp>
      <p:pic>
        <p:nvPicPr>
          <p:cNvPr id="5" name="Picture 4"/>
          <p:cNvPicPr>
            <a:picLocks noChangeAspect="1" noChangeArrowheads="1"/>
          </p:cNvPicPr>
          <p:nvPr userDrawn="1"/>
        </p:nvPicPr>
        <p:blipFill>
          <a:blip r:embed="rId3" cstate="print"/>
          <a:srcRect t="-6720" r="-1849"/>
          <a:stretch>
            <a:fillRect/>
          </a:stretch>
        </p:blipFill>
        <p:spPr bwMode="auto">
          <a:xfrm>
            <a:off x="2214546" y="5535408"/>
            <a:ext cx="4786300" cy="1322592"/>
          </a:xfrm>
          <a:prstGeom prst="rect">
            <a:avLst/>
          </a:prstGeom>
          <a:noFill/>
          <a:ln w="9525">
            <a:noFill/>
            <a:miter lim="800000"/>
            <a:headEnd/>
            <a:tailEnd/>
          </a:ln>
        </p:spPr>
      </p:pic>
      <p:grpSp>
        <p:nvGrpSpPr>
          <p:cNvPr id="3" name="Gruppieren 11"/>
          <p:cNvGrpSpPr/>
          <p:nvPr userDrawn="1"/>
        </p:nvGrpSpPr>
        <p:grpSpPr>
          <a:xfrm>
            <a:off x="2928926" y="714356"/>
            <a:ext cx="3286148" cy="714380"/>
            <a:chOff x="2786050" y="2000240"/>
            <a:chExt cx="3286148" cy="714380"/>
          </a:xfrm>
        </p:grpSpPr>
        <p:pic>
          <p:nvPicPr>
            <p:cNvPr id="7" name="Grafik 6" descr="RF-84596508.jpg"/>
            <p:cNvPicPr>
              <a:picLocks noChangeAspect="1"/>
            </p:cNvPicPr>
            <p:nvPr userDrawn="1"/>
          </p:nvPicPr>
          <p:blipFill>
            <a:blip r:embed="rId4" cstate="print"/>
            <a:stretch>
              <a:fillRect/>
            </a:stretch>
          </p:blipFill>
          <p:spPr>
            <a:xfrm>
              <a:off x="3643306" y="2000240"/>
              <a:ext cx="714380" cy="714380"/>
            </a:xfrm>
            <a:prstGeom prst="rect">
              <a:avLst/>
            </a:prstGeom>
            <a:ln w="144000">
              <a:noFill/>
              <a:miter lim="800000"/>
            </a:ln>
          </p:spPr>
        </p:pic>
        <p:pic>
          <p:nvPicPr>
            <p:cNvPr id="8" name="Grafik 7" descr="RF-200380389-001.jpg"/>
            <p:cNvPicPr>
              <a:picLocks noChangeAspect="1"/>
            </p:cNvPicPr>
            <p:nvPr userDrawn="1"/>
          </p:nvPicPr>
          <p:blipFill>
            <a:blip r:embed="rId5" cstate="print"/>
            <a:stretch>
              <a:fillRect/>
            </a:stretch>
          </p:blipFill>
          <p:spPr>
            <a:xfrm>
              <a:off x="2786050" y="2000240"/>
              <a:ext cx="714380" cy="714380"/>
            </a:xfrm>
            <a:prstGeom prst="rect">
              <a:avLst/>
            </a:prstGeom>
            <a:ln w="144000">
              <a:noFill/>
              <a:miter lim="800000"/>
            </a:ln>
          </p:spPr>
        </p:pic>
        <p:pic>
          <p:nvPicPr>
            <p:cNvPr id="9" name="Grafik 8" descr="RF-IS725-063.jpg"/>
            <p:cNvPicPr>
              <a:picLocks noChangeAspect="1"/>
            </p:cNvPicPr>
            <p:nvPr userDrawn="1"/>
          </p:nvPicPr>
          <p:blipFill>
            <a:blip r:embed="rId6" cstate="print"/>
            <a:stretch>
              <a:fillRect/>
            </a:stretch>
          </p:blipFill>
          <p:spPr>
            <a:xfrm>
              <a:off x="5357818" y="2000240"/>
              <a:ext cx="714380" cy="714380"/>
            </a:xfrm>
            <a:prstGeom prst="rect">
              <a:avLst/>
            </a:prstGeom>
            <a:ln w="196850">
              <a:noFill/>
            </a:ln>
          </p:spPr>
        </p:pic>
        <p:pic>
          <p:nvPicPr>
            <p:cNvPr id="10" name="Grafik 9" descr="RF-PAA152000062-neu.jpg"/>
            <p:cNvPicPr>
              <a:picLocks noChangeAspect="1"/>
            </p:cNvPicPr>
            <p:nvPr userDrawn="1"/>
          </p:nvPicPr>
          <p:blipFill>
            <a:blip r:embed="rId7" cstate="print"/>
            <a:stretch>
              <a:fillRect/>
            </a:stretch>
          </p:blipFill>
          <p:spPr>
            <a:xfrm>
              <a:off x="4500562" y="2000240"/>
              <a:ext cx="714380" cy="714380"/>
            </a:xfrm>
            <a:prstGeom prst="rect">
              <a:avLst/>
            </a:prstGeom>
            <a:ln w="144000">
              <a:noFill/>
              <a:miter lim="800000"/>
            </a:ln>
          </p:spPr>
        </p:pic>
      </p:grpSp>
      <p:pic>
        <p:nvPicPr>
          <p:cNvPr id="11" name="Grafik 10" descr="Headline.png"/>
          <p:cNvPicPr>
            <a:picLocks noChangeAspect="1"/>
          </p:cNvPicPr>
          <p:nvPr userDrawn="1"/>
        </p:nvPicPr>
        <p:blipFill>
          <a:blip r:embed="rId8" cstate="print"/>
          <a:stretch>
            <a:fillRect/>
          </a:stretch>
        </p:blipFill>
        <p:spPr>
          <a:xfrm>
            <a:off x="3286118" y="1643050"/>
            <a:ext cx="2571763" cy="157241"/>
          </a:xfrm>
          <a:prstGeom prst="rect">
            <a:avLst/>
          </a:prstGeom>
        </p:spPr>
      </p:pic>
    </p:spTree>
  </p:cSld>
  <p:clrMapOvr>
    <a:masterClrMapping/>
  </p:clrMapOvr>
  <p:transition spd="slow"/>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OPITZ CONSULTING 1Pager">
    <p:spTree>
      <p:nvGrpSpPr>
        <p:cNvPr id="1" name=""/>
        <p:cNvGrpSpPr/>
        <p:nvPr/>
      </p:nvGrpSpPr>
      <p:grpSpPr>
        <a:xfrm>
          <a:off x="0" y="0"/>
          <a:ext cx="0" cy="0"/>
          <a:chOff x="0" y="0"/>
          <a:chExt cx="0" cy="0"/>
        </a:xfrm>
      </p:grpSpPr>
      <p:sp>
        <p:nvSpPr>
          <p:cNvPr id="35" name="Rechteck 34"/>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1Pager</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Layout ausschließlich für den 1Pager</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Einsatz</a:t>
            </a:r>
            <a:r>
              <a:rPr lang="de-DE" sz="1400" b="0" kern="1200" dirty="0" smtClean="0">
                <a:solidFill>
                  <a:schemeClr val="lt1"/>
                </a:solidFill>
                <a:latin typeface="+mn-lt"/>
                <a:ea typeface="+mn-ea"/>
                <a:cs typeface="+mn-cs"/>
              </a:rPr>
              <a:t> ist bei Konferenzen,</a:t>
            </a:r>
            <a:br>
              <a:rPr lang="de-DE" sz="1400" b="0" kern="1200" dirty="0" smtClean="0">
                <a:solidFill>
                  <a:schemeClr val="lt1"/>
                </a:solidFill>
                <a:latin typeface="+mn-lt"/>
                <a:ea typeface="+mn-ea"/>
                <a:cs typeface="+mn-cs"/>
              </a:rPr>
            </a:br>
            <a:r>
              <a:rPr lang="de-DE" sz="1400" b="0" kern="1200" dirty="0" smtClean="0">
                <a:solidFill>
                  <a:schemeClr val="lt1"/>
                </a:solidFill>
                <a:latin typeface="+mn-lt"/>
                <a:ea typeface="+mn-ea"/>
                <a:cs typeface="+mn-cs"/>
              </a:rPr>
              <a:t>ext. Veranstaltungen etc. </a:t>
            </a:r>
            <a:r>
              <a:rPr lang="de-DE" sz="1400" b="1" kern="1200" dirty="0" smtClean="0">
                <a:solidFill>
                  <a:schemeClr val="lt1"/>
                </a:solidFill>
                <a:latin typeface="+mn-lt"/>
                <a:ea typeface="+mn-ea"/>
                <a:cs typeface="+mn-cs"/>
              </a:rPr>
              <a:t>obligatorisch</a:t>
            </a:r>
            <a:r>
              <a:rPr lang="de-DE" sz="1400" b="0" kern="1200" dirty="0" smtClean="0">
                <a:solidFill>
                  <a:schemeClr val="lt1"/>
                </a:solidFill>
                <a:latin typeface="+mn-lt"/>
                <a:ea typeface="+mn-ea"/>
                <a:cs typeface="+mn-cs"/>
              </a:rPr>
              <a:t>.</a:t>
            </a:r>
            <a:r>
              <a:rPr lang="de-DE" sz="1400" b="0" kern="1200" baseline="0" dirty="0" smtClean="0">
                <a:solidFill>
                  <a:schemeClr val="lt1"/>
                </a:solidFill>
                <a:latin typeface="+mn-lt"/>
                <a:ea typeface="+mn-ea"/>
                <a:cs typeface="+mn-cs"/>
              </a:rPr>
              <a:t> Die Folie ist Folie 2 (nach der Titelfolie)</a:t>
            </a:r>
            <a:endParaRPr lang="de-DE" sz="1400" b="0"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Der </a:t>
            </a:r>
            <a:r>
              <a:rPr lang="de-DE" sz="1400" b="1" kern="1200" dirty="0" smtClean="0">
                <a:solidFill>
                  <a:schemeClr val="lt1"/>
                </a:solidFill>
                <a:latin typeface="+mn-lt"/>
                <a:ea typeface="+mn-ea"/>
                <a:cs typeface="+mn-cs"/>
              </a:rPr>
              <a:t>Inhalt darf nicht verändert werden.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Ausnahme: </a:t>
            </a:r>
            <a:r>
              <a:rPr lang="de-DE" sz="1400" b="0" kern="1200" baseline="0" dirty="0" smtClean="0">
                <a:solidFill>
                  <a:schemeClr val="lt1"/>
                </a:solidFill>
                <a:latin typeface="+mn-lt"/>
                <a:ea typeface="+mn-ea"/>
                <a:cs typeface="+mn-cs"/>
              </a:rPr>
              <a:t>Der Block Märkte darf situativ um Partnerlogos</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(ORACLE, etc.) ergänzt werden</a:t>
            </a:r>
          </a:p>
        </p:txBody>
      </p:sp>
      <p:sp>
        <p:nvSpPr>
          <p:cNvPr id="42" name="Rechteck 41"/>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smtClean="0">
              <a:solidFill>
                <a:srgbClr val="1E2956"/>
              </a:solidFill>
              <a:latin typeface="+mj-lt"/>
              <a:ea typeface="+mj-ea"/>
              <a:cs typeface="+mj-cs"/>
            </a:endParaRPr>
          </a:p>
        </p:txBody>
      </p:sp>
      <p:grpSp>
        <p:nvGrpSpPr>
          <p:cNvPr id="43" name="Gruppieren 21"/>
          <p:cNvGrpSpPr/>
          <p:nvPr userDrawn="1"/>
        </p:nvGrpSpPr>
        <p:grpSpPr>
          <a:xfrm>
            <a:off x="180000" y="6215082"/>
            <a:ext cx="8785225" cy="396000"/>
            <a:chOff x="180000" y="6215082"/>
            <a:chExt cx="8785225" cy="396000"/>
          </a:xfrm>
        </p:grpSpPr>
        <p:sp>
          <p:nvSpPr>
            <p:cNvPr id="49" name="Rechteck 48"/>
            <p:cNvSpPr/>
            <p:nvPr userDrawn="1"/>
          </p:nvSpPr>
          <p:spPr>
            <a:xfrm>
              <a:off x="357158" y="6215082"/>
              <a:ext cx="1000132"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a:p>
          </p:txBody>
        </p:sp>
      </p:grpSp>
      <p:sp>
        <p:nvSpPr>
          <p:cNvPr id="51"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pic>
        <p:nvPicPr>
          <p:cNvPr id="52" name="Picture 7" descr="Titel_Hintergrund"/>
          <p:cNvPicPr>
            <a:picLocks noChangeAspect="1" noChangeArrowheads="1"/>
          </p:cNvPicPr>
          <p:nvPr userDrawn="1"/>
        </p:nvPicPr>
        <p:blipFill>
          <a:blip r:embed="rId2" cstate="print"/>
          <a:srcRect/>
          <a:stretch>
            <a:fillRect/>
          </a:stretch>
        </p:blipFill>
        <p:spPr bwMode="auto">
          <a:xfrm>
            <a:off x="5559425" y="1116806"/>
            <a:ext cx="3401219" cy="4917282"/>
          </a:xfrm>
          <a:prstGeom prst="rect">
            <a:avLst/>
          </a:prstGeom>
          <a:noFill/>
          <a:ln w="9525">
            <a:noFill/>
          </a:ln>
        </p:spPr>
      </p:pic>
      <p:pic>
        <p:nvPicPr>
          <p:cNvPr id="58" name="Grafik 57" descr="Logo.jpg"/>
          <p:cNvPicPr>
            <a:picLocks noChangeAspect="1"/>
          </p:cNvPicPr>
          <p:nvPr userDrawn="1"/>
        </p:nvPicPr>
        <p:blipFill>
          <a:blip r:embed="rId3" cstate="print"/>
          <a:stretch>
            <a:fillRect/>
          </a:stretch>
        </p:blipFill>
        <p:spPr>
          <a:xfrm>
            <a:off x="353600" y="291754"/>
            <a:ext cx="1189260" cy="452550"/>
          </a:xfrm>
          <a:prstGeom prst="rect">
            <a:avLst/>
          </a:prstGeom>
        </p:spPr>
      </p:pic>
      <p:grpSp>
        <p:nvGrpSpPr>
          <p:cNvPr id="60" name="Gruppieren 51"/>
          <p:cNvGrpSpPr/>
          <p:nvPr userDrawn="1"/>
        </p:nvGrpSpPr>
        <p:grpSpPr>
          <a:xfrm>
            <a:off x="7070731" y="716741"/>
            <a:ext cx="1716111" cy="401643"/>
            <a:chOff x="7054884" y="727038"/>
            <a:chExt cx="1716111" cy="401643"/>
          </a:xfrm>
        </p:grpSpPr>
        <p:pic>
          <p:nvPicPr>
            <p:cNvPr id="61" name="Grafik 60"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62" name="Grafik 61"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63" name="Grafik 62"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64" name="Grafik 63"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65" name="Grafik 64"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
        <p:nvSpPr>
          <p:cNvPr id="66" name="Rechteck 65"/>
          <p:cNvSpPr/>
          <p:nvPr userDrawn="1"/>
        </p:nvSpPr>
        <p:spPr>
          <a:xfrm>
            <a:off x="2051720" y="6453336"/>
            <a:ext cx="2592288"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userDrawn="1"/>
        </p:nvSpPr>
        <p:spPr>
          <a:xfrm>
            <a:off x="8172400" y="6453336"/>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grpSp>
        <p:nvGrpSpPr>
          <p:cNvPr id="69" name="Gruppieren 68"/>
          <p:cNvGrpSpPr/>
          <p:nvPr userDrawn="1"/>
        </p:nvGrpSpPr>
        <p:grpSpPr>
          <a:xfrm>
            <a:off x="353004" y="1341709"/>
            <a:ext cx="4133932" cy="2514006"/>
            <a:chOff x="353004" y="1341709"/>
            <a:chExt cx="4133932" cy="2514006"/>
          </a:xfrm>
        </p:grpSpPr>
        <p:sp>
          <p:nvSpPr>
            <p:cNvPr id="70" name="Rechteck 69"/>
            <p:cNvSpPr/>
            <p:nvPr userDrawn="1"/>
          </p:nvSpPr>
          <p:spPr>
            <a:xfrm>
              <a:off x="353004" y="1341709"/>
              <a:ext cx="4133932" cy="2304256"/>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Textfeld 70"/>
            <p:cNvSpPr txBox="1"/>
            <p:nvPr userDrawn="1"/>
          </p:nvSpPr>
          <p:spPr>
            <a:xfrm>
              <a:off x="531167" y="1412777"/>
              <a:ext cx="3824809" cy="2442938"/>
            </a:xfrm>
            <a:prstGeom prst="rect">
              <a:avLst/>
            </a:prstGeom>
          </p:spPr>
          <p:txBody>
            <a:bodyPr vert="horz" lIns="0" tIns="0" rIns="0" bIns="0" rtlCol="0">
              <a:normAutofit/>
            </a:bodyPr>
            <a:lstStyle/>
            <a:p>
              <a:pPr lvl="0" algn="l" defTabSz="914400" rtl="0" eaLnBrk="1" latinLnBrk="0" hangingPunct="1">
                <a:buClr>
                  <a:schemeClr val="tx1"/>
                </a:buClr>
                <a:buFont typeface="Wingdings" pitchFamily="2" charset="2"/>
                <a:buNone/>
              </a:pPr>
              <a:r>
                <a:rPr kumimoji="0" lang="de-DE" sz="2200" b="1" i="0" u="none" strike="noStrike" kern="1200" cap="none" spc="0" normalizeH="0" baseline="0" noProof="0" dirty="0" smtClean="0">
                  <a:ln>
                    <a:noFill/>
                  </a:ln>
                  <a:solidFill>
                    <a:schemeClr val="tx1"/>
                  </a:solidFill>
                  <a:effectLst/>
                  <a:uLnTx/>
                  <a:uFillTx/>
                  <a:latin typeface="+mn-lt"/>
                  <a:ea typeface="+mn-ea"/>
                  <a:cs typeface="+mn-cs"/>
                </a:rPr>
                <a:t>Mission</a:t>
              </a:r>
              <a:endParaRPr kumimoji="0" lang="de-DE" sz="2200" b="1" i="0" u="none" strike="noStrike" kern="1200" cap="none" spc="0" normalizeH="0" baseline="0" noProof="0" dirty="0" smtClean="0">
                <a:ln>
                  <a:noFill/>
                </a:ln>
                <a:solidFill>
                  <a:schemeClr val="tx2"/>
                </a:solidFill>
                <a:effectLst/>
                <a:uLnTx/>
                <a:uFillTx/>
                <a:latin typeface="+mn-lt"/>
                <a:ea typeface="+mn-ea"/>
                <a:cs typeface="+mn-cs"/>
              </a:endParaRPr>
            </a:p>
            <a:p>
              <a:pPr marL="0" lvl="1" indent="0" algn="l" defTabSz="914400" rtl="0" eaLnBrk="1" latinLnBrk="0" hangingPunct="1">
                <a:buClr>
                  <a:schemeClr val="tx1"/>
                </a:buClr>
                <a:buFont typeface="Wingdings" pitchFamily="2" charset="2"/>
                <a:buNone/>
              </a:pPr>
              <a:endParaRPr lang="de-DE" sz="600" dirty="0" smtClean="0">
                <a:solidFill>
                  <a:schemeClr val="accent1"/>
                </a:solidFill>
              </a:endParaRPr>
            </a:p>
            <a:p>
              <a:pPr marL="0" lvl="1" indent="0" algn="l" defTabSz="914400" rtl="0" eaLnBrk="1" latinLnBrk="0" hangingPunct="1">
                <a:buClr>
                  <a:schemeClr val="tx1"/>
                </a:buClr>
                <a:buFont typeface="Wingdings" pitchFamily="2" charset="2"/>
                <a:buNone/>
              </a:pPr>
              <a:r>
                <a:rPr lang="de-DE" sz="1500" dirty="0" smtClean="0">
                  <a:solidFill>
                    <a:schemeClr val="accent1"/>
                  </a:solidFill>
                </a:rPr>
                <a:t>Wir entwickeln gemeinsam mit allen Branchen Lösungen, die dazu führen, dass sich diese Organisationen besser entwickeln als ihr Wettbewerb.</a:t>
              </a:r>
            </a:p>
            <a:p>
              <a:pPr marL="0" lvl="1" indent="0" algn="l" defTabSz="914400" rtl="0" eaLnBrk="1" latinLnBrk="0" hangingPunct="1">
                <a:buClr>
                  <a:schemeClr val="tx1"/>
                </a:buClr>
                <a:buFont typeface="Wingdings" pitchFamily="2" charset="2"/>
                <a:buNone/>
              </a:pPr>
              <a:endParaRPr lang="de-DE" sz="500" dirty="0" smtClean="0">
                <a:solidFill>
                  <a:schemeClr val="accent1"/>
                </a:solidFill>
              </a:endParaRPr>
            </a:p>
            <a:p>
              <a:pPr marL="0" lvl="1" indent="0" algn="l" defTabSz="914400" rtl="0" eaLnBrk="1" latinLnBrk="0" hangingPunct="1">
                <a:buClr>
                  <a:schemeClr val="tx1"/>
                </a:buClr>
                <a:buFont typeface="Wingdings" pitchFamily="2" charset="2"/>
                <a:buNone/>
              </a:pPr>
              <a:r>
                <a:rPr lang="de-DE" sz="1500" dirty="0" smtClean="0">
                  <a:solidFill>
                    <a:schemeClr val="accent1"/>
                  </a:solidFill>
                </a:rPr>
                <a:t>Unsere Dienstleistung erfolgt partnerschaftlich und ist auf eine langjährige Zusammenarbeit angelegt. </a:t>
              </a:r>
              <a:endParaRPr kumimoji="0" lang="de-DE" sz="1500" b="1" i="0" u="none" strike="noStrike" kern="1200" cap="none" spc="0" normalizeH="0" baseline="0" noProof="0" dirty="0" smtClean="0">
                <a:ln>
                  <a:noFill/>
                </a:ln>
                <a:solidFill>
                  <a:schemeClr val="accent1"/>
                </a:solidFill>
                <a:effectLst/>
                <a:uLnTx/>
                <a:uFillTx/>
                <a:latin typeface="+mn-lt"/>
                <a:ea typeface="+mn-ea"/>
                <a:cs typeface="+mn-cs"/>
              </a:endParaRPr>
            </a:p>
          </p:txBody>
        </p:sp>
      </p:grpSp>
      <p:sp>
        <p:nvSpPr>
          <p:cNvPr id="72" name="Rechteck 71"/>
          <p:cNvSpPr/>
          <p:nvPr userDrawn="1"/>
        </p:nvSpPr>
        <p:spPr>
          <a:xfrm>
            <a:off x="353190" y="3781960"/>
            <a:ext cx="4133932" cy="23040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Textfeld 72"/>
          <p:cNvSpPr txBox="1"/>
          <p:nvPr userDrawn="1"/>
        </p:nvSpPr>
        <p:spPr>
          <a:xfrm>
            <a:off x="523598" y="3867296"/>
            <a:ext cx="4104456" cy="2009976"/>
          </a:xfrm>
          <a:prstGeom prst="rect">
            <a:avLst/>
          </a:prstGeom>
        </p:spPr>
        <p:txBody>
          <a:bodyPr vert="horz" lIns="0" tIns="0" rIns="0" bIns="0" rtlCol="0">
            <a:normAutofit/>
          </a:bodyPr>
          <a:lstStyle/>
          <a:p>
            <a:pPr lvl="0" algn="l" defTabSz="914400" rtl="0" eaLnBrk="1" latinLnBrk="0" hangingPunct="1">
              <a:buClr>
                <a:schemeClr val="tx1"/>
              </a:buClr>
              <a:buFont typeface="Wingdings" pitchFamily="2" charset="2"/>
              <a:buNone/>
            </a:pPr>
            <a:r>
              <a:rPr kumimoji="0" lang="de-DE" sz="2200" b="1" i="0" u="none" strike="noStrike" kern="1200" cap="none" spc="0" normalizeH="0" baseline="0" noProof="0" dirty="0" smtClean="0">
                <a:ln>
                  <a:noFill/>
                </a:ln>
                <a:solidFill>
                  <a:schemeClr val="tx1"/>
                </a:solidFill>
                <a:effectLst/>
                <a:uLnTx/>
                <a:uFillTx/>
                <a:latin typeface="+mn-lt"/>
                <a:ea typeface="+mn-ea"/>
                <a:cs typeface="+mn-cs"/>
              </a:rPr>
              <a:t>Leistungsangebot</a:t>
            </a:r>
            <a:endParaRPr kumimoji="0" lang="de-DE" sz="2200" b="1" i="0" u="none" strike="noStrike" kern="1200" cap="none" spc="0" normalizeH="0" baseline="0" noProof="0" dirty="0" smtClean="0">
              <a:ln>
                <a:noFill/>
              </a:ln>
              <a:solidFill>
                <a:schemeClr val="tx2"/>
              </a:solidFill>
              <a:effectLst/>
              <a:uLnTx/>
              <a:uFillTx/>
              <a:latin typeface="+mn-lt"/>
              <a:ea typeface="+mn-ea"/>
              <a:cs typeface="+mn-cs"/>
            </a:endParaRPr>
          </a:p>
          <a:p>
            <a:pPr marL="177800" lvl="1" indent="-177800" algn="l" defTabSz="914400" rtl="0" eaLnBrk="1" latinLnBrk="0" hangingPunct="1">
              <a:spcBef>
                <a:spcPts val="1200"/>
              </a:spcBef>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Business IT </a:t>
            </a:r>
            <a:r>
              <a:rPr kumimoji="0" lang="de-DE" sz="1600" b="0" i="0" u="none" strike="noStrike" kern="1200" cap="none" spc="0" normalizeH="0" baseline="0" noProof="0" dirty="0" err="1" smtClean="0">
                <a:ln>
                  <a:noFill/>
                </a:ln>
                <a:solidFill>
                  <a:schemeClr val="accent1"/>
                </a:solidFill>
                <a:effectLst/>
                <a:uLnTx/>
                <a:uFillTx/>
                <a:latin typeface="+mn-lt"/>
                <a:ea typeface="+mn-ea"/>
                <a:cs typeface="+mn-cs"/>
              </a:rPr>
              <a:t>Alignment</a:t>
            </a:r>
            <a:endParaRPr kumimoji="0" lang="de-DE" sz="1600" b="0" i="0" u="none" strike="noStrike" kern="1200" cap="none" spc="0" normalizeH="0" baseline="0" noProof="0" dirty="0" smtClean="0">
              <a:ln>
                <a:noFill/>
              </a:ln>
              <a:solidFill>
                <a:schemeClr val="accent1"/>
              </a:solidFill>
              <a:effectLst/>
              <a:uLnTx/>
              <a:uFillTx/>
              <a:latin typeface="+mn-lt"/>
              <a:ea typeface="+mn-ea"/>
              <a:cs typeface="+mn-cs"/>
            </a:endParaRP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Business Information Management</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Business </a:t>
            </a:r>
            <a:r>
              <a:rPr kumimoji="0" lang="de-DE" sz="1600" b="0" i="0" u="none" strike="noStrike" kern="1200" cap="none" spc="0" normalizeH="0" baseline="0" noProof="0" dirty="0" err="1" smtClean="0">
                <a:ln>
                  <a:noFill/>
                </a:ln>
                <a:solidFill>
                  <a:schemeClr val="accent1"/>
                </a:solidFill>
                <a:effectLst/>
                <a:uLnTx/>
                <a:uFillTx/>
                <a:latin typeface="+mn-lt"/>
                <a:ea typeface="+mn-ea"/>
                <a:cs typeface="+mn-cs"/>
              </a:rPr>
              <a:t>Process</a:t>
            </a: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 Management</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Anwendungsentwicklung</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SOA und System-Integration</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IT-Infrastruktur-Management</a:t>
            </a:r>
          </a:p>
          <a:p>
            <a:pPr marL="177800" lvl="1" indent="-177800" algn="l" defTabSz="914400" rtl="0" eaLnBrk="1" latinLnBrk="0" hangingPunct="1">
              <a:spcBef>
                <a:spcPts val="1200"/>
              </a:spcBef>
              <a:buClr>
                <a:schemeClr val="tx1"/>
              </a:buClr>
              <a:buFont typeface="Wingdings" pitchFamily="2" charset="2"/>
              <a:buChar char=""/>
            </a:pPr>
            <a:endParaRPr kumimoji="0" lang="de-DE" sz="1700" b="0" i="0" u="none" strike="noStrike" kern="1200" cap="none" spc="0" normalizeH="0" baseline="0" noProof="0" dirty="0" smtClean="0">
              <a:ln>
                <a:noFill/>
              </a:ln>
              <a:solidFill>
                <a:schemeClr val="tx2"/>
              </a:solidFill>
              <a:effectLst/>
              <a:uLnTx/>
              <a:uFillTx/>
              <a:latin typeface="+mn-lt"/>
              <a:ea typeface="+mn-ea"/>
              <a:cs typeface="+mn-cs"/>
            </a:endParaRPr>
          </a:p>
          <a:p>
            <a:pPr marL="273050" lvl="1" indent="-273050" algn="l" defTabSz="914400" rtl="0" eaLnBrk="1" latinLnBrk="0" hangingPunct="1">
              <a:buClr>
                <a:schemeClr val="tx1"/>
              </a:buClr>
              <a:buFont typeface="Wingdings" pitchFamily="2" charset="2"/>
              <a:buChar char=""/>
            </a:pPr>
            <a:endParaRPr kumimoji="0" lang="de-DE" sz="1800" b="0" i="0" u="none" strike="noStrike" kern="1200" cap="none" spc="0" normalizeH="0" baseline="0" noProof="0" dirty="0" smtClean="0">
              <a:ln>
                <a:noFill/>
              </a:ln>
              <a:solidFill>
                <a:schemeClr val="tx2"/>
              </a:solidFill>
              <a:effectLst/>
              <a:uLnTx/>
              <a:uFillTx/>
              <a:latin typeface="+mn-lt"/>
              <a:ea typeface="+mn-ea"/>
              <a:cs typeface="+mn-cs"/>
            </a:endParaRPr>
          </a:p>
          <a:p>
            <a:pPr algn="l" defTabSz="914400" rtl="0" eaLnBrk="1" latinLnBrk="0" hangingPunct="1">
              <a:buClr>
                <a:schemeClr val="tx1"/>
              </a:buClr>
              <a:buFont typeface="Wingdings" pitchFamily="2" charset="2"/>
              <a:buChar char=""/>
            </a:pPr>
            <a:endParaRPr kumimoji="0" lang="de-DE" sz="2000" b="1"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74" name="Rechteck 73"/>
          <p:cNvSpPr/>
          <p:nvPr userDrawn="1"/>
        </p:nvSpPr>
        <p:spPr>
          <a:xfrm>
            <a:off x="4646963" y="1338534"/>
            <a:ext cx="4133932" cy="2304256"/>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Textfeld 74"/>
          <p:cNvSpPr txBox="1"/>
          <p:nvPr userDrawn="1"/>
        </p:nvSpPr>
        <p:spPr>
          <a:xfrm>
            <a:off x="4830182" y="1406350"/>
            <a:ext cx="2649476" cy="2246769"/>
          </a:xfrm>
          <a:prstGeom prst="rect">
            <a:avLst/>
          </a:prstGeom>
        </p:spPr>
        <p:txBody>
          <a:bodyPr vert="horz" lIns="0" tIns="0" rIns="0" bIns="0" rtlCol="0">
            <a:normAutofit/>
          </a:bodyPr>
          <a:lstStyle/>
          <a:p>
            <a:pPr lvl="0" algn="l" defTabSz="914400" rtl="0" eaLnBrk="1" latinLnBrk="0" hangingPunct="1">
              <a:buClr>
                <a:schemeClr val="tx1"/>
              </a:buClr>
              <a:buFont typeface="Wingdings" pitchFamily="2" charset="2"/>
              <a:buNone/>
            </a:pPr>
            <a:r>
              <a:rPr kumimoji="0" lang="de-DE" sz="2200" b="1" i="0" u="none" strike="noStrike" kern="1200" cap="none" spc="0" normalizeH="0" baseline="0" noProof="0" dirty="0" smtClean="0">
                <a:ln>
                  <a:noFill/>
                </a:ln>
                <a:solidFill>
                  <a:schemeClr val="tx1"/>
                </a:solidFill>
                <a:effectLst/>
                <a:uLnTx/>
                <a:uFillTx/>
                <a:latin typeface="+mn-lt"/>
                <a:ea typeface="+mn-ea"/>
                <a:cs typeface="+mn-cs"/>
              </a:rPr>
              <a:t>Märkte</a:t>
            </a:r>
            <a:endParaRPr kumimoji="0" lang="de-DE" sz="2200" b="1" i="0" u="none" strike="noStrike" kern="1200" cap="none" spc="0" normalizeH="0" baseline="0" noProof="0" dirty="0" smtClean="0">
              <a:ln>
                <a:noFill/>
              </a:ln>
              <a:solidFill>
                <a:schemeClr val="tx2"/>
              </a:solidFill>
              <a:effectLst/>
              <a:uLnTx/>
              <a:uFillTx/>
              <a:latin typeface="+mn-lt"/>
              <a:ea typeface="+mn-ea"/>
              <a:cs typeface="+mn-cs"/>
            </a:endParaRPr>
          </a:p>
          <a:p>
            <a:pPr marL="177800" lvl="1" indent="-177800" algn="l" defTabSz="914400" rtl="0" eaLnBrk="1" latinLnBrk="0" hangingPunct="1">
              <a:spcBef>
                <a:spcPts val="1200"/>
              </a:spcBef>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Branchenübergreifend</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Über 600 Kunden</a:t>
            </a:r>
          </a:p>
          <a:p>
            <a:pPr algn="l" defTabSz="914400" rtl="0" eaLnBrk="1" latinLnBrk="0" hangingPunct="1">
              <a:buClr>
                <a:schemeClr val="tx1"/>
              </a:buClr>
              <a:buFont typeface="Wingdings" pitchFamily="2" charset="2"/>
              <a:buChar char=""/>
            </a:pPr>
            <a:endParaRPr kumimoji="0" lang="de-DE" sz="2000" b="1"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76" name="Textfeld 75"/>
          <p:cNvSpPr txBox="1"/>
          <p:nvPr userDrawn="1"/>
        </p:nvSpPr>
        <p:spPr>
          <a:xfrm>
            <a:off x="4735182" y="2663945"/>
            <a:ext cx="1231871" cy="529182"/>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900" b="1" dirty="0" smtClean="0"/>
              <a:t>29%</a:t>
            </a:r>
            <a:endParaRPr lang="de-DE" sz="900"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de-DE" sz="900" dirty="0" smtClean="0"/>
              <a:t>Industrie / Versorger / Telekommunikation</a:t>
            </a:r>
            <a:br>
              <a:rPr lang="de-DE" sz="900" dirty="0" smtClean="0"/>
            </a:br>
            <a:endParaRPr lang="de-DE" sz="900" dirty="0"/>
          </a:p>
        </p:txBody>
      </p:sp>
      <p:sp>
        <p:nvSpPr>
          <p:cNvPr id="77" name="Textfeld 76"/>
          <p:cNvSpPr txBox="1"/>
          <p:nvPr userDrawn="1"/>
        </p:nvSpPr>
        <p:spPr>
          <a:xfrm>
            <a:off x="7055497" y="2421937"/>
            <a:ext cx="1296144" cy="437922"/>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00" b="1" dirty="0" smtClean="0"/>
              <a:t>29%</a:t>
            </a:r>
          </a:p>
          <a:p>
            <a:pPr marL="0" marR="0" indent="0" algn="l" defTabSz="914400" rtl="0" eaLnBrk="1" fontAlgn="auto" latinLnBrk="0" hangingPunct="1">
              <a:lnSpc>
                <a:spcPct val="100000"/>
              </a:lnSpc>
              <a:spcBef>
                <a:spcPts val="0"/>
              </a:spcBef>
              <a:spcAft>
                <a:spcPts val="0"/>
              </a:spcAft>
              <a:buClrTx/>
              <a:buSzTx/>
              <a:buFontTx/>
              <a:buNone/>
              <a:tabLst/>
              <a:defRPr/>
            </a:pPr>
            <a:r>
              <a:rPr lang="de-DE" sz="900" dirty="0" smtClean="0"/>
              <a:t>Handel / Logistik / Dienstleistungen</a:t>
            </a:r>
            <a:br>
              <a:rPr lang="de-DE" sz="900" dirty="0" smtClean="0"/>
            </a:br>
            <a:endParaRPr lang="de-DE" sz="900" b="1" dirty="0"/>
          </a:p>
        </p:txBody>
      </p:sp>
      <p:sp>
        <p:nvSpPr>
          <p:cNvPr id="78" name="Textfeld 77"/>
          <p:cNvSpPr txBox="1"/>
          <p:nvPr userDrawn="1"/>
        </p:nvSpPr>
        <p:spPr>
          <a:xfrm>
            <a:off x="6611897" y="3205002"/>
            <a:ext cx="2283538" cy="342788"/>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00" b="1" dirty="0" smtClean="0"/>
              <a:t>42%</a:t>
            </a:r>
            <a:r>
              <a:rPr lang="de-DE" sz="900" dirty="0" smtClean="0"/>
              <a:t> </a:t>
            </a:r>
            <a:br>
              <a:rPr lang="de-DE" sz="900" dirty="0" smtClean="0"/>
            </a:br>
            <a:r>
              <a:rPr lang="de-DE" sz="900" dirty="0" smtClean="0"/>
              <a:t>Öffentliche</a:t>
            </a:r>
            <a:r>
              <a:rPr lang="de-DE" sz="900" baseline="0" dirty="0" smtClean="0"/>
              <a:t> Auftraggeber / Banken und Versicherungen /  Vereine und Verbände</a:t>
            </a:r>
            <a:endParaRPr lang="de-DE" sz="900" dirty="0"/>
          </a:p>
        </p:txBody>
      </p:sp>
      <p:pic>
        <p:nvPicPr>
          <p:cNvPr id="79" name="Picture 2"/>
          <p:cNvPicPr>
            <a:picLocks noChangeAspect="1" noChangeArrowheads="1"/>
          </p:cNvPicPr>
          <p:nvPr userDrawn="1"/>
        </p:nvPicPr>
        <p:blipFill>
          <a:blip r:embed="rId9" cstate="print"/>
          <a:srcRect/>
          <a:stretch>
            <a:fillRect/>
          </a:stretch>
        </p:blipFill>
        <p:spPr bwMode="auto">
          <a:xfrm>
            <a:off x="5758528" y="2529734"/>
            <a:ext cx="1370207" cy="658444"/>
          </a:xfrm>
          <a:prstGeom prst="rect">
            <a:avLst/>
          </a:prstGeom>
          <a:noFill/>
          <a:ln w="9525">
            <a:noFill/>
            <a:miter lim="800000"/>
            <a:headEnd/>
            <a:tailEnd/>
          </a:ln>
          <a:effectLst/>
        </p:spPr>
      </p:pic>
      <p:sp>
        <p:nvSpPr>
          <p:cNvPr id="80" name="Rechteck 79"/>
          <p:cNvSpPr/>
          <p:nvPr userDrawn="1"/>
        </p:nvSpPr>
        <p:spPr>
          <a:xfrm>
            <a:off x="4644008" y="3789040"/>
            <a:ext cx="4133932" cy="2304256"/>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Textfeld 81"/>
          <p:cNvSpPr txBox="1"/>
          <p:nvPr userDrawn="1"/>
        </p:nvSpPr>
        <p:spPr>
          <a:xfrm>
            <a:off x="4827227" y="3855715"/>
            <a:ext cx="1824584" cy="1517501"/>
          </a:xfrm>
          <a:prstGeom prst="rect">
            <a:avLst/>
          </a:prstGeom>
        </p:spPr>
        <p:txBody>
          <a:bodyPr vert="horz" lIns="0" tIns="0" rIns="0" bIns="0" rtlCol="0">
            <a:normAutofit/>
          </a:bodyPr>
          <a:lstStyle/>
          <a:p>
            <a:pPr lvl="0" algn="l" defTabSz="914400" rtl="0" eaLnBrk="1" latinLnBrk="0" hangingPunct="1">
              <a:buClr>
                <a:schemeClr val="tx1"/>
              </a:buClr>
              <a:buFont typeface="Wingdings" pitchFamily="2" charset="2"/>
              <a:buNone/>
            </a:pPr>
            <a:r>
              <a:rPr kumimoji="0" lang="de-DE" sz="2200" b="1" i="0" u="none" strike="noStrike" kern="1200" cap="none" spc="0" normalizeH="0" baseline="0" noProof="0" dirty="0" smtClean="0">
                <a:ln>
                  <a:noFill/>
                </a:ln>
                <a:solidFill>
                  <a:schemeClr val="tx1"/>
                </a:solidFill>
                <a:effectLst/>
                <a:uLnTx/>
                <a:uFillTx/>
                <a:latin typeface="+mn-lt"/>
                <a:ea typeface="+mn-ea"/>
                <a:cs typeface="+mn-cs"/>
              </a:rPr>
              <a:t>Eckdaten</a:t>
            </a:r>
            <a:endParaRPr kumimoji="0" lang="de-DE" sz="2200" b="1" i="0" u="none" strike="noStrike" kern="1200" cap="none" spc="0" normalizeH="0" baseline="0" noProof="0" dirty="0" smtClean="0">
              <a:ln>
                <a:noFill/>
              </a:ln>
              <a:solidFill>
                <a:schemeClr val="tx2"/>
              </a:solidFill>
              <a:effectLst/>
              <a:uLnTx/>
              <a:uFillTx/>
              <a:latin typeface="+mn-lt"/>
              <a:ea typeface="+mn-ea"/>
              <a:cs typeface="+mn-cs"/>
            </a:endParaRPr>
          </a:p>
          <a:p>
            <a:pPr marL="177800" lvl="1" indent="-177800" algn="l" defTabSz="914400" rtl="0" eaLnBrk="1" latinLnBrk="0" hangingPunct="1">
              <a:spcBef>
                <a:spcPts val="1200"/>
              </a:spcBef>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Gründung 1990 </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400 Mitarbeiter</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smtClean="0">
                <a:ln>
                  <a:noFill/>
                </a:ln>
                <a:solidFill>
                  <a:schemeClr val="accent1"/>
                </a:solidFill>
                <a:effectLst/>
                <a:uLnTx/>
                <a:uFillTx/>
                <a:latin typeface="+mn-lt"/>
                <a:ea typeface="+mn-ea"/>
                <a:cs typeface="+mn-cs"/>
              </a:rPr>
              <a:t>9 </a:t>
            </a: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Standorte</a:t>
            </a:r>
          </a:p>
          <a:p>
            <a:pPr algn="l" defTabSz="914400" rtl="0" eaLnBrk="1" latinLnBrk="0" hangingPunct="1">
              <a:buClr>
                <a:schemeClr val="tx1"/>
              </a:buClr>
              <a:buFont typeface="Wingdings" pitchFamily="2" charset="2"/>
              <a:buChar char=""/>
            </a:pPr>
            <a:endParaRPr kumimoji="0" lang="de-DE" sz="2000" b="1" i="0" u="none" strike="noStrike" kern="1200" cap="none" spc="0" normalizeH="0" baseline="0" noProof="0" dirty="0" smtClean="0">
              <a:ln>
                <a:noFill/>
              </a:ln>
              <a:solidFill>
                <a:schemeClr val="tx2"/>
              </a:solidFill>
              <a:effectLst/>
              <a:uLnTx/>
              <a:uFillTx/>
              <a:latin typeface="+mn-lt"/>
              <a:ea typeface="+mn-ea"/>
              <a:cs typeface="+mn-cs"/>
            </a:endParaRPr>
          </a:p>
        </p:txBody>
      </p:sp>
      <p:pic>
        <p:nvPicPr>
          <p:cNvPr id="83" name="Grafik 8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516216" y="4077969"/>
            <a:ext cx="2232248" cy="1605764"/>
          </a:xfrm>
          <a:prstGeom prst="rect">
            <a:avLst/>
          </a:prstGeom>
        </p:spPr>
      </p:pic>
    </p:spTree>
    <p:extLst>
      <p:ext uri="{BB962C8B-B14F-4D97-AF65-F5344CB8AC3E}">
        <p14:creationId xmlns:p14="http://schemas.microsoft.com/office/powerpoint/2010/main" val="340418692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ttags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smtClean="0"/>
              <a:t>(bitte betiteln: Lunchbreak/Imbiss o.ä.</a:t>
            </a:r>
            <a:endParaRPr lang="de-DE" dirty="0"/>
          </a:p>
        </p:txBody>
      </p:sp>
      <p:sp>
        <p:nvSpPr>
          <p:cNvPr id="3" name="Rechteck 2"/>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Lunchbreak</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a:t>
            </a:r>
            <a:r>
              <a:rPr lang="de-DE" sz="1400" b="0" kern="1200" baseline="0" dirty="0" smtClean="0">
                <a:solidFill>
                  <a:schemeClr val="lt1"/>
                </a:solidFill>
                <a:latin typeface="+mn-lt"/>
                <a:ea typeface="+mn-ea"/>
                <a:cs typeface="+mn-cs"/>
              </a:rPr>
              <a:t> Folie wird bei Veranstaltungen zur Ankündigung der Mittagspause genutzt.</a:t>
            </a:r>
            <a:endParaRPr lang="de-DE" sz="1400" b="0" dirty="0" smtClean="0"/>
          </a:p>
        </p:txBody>
      </p:sp>
      <p:sp>
        <p:nvSpPr>
          <p:cNvPr id="6" name="Textfeld 5"/>
          <p:cNvSpPr txBox="1"/>
          <p:nvPr userDrawn="1"/>
        </p:nvSpPr>
        <p:spPr>
          <a:xfrm rot="1800000">
            <a:off x="-292783" y="2705725"/>
            <a:ext cx="9769323" cy="1446550"/>
          </a:xfrm>
          <a:prstGeom prst="rect">
            <a:avLst/>
          </a:prstGeom>
          <a:solidFill>
            <a:srgbClr val="00B050"/>
          </a:solidFill>
        </p:spPr>
        <p:txBody>
          <a:bodyPr wrap="square" rtlCol="0">
            <a:spAutoFit/>
          </a:bodyPr>
          <a:lstStyle/>
          <a:p>
            <a:r>
              <a:rPr lang="de-DE" sz="4400" b="1" dirty="0" smtClean="0">
                <a:solidFill>
                  <a:schemeClr val="bg1"/>
                </a:solidFill>
              </a:rPr>
              <a:t>ENTWURF – </a:t>
            </a:r>
            <a:br>
              <a:rPr lang="de-DE" sz="4400" b="1" dirty="0" smtClean="0">
                <a:solidFill>
                  <a:schemeClr val="bg1"/>
                </a:solidFill>
              </a:rPr>
            </a:br>
            <a:r>
              <a:rPr lang="de-DE" sz="4400" b="1" dirty="0" smtClean="0">
                <a:solidFill>
                  <a:schemeClr val="bg1"/>
                </a:solidFill>
              </a:rPr>
              <a:t>BITTE NOCH NICHT NUTZEN</a:t>
            </a:r>
            <a:endParaRPr lang="de-DE" sz="4400" b="1" dirty="0">
              <a:solidFill>
                <a:schemeClr val="bg1"/>
              </a:solidFill>
            </a:endParaRPr>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ffe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smtClean="0"/>
              <a:t>(bitte betiteln: Kaffeepause o.ä.</a:t>
            </a:r>
            <a:endParaRPr lang="de-DE" dirty="0"/>
          </a:p>
        </p:txBody>
      </p:sp>
      <p:sp>
        <p:nvSpPr>
          <p:cNvPr id="3" name="Rechteck 2"/>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Kaffeepause</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a:t>
            </a:r>
            <a:r>
              <a:rPr lang="de-DE" sz="1400" b="0" kern="1200" baseline="0" dirty="0" smtClean="0">
                <a:solidFill>
                  <a:schemeClr val="lt1"/>
                </a:solidFill>
                <a:latin typeface="+mn-lt"/>
                <a:ea typeface="+mn-ea"/>
                <a:cs typeface="+mn-cs"/>
              </a:rPr>
              <a:t> Folie wird bei Veranstaltungen zur Ankündigung der Kaffeepause genutzt.</a:t>
            </a:r>
            <a:endParaRPr lang="de-DE" sz="1400" b="0" dirty="0" smtClean="0"/>
          </a:p>
        </p:txBody>
      </p:sp>
      <p:sp>
        <p:nvSpPr>
          <p:cNvPr id="6" name="Textfeld 5"/>
          <p:cNvSpPr txBox="1"/>
          <p:nvPr userDrawn="1"/>
        </p:nvSpPr>
        <p:spPr>
          <a:xfrm rot="1800000">
            <a:off x="-292783" y="2705725"/>
            <a:ext cx="9769323" cy="1446550"/>
          </a:xfrm>
          <a:prstGeom prst="rect">
            <a:avLst/>
          </a:prstGeom>
          <a:solidFill>
            <a:srgbClr val="00B050"/>
          </a:solidFill>
        </p:spPr>
        <p:txBody>
          <a:bodyPr wrap="square" rtlCol="0">
            <a:spAutoFit/>
          </a:bodyPr>
          <a:lstStyle/>
          <a:p>
            <a:r>
              <a:rPr lang="de-DE" sz="4400" b="1" dirty="0" smtClean="0">
                <a:solidFill>
                  <a:schemeClr val="bg1"/>
                </a:solidFill>
              </a:rPr>
              <a:t>ENTWURF – </a:t>
            </a:r>
            <a:br>
              <a:rPr lang="de-DE" sz="4400" b="1" dirty="0" smtClean="0">
                <a:solidFill>
                  <a:schemeClr val="bg1"/>
                </a:solidFill>
              </a:rPr>
            </a:br>
            <a:r>
              <a:rPr lang="de-DE" sz="4400" b="1" dirty="0" smtClean="0">
                <a:solidFill>
                  <a:schemeClr val="bg1"/>
                </a:solidFill>
              </a:rPr>
              <a:t>BITTE NOCH NICHT NUTZEN</a:t>
            </a:r>
            <a:endParaRPr lang="de-DE" sz="4400" b="1" dirty="0">
              <a:solidFill>
                <a:schemeClr val="bg1"/>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ür Veranstaltungen">
    <p:spTree>
      <p:nvGrpSpPr>
        <p:cNvPr id="1" name=""/>
        <p:cNvGrpSpPr/>
        <p:nvPr/>
      </p:nvGrpSpPr>
      <p:grpSpPr>
        <a:xfrm>
          <a:off x="0" y="0"/>
          <a:ext cx="0" cy="0"/>
          <a:chOff x="0" y="0"/>
          <a:chExt cx="0" cy="0"/>
        </a:xfrm>
      </p:grpSpPr>
      <p:pic>
        <p:nvPicPr>
          <p:cNvPr id="34" name="Picture 7" descr="Titel_Hintergrund"/>
          <p:cNvPicPr>
            <a:picLocks noChangeAspect="1" noChangeArrowheads="1"/>
          </p:cNvPicPr>
          <p:nvPr userDrawn="1"/>
        </p:nvPicPr>
        <p:blipFill>
          <a:blip r:embed="rId2" cstate="print"/>
          <a:srcRect/>
          <a:stretch>
            <a:fillRect/>
          </a:stretch>
        </p:blipFill>
        <p:spPr bwMode="auto">
          <a:xfrm>
            <a:off x="7072330" y="1285860"/>
            <a:ext cx="1714512" cy="1714512"/>
          </a:xfrm>
          <a:prstGeom prst="rect">
            <a:avLst/>
          </a:prstGeom>
          <a:noFill/>
          <a:ln w="9525">
            <a:noFill/>
            <a:miter lim="800000"/>
            <a:headEnd/>
            <a:tailEnd/>
          </a:ln>
        </p:spPr>
      </p:pic>
      <p:sp>
        <p:nvSpPr>
          <p:cNvPr id="15" name="Rechteck 14"/>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dirty="0" smtClean="0">
              <a:solidFill>
                <a:srgbClr val="1E2956"/>
              </a:solidFill>
              <a:latin typeface="+mj-lt"/>
              <a:ea typeface="+mj-ea"/>
              <a:cs typeface="+mj-cs"/>
            </a:endParaRPr>
          </a:p>
        </p:txBody>
      </p:sp>
      <p:grpSp>
        <p:nvGrpSpPr>
          <p:cNvPr id="2" name="Gruppieren 28"/>
          <p:cNvGrpSpPr/>
          <p:nvPr userDrawn="1"/>
        </p:nvGrpSpPr>
        <p:grpSpPr>
          <a:xfrm>
            <a:off x="180000" y="6215082"/>
            <a:ext cx="8785225" cy="428628"/>
            <a:chOff x="180000" y="6215082"/>
            <a:chExt cx="8785225" cy="428628"/>
          </a:xfrm>
        </p:grpSpPr>
        <p:sp>
          <p:nvSpPr>
            <p:cNvPr id="27" name="Rechteck 26"/>
            <p:cNvSpPr/>
            <p:nvPr userDrawn="1"/>
          </p:nvSpPr>
          <p:spPr>
            <a:xfrm>
              <a:off x="357158" y="621508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dirty="0"/>
            </a:p>
          </p:txBody>
        </p:sp>
      </p:grpSp>
      <p:sp>
        <p:nvSpPr>
          <p:cNvPr id="30"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dirty="0"/>
          </a:p>
        </p:txBody>
      </p:sp>
      <p:sp>
        <p:nvSpPr>
          <p:cNvPr id="12" name="Inhaltsplatzhalter 11"/>
          <p:cNvSpPr>
            <a:spLocks noGrp="1"/>
          </p:cNvSpPr>
          <p:nvPr>
            <p:ph sz="quarter" idx="10" hasCustomPrompt="1"/>
          </p:nvPr>
        </p:nvSpPr>
        <p:spPr>
          <a:xfrm>
            <a:off x="357188" y="3071826"/>
            <a:ext cx="5857886" cy="2357438"/>
          </a:xfrm>
        </p:spPr>
        <p:txBody>
          <a:bodyPr>
            <a:noAutofit/>
          </a:bodyPr>
          <a:lstStyle>
            <a:lvl1pPr marL="0" indent="0">
              <a:buNone/>
              <a:defRPr b="0"/>
            </a:lvl1pPr>
          </a:lstStyle>
          <a:p>
            <a:pPr>
              <a:lnSpc>
                <a:spcPts val="2100"/>
              </a:lnSpc>
            </a:pPr>
            <a:r>
              <a:rPr lang="de-DE" sz="1800" b="1" dirty="0" smtClean="0"/>
              <a:t>&lt;Name&gt;, &lt;Funktion&gt;</a:t>
            </a:r>
            <a:br>
              <a:rPr lang="de-DE" sz="1800" b="1" dirty="0" smtClean="0"/>
            </a:br>
            <a:r>
              <a:rPr lang="de-DE" sz="1400" dirty="0" smtClean="0"/>
              <a:t>OPITZ CONSULTING &lt;Niederlassung&gt; GmbH</a:t>
            </a:r>
            <a:br>
              <a:rPr lang="de-DE" sz="1400" dirty="0" smtClean="0"/>
            </a:br>
            <a:r>
              <a:rPr lang="de-DE" sz="1400" dirty="0" smtClean="0"/>
              <a:t/>
            </a:r>
            <a:br>
              <a:rPr lang="de-DE" sz="1400" dirty="0" smtClean="0"/>
            </a:br>
            <a:r>
              <a:rPr lang="de-DE" sz="1800" b="1" dirty="0" smtClean="0"/>
              <a:t>&lt;Name&gt;, &lt;Funktion&gt;</a:t>
            </a:r>
            <a:br>
              <a:rPr lang="de-DE" sz="1800" b="1" dirty="0" smtClean="0"/>
            </a:br>
            <a:r>
              <a:rPr lang="de-DE" sz="1400" dirty="0" smtClean="0"/>
              <a:t>OPITZ CONSULTING &lt;Niederlassung&gt; GmbH</a:t>
            </a:r>
            <a:endParaRPr lang="de-DE" sz="1400" dirty="0"/>
          </a:p>
        </p:txBody>
      </p:sp>
      <p:sp>
        <p:nvSpPr>
          <p:cNvPr id="3" name="Untertitel 2"/>
          <p:cNvSpPr>
            <a:spLocks noGrp="1"/>
          </p:cNvSpPr>
          <p:nvPr>
            <p:ph type="subTitle" idx="1" hasCustomPrompt="1"/>
          </p:nvPr>
        </p:nvSpPr>
        <p:spPr>
          <a:xfrm>
            <a:off x="357158" y="2071678"/>
            <a:ext cx="5857916" cy="857256"/>
          </a:xfrm>
        </p:spPr>
        <p:txBody>
          <a:bodyPr>
            <a:noAutofit/>
          </a:bodyPr>
          <a:lstStyle>
            <a:lvl1pPr marL="0" indent="0" algn="l">
              <a:lnSpc>
                <a:spcPts val="3000"/>
              </a:lnSpc>
              <a:spcBef>
                <a:spcPts val="0"/>
              </a:spcBef>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(Vortragsuntertitel max. 2zeilig)</a:t>
            </a:r>
            <a:endParaRPr lang="de-DE" dirty="0"/>
          </a:p>
        </p:txBody>
      </p:sp>
      <p:sp>
        <p:nvSpPr>
          <p:cNvPr id="17" name="Inhaltsplatzhalter 16"/>
          <p:cNvSpPr>
            <a:spLocks noGrp="1"/>
          </p:cNvSpPr>
          <p:nvPr>
            <p:ph sz="quarter" idx="11" hasCustomPrompt="1"/>
          </p:nvPr>
        </p:nvSpPr>
        <p:spPr>
          <a:xfrm>
            <a:off x="357158" y="5929330"/>
            <a:ext cx="5857915" cy="285752"/>
          </a:xfrm>
        </p:spPr>
        <p:txBody>
          <a:bodyPr>
            <a:noAutofit/>
          </a:bodyPr>
          <a:lstStyle>
            <a:lvl1pPr>
              <a:buNone/>
              <a:defRPr sz="1400" b="0">
                <a:solidFill>
                  <a:schemeClr val="tx2"/>
                </a:solidFill>
              </a:defRPr>
            </a:lvl1pPr>
          </a:lstStyle>
          <a:p>
            <a:pPr lvl="0"/>
            <a:r>
              <a:rPr lang="de-DE" smtClean="0"/>
              <a:t>&lt;Ort&gt;, &lt;Datum ggf. Uhrzeit&gt;</a:t>
            </a:r>
            <a:endParaRPr lang="de-DE"/>
          </a:p>
        </p:txBody>
      </p:sp>
      <p:pic>
        <p:nvPicPr>
          <p:cNvPr id="16" name="Grafik 15" descr="Logo.jpg"/>
          <p:cNvPicPr>
            <a:picLocks noChangeAspect="1"/>
          </p:cNvPicPr>
          <p:nvPr userDrawn="1"/>
        </p:nvPicPr>
        <p:blipFill>
          <a:blip r:embed="rId3" cstate="print"/>
          <a:stretch>
            <a:fillRect/>
          </a:stretch>
        </p:blipFill>
        <p:spPr>
          <a:xfrm>
            <a:off x="353600" y="291754"/>
            <a:ext cx="1189260" cy="452550"/>
          </a:xfrm>
          <a:prstGeom prst="rect">
            <a:avLst/>
          </a:prstGeom>
        </p:spPr>
      </p:pic>
      <p:sp>
        <p:nvSpPr>
          <p:cNvPr id="21" name="Line 18"/>
          <p:cNvSpPr>
            <a:spLocks noChangeShapeType="1"/>
          </p:cNvSpPr>
          <p:nvPr userDrawn="1"/>
        </p:nvSpPr>
        <p:spPr bwMode="auto">
          <a:xfrm>
            <a:off x="358775" y="1857364"/>
            <a:ext cx="6588000" cy="0"/>
          </a:xfrm>
          <a:prstGeom prst="line">
            <a:avLst/>
          </a:prstGeom>
          <a:noFill/>
          <a:ln w="9525">
            <a:solidFill>
              <a:srgbClr val="B1B3B3"/>
            </a:solidFill>
            <a:round/>
            <a:headEnd/>
            <a:tailEnd/>
          </a:ln>
        </p:spPr>
        <p:txBody>
          <a:bodyPr wrap="none" anchor="ctr"/>
          <a:lstStyle/>
          <a:p>
            <a:endParaRPr lang="de-DE" dirty="0"/>
          </a:p>
        </p:txBody>
      </p:sp>
      <p:sp>
        <p:nvSpPr>
          <p:cNvPr id="36" name="Rechteck 3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Titelfolie</a:t>
            </a:r>
            <a:r>
              <a:rPr lang="de-DE" b="1" baseline="0" dirty="0" smtClean="0"/>
              <a:t> für Veranstaltungen</a:t>
            </a:r>
            <a:endParaRPr lang="de-DE" b="1" dirty="0" smtClean="0"/>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Damit beginnt ein Vortrag in einer OC Veranstaltung.</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Haupttitel: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Untertitel: </a:t>
            </a:r>
            <a:r>
              <a:rPr lang="de-DE" sz="1400" b="1" kern="1200" baseline="0" dirty="0" err="1" smtClean="0">
                <a:solidFill>
                  <a:schemeClr val="lt1"/>
                </a:solidFill>
                <a:latin typeface="+mn-lt"/>
                <a:ea typeface="+mn-ea"/>
                <a:cs typeface="+mn-cs"/>
              </a:rPr>
              <a:t>max</a:t>
            </a:r>
            <a:r>
              <a:rPr lang="de-DE" sz="1400" b="1" kern="1200" baseline="0" dirty="0" smtClean="0">
                <a:solidFill>
                  <a:schemeClr val="lt1"/>
                </a:solidFill>
                <a:latin typeface="+mn-lt"/>
                <a:ea typeface="+mn-ea"/>
                <a:cs typeface="+mn-cs"/>
              </a:rPr>
              <a:t> 2. 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Referent: </a:t>
            </a:r>
            <a:r>
              <a:rPr lang="de-DE" sz="1400" b="0" kern="1200" baseline="0" dirty="0" smtClean="0">
                <a:solidFill>
                  <a:schemeClr val="lt1"/>
                </a:solidFill>
                <a:latin typeface="+mn-lt"/>
                <a:ea typeface="+mn-ea"/>
                <a:cs typeface="+mn-cs"/>
              </a:rPr>
              <a:t>Name, Funktion,</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OC Niederlassung</a:t>
            </a:r>
            <a:endParaRPr lang="de-DE" sz="1400" b="0" kern="1200" dirty="0" smtClean="0">
              <a:solidFill>
                <a:schemeClr val="lt1"/>
              </a:solidFill>
              <a:latin typeface="+mn-lt"/>
              <a:ea typeface="+mn-ea"/>
              <a:cs typeface="+mn-cs"/>
            </a:endParaRPr>
          </a:p>
          <a:p>
            <a:pPr marL="180975" indent="-180975">
              <a:buFont typeface="Arial" pitchFamily="34" charset="0"/>
              <a:buChar char="•"/>
            </a:pPr>
            <a:r>
              <a:rPr lang="de-DE" sz="1400" b="1" dirty="0" smtClean="0"/>
              <a:t>Kapitelnummer:</a:t>
            </a:r>
            <a:br>
              <a:rPr lang="de-DE" sz="1400" b="1" dirty="0" smtClean="0"/>
            </a:br>
            <a:r>
              <a:rPr lang="de-DE" sz="1400" b="1" dirty="0" smtClean="0"/>
              <a:t>Die Nummer</a:t>
            </a:r>
            <a:r>
              <a:rPr lang="de-DE" sz="1400" b="1" baseline="0" dirty="0" smtClean="0"/>
              <a:t> des Vortrags</a:t>
            </a:r>
            <a:br>
              <a:rPr lang="de-DE" sz="1400" b="1" baseline="0" dirty="0" smtClean="0"/>
            </a:br>
            <a:r>
              <a:rPr lang="de-DE" sz="1400" b="1" baseline="0" dirty="0" smtClean="0"/>
              <a:t>in der Tagesagenda</a:t>
            </a:r>
            <a:endParaRPr lang="de-DE" sz="1400" dirty="0" smtClean="0"/>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
        <p:nvSpPr>
          <p:cNvPr id="26" name="Titel 25"/>
          <p:cNvSpPr>
            <a:spLocks noGrp="1"/>
          </p:cNvSpPr>
          <p:nvPr>
            <p:ph type="title"/>
          </p:nvPr>
        </p:nvSpPr>
        <p:spPr>
          <a:xfrm>
            <a:off x="357158" y="928670"/>
            <a:ext cx="6572296" cy="784800"/>
          </a:xfrm>
        </p:spPr>
        <p:txBody>
          <a:bodyPr/>
          <a:lstStyle>
            <a:lvl1pPr>
              <a:defRPr sz="3800"/>
            </a:lvl1pPr>
          </a:lstStyle>
          <a:p>
            <a:r>
              <a:rPr lang="de-DE" dirty="0" smtClean="0"/>
              <a:t>Titelmasterformat durch Klicken bearbeiten</a:t>
            </a:r>
            <a:endParaRPr lang="de-DE" dirty="0"/>
          </a:p>
        </p:txBody>
      </p:sp>
      <p:sp>
        <p:nvSpPr>
          <p:cNvPr id="33" name="Textplatzhalter 32"/>
          <p:cNvSpPr>
            <a:spLocks noGrp="1"/>
          </p:cNvSpPr>
          <p:nvPr>
            <p:ph type="body" sz="quarter" idx="12" hasCustomPrompt="1"/>
          </p:nvPr>
        </p:nvSpPr>
        <p:spPr>
          <a:xfrm>
            <a:off x="7072330" y="1285872"/>
            <a:ext cx="1714512" cy="1714500"/>
          </a:xfrm>
          <a:solidFill>
            <a:srgbClr val="979A99">
              <a:alpha val="40000"/>
            </a:srgbClr>
          </a:solidFill>
          <a:ln w="9525">
            <a:solidFill>
              <a:srgbClr val="979A99">
                <a:alpha val="40000"/>
              </a:srgbClr>
            </a:solidFill>
          </a:ln>
        </p:spPr>
        <p:txBody>
          <a:bodyPr anchor="ctr" anchorCtr="0">
            <a:noAutofit/>
          </a:bodyPr>
          <a:lstStyle>
            <a:lvl1pPr algn="ctr">
              <a:buNone/>
              <a:defRPr sz="9600">
                <a:solidFill>
                  <a:schemeClr val="bg1"/>
                </a:solidFill>
              </a:defRPr>
            </a:lvl1pPr>
            <a:lvl2pPr algn="ctr">
              <a:buNone/>
              <a:defRPr sz="9600">
                <a:solidFill>
                  <a:schemeClr val="tx1"/>
                </a:solidFill>
              </a:defRPr>
            </a:lvl2pPr>
            <a:lvl3pPr algn="ctr">
              <a:buNone/>
              <a:defRPr sz="9600">
                <a:solidFill>
                  <a:schemeClr val="tx1"/>
                </a:solidFill>
              </a:defRPr>
            </a:lvl3pPr>
            <a:lvl4pPr algn="ctr">
              <a:buNone/>
              <a:defRPr sz="9600">
                <a:solidFill>
                  <a:schemeClr val="tx1"/>
                </a:solidFill>
              </a:defRPr>
            </a:lvl4pPr>
            <a:lvl5pPr algn="ctr">
              <a:buNone/>
              <a:defRPr sz="9600">
                <a:solidFill>
                  <a:schemeClr val="tx1"/>
                </a:solidFill>
              </a:defRPr>
            </a:lvl5pPr>
          </a:lstStyle>
          <a:p>
            <a:pPr lvl="0"/>
            <a:r>
              <a:rPr lang="de-DE" dirty="0" smtClean="0"/>
              <a:t>99</a:t>
            </a:r>
            <a:endParaRPr lang="de-DE" dirty="0"/>
          </a:p>
        </p:txBody>
      </p:sp>
      <p:sp>
        <p:nvSpPr>
          <p:cNvPr id="39" name="Rechteck 38"/>
          <p:cNvSpPr/>
          <p:nvPr userDrawn="1"/>
        </p:nvSpPr>
        <p:spPr>
          <a:xfrm>
            <a:off x="7072330" y="3143248"/>
            <a:ext cx="1714512" cy="3071834"/>
          </a:xfrm>
          <a:prstGeom prst="rect">
            <a:avLst/>
          </a:prstGeom>
          <a:solidFill>
            <a:srgbClr val="B0B3B2">
              <a:alpha val="20000"/>
            </a:srgbClr>
          </a:solidFill>
          <a:ln w="9525">
            <a:solidFill>
              <a:srgbClr val="B0B3B2">
                <a:alpha val="20000"/>
              </a:srgbClr>
            </a:solidFill>
          </a:ln>
        </p:spPr>
        <p:txBody>
          <a:bodyPr vert="horz" lIns="0" tIns="0" rIns="0" bIns="0" rtlCol="0" anchor="ctr" anchorCtr="0">
            <a:noAutofit/>
          </a:bodyPr>
          <a:lstStyle/>
          <a:p>
            <a:pPr marL="361950" lvl="0" indent="-361950" algn="ctr" defTabSz="914400" rtl="0" eaLnBrk="1" latinLnBrk="0" hangingPunct="1">
              <a:spcBef>
                <a:spcPts val="1200"/>
              </a:spcBef>
              <a:buClr>
                <a:schemeClr val="tx1"/>
              </a:buClr>
              <a:buFont typeface="Wingdings" pitchFamily="2" charset="2"/>
              <a:buNone/>
            </a:pPr>
            <a:endParaRPr kumimoji="0" lang="de-DE" sz="96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5" name="Rechteck 24"/>
          <p:cNvSpPr/>
          <p:nvPr userDrawn="1"/>
        </p:nvSpPr>
        <p:spPr>
          <a:xfrm>
            <a:off x="1928794" y="6429396"/>
            <a:ext cx="4357718"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45"/>
          <p:cNvGrpSpPr/>
          <p:nvPr userDrawn="1"/>
        </p:nvGrpSpPr>
        <p:grpSpPr>
          <a:xfrm>
            <a:off x="7070731" y="716741"/>
            <a:ext cx="1716111" cy="401643"/>
            <a:chOff x="7054884" y="727038"/>
            <a:chExt cx="1716111" cy="401643"/>
          </a:xfrm>
        </p:grpSpPr>
        <p:pic>
          <p:nvPicPr>
            <p:cNvPr id="47" name="Grafik 46"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48" name="Grafik 47"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49" name="Grafik 48"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50" name="Grafik 49"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51" name="Grafik 50"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Tree>
  </p:cSld>
  <p:clrMapOvr>
    <a:masterClrMapping/>
  </p:clrMapOvr>
  <p:transition spd="slow"/>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4" name="Rechteck 3"/>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Zitat:</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a:t>
            </a:r>
            <a:r>
              <a:rPr lang="de-DE" sz="1400" b="0" kern="1200" baseline="0" dirty="0" smtClean="0">
                <a:solidFill>
                  <a:schemeClr val="lt1"/>
                </a:solidFill>
                <a:latin typeface="+mn-lt"/>
                <a:ea typeface="+mn-ea"/>
                <a:cs typeface="+mn-cs"/>
              </a:rPr>
              <a:t> Folie wird zum Hervorheben eines einzelnen Zitats genutzt</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Der Zitierte muss genannt werden.</a:t>
            </a:r>
            <a:endParaRPr lang="de-DE" sz="1400" dirty="0" smtClean="0"/>
          </a:p>
        </p:txBody>
      </p:sp>
      <p:sp>
        <p:nvSpPr>
          <p:cNvPr id="6" name="Rechteck 5"/>
          <p:cNvSpPr/>
          <p:nvPr userDrawn="1"/>
        </p:nvSpPr>
        <p:spPr>
          <a:xfrm>
            <a:off x="323528" y="1052736"/>
            <a:ext cx="856895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userDrawn="1"/>
        </p:nvSpPr>
        <p:spPr>
          <a:xfrm>
            <a:off x="323528" y="1605808"/>
            <a:ext cx="1152128" cy="2400657"/>
          </a:xfrm>
          <a:prstGeom prst="rect">
            <a:avLst/>
          </a:prstGeom>
          <a:noFill/>
        </p:spPr>
        <p:txBody>
          <a:bodyPr wrap="square" rtlCol="0">
            <a:spAutoFit/>
          </a:bodyPr>
          <a:lstStyle/>
          <a:p>
            <a:pPr algn="l"/>
            <a:r>
              <a:rPr lang="de-DE" sz="15000" b="1" dirty="0" smtClean="0">
                <a:solidFill>
                  <a:schemeClr val="accent2"/>
                </a:solidFill>
              </a:rPr>
              <a:t>„</a:t>
            </a:r>
            <a:endParaRPr lang="de-DE" sz="15000" b="1" dirty="0">
              <a:solidFill>
                <a:schemeClr val="accent2"/>
              </a:solidFill>
            </a:endParaRPr>
          </a:p>
        </p:txBody>
      </p:sp>
      <p:sp>
        <p:nvSpPr>
          <p:cNvPr id="11" name="Textfeld 10"/>
          <p:cNvSpPr txBox="1"/>
          <p:nvPr userDrawn="1"/>
        </p:nvSpPr>
        <p:spPr>
          <a:xfrm>
            <a:off x="7740352" y="1427683"/>
            <a:ext cx="1152128" cy="2400657"/>
          </a:xfrm>
          <a:prstGeom prst="rect">
            <a:avLst/>
          </a:prstGeom>
          <a:noFill/>
        </p:spPr>
        <p:txBody>
          <a:bodyPr wrap="square" rtlCol="0">
            <a:spAutoFit/>
          </a:bodyPr>
          <a:lstStyle/>
          <a:p>
            <a:pPr algn="l"/>
            <a:r>
              <a:rPr lang="de-DE" sz="15000" b="1" dirty="0" smtClean="0">
                <a:solidFill>
                  <a:schemeClr val="accent2"/>
                </a:solidFill>
              </a:rPr>
              <a:t>“</a:t>
            </a:r>
            <a:endParaRPr lang="de-DE" sz="15000" b="1" dirty="0">
              <a:solidFill>
                <a:schemeClr val="accent2"/>
              </a:solidFill>
            </a:endParaRPr>
          </a:p>
        </p:txBody>
      </p:sp>
      <p:sp>
        <p:nvSpPr>
          <p:cNvPr id="8" name="Textplatzhalter 2"/>
          <p:cNvSpPr>
            <a:spLocks noGrp="1"/>
          </p:cNvSpPr>
          <p:nvPr>
            <p:ph type="body" sz="quarter" idx="10" hasCustomPrompt="1"/>
          </p:nvPr>
        </p:nvSpPr>
        <p:spPr>
          <a:xfrm>
            <a:off x="1387239" y="2479870"/>
            <a:ext cx="6408738" cy="1008782"/>
          </a:xfrm>
        </p:spPr>
        <p:txBody>
          <a:bodyPr/>
          <a:lstStyle>
            <a:lvl1pPr marL="0" indent="0">
              <a:buNone/>
              <a:defRPr sz="2400">
                <a:solidFill>
                  <a:schemeClr val="tx1"/>
                </a:solidFill>
              </a:defRPr>
            </a:lvl1pPr>
          </a:lstStyle>
          <a:p>
            <a:pPr algn="ctr"/>
            <a:r>
              <a:rPr lang="de-DE" sz="2800" b="1" dirty="0" smtClean="0"/>
              <a:t>Hier steht</a:t>
            </a:r>
            <a:r>
              <a:rPr lang="de-DE" sz="2800" b="1" baseline="0" dirty="0" smtClean="0"/>
              <a:t> das Zitat in mind. 22 und max. 28 </a:t>
            </a:r>
            <a:r>
              <a:rPr lang="de-DE" sz="2800" b="1" baseline="0" dirty="0" err="1" smtClean="0"/>
              <a:t>pt</a:t>
            </a:r>
            <a:r>
              <a:rPr lang="de-DE" sz="2800" b="1" baseline="0" dirty="0" smtClean="0"/>
              <a:t> und fett – je nach Länge.</a:t>
            </a:r>
            <a:endParaRPr lang="de-DE" sz="2800" b="1" dirty="0"/>
          </a:p>
        </p:txBody>
      </p:sp>
      <p:sp>
        <p:nvSpPr>
          <p:cNvPr id="9" name="Textplatzhalter 7"/>
          <p:cNvSpPr>
            <a:spLocks noGrp="1"/>
          </p:cNvSpPr>
          <p:nvPr>
            <p:ph type="body" sz="quarter" idx="11" hasCustomPrompt="1"/>
          </p:nvPr>
        </p:nvSpPr>
        <p:spPr>
          <a:xfrm>
            <a:off x="2400529" y="4293096"/>
            <a:ext cx="5399956" cy="504056"/>
          </a:xfrm>
        </p:spPr>
        <p:txBody>
          <a:bodyPr/>
          <a:lstStyle>
            <a:lvl1pPr marL="0" indent="0">
              <a:buNone/>
              <a:defRPr sz="2400"/>
            </a:lvl1pPr>
          </a:lstStyle>
          <a:p>
            <a:pPr algn="r"/>
            <a:r>
              <a:rPr lang="de-DE" sz="1800" b="0" dirty="0" smtClean="0">
                <a:solidFill>
                  <a:schemeClr val="accent2"/>
                </a:solidFill>
              </a:rPr>
              <a:t>Vorname Nachname des Zitierten</a:t>
            </a:r>
            <a:endParaRPr lang="de-DE" sz="1800" b="0" dirty="0">
              <a:solidFill>
                <a:schemeClr val="accent2"/>
              </a:solidFill>
            </a:endParaRPr>
          </a:p>
        </p:txBody>
      </p:sp>
    </p:spTree>
  </p:cSld>
  <p:clrMapOvr>
    <a:masterClrMapping/>
  </p:clrMapOvr>
  <p:transition spd="slow"/>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ellenverwei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smtClean="0"/>
              <a:t>Titelmasterformat durch Klicken bearbeiten</a:t>
            </a:r>
            <a:endParaRPr lang="de-DE" dirty="0"/>
          </a:p>
        </p:txBody>
      </p:sp>
      <p:pic>
        <p:nvPicPr>
          <p:cNvPr id="1026" name="Picture 2"/>
          <p:cNvPicPr>
            <a:picLocks noChangeArrowheads="1"/>
          </p:cNvPicPr>
          <p:nvPr userDrawn="1"/>
        </p:nvPicPr>
        <p:blipFill>
          <a:blip r:embed="rId2" cstate="print"/>
          <a:srcRect/>
          <a:stretch>
            <a:fillRect/>
          </a:stretch>
        </p:blipFill>
        <p:spPr bwMode="auto">
          <a:xfrm>
            <a:off x="7215206" y="1368000"/>
            <a:ext cx="1568794" cy="4847082"/>
          </a:xfrm>
          <a:prstGeom prst="rect">
            <a:avLst/>
          </a:prstGeom>
          <a:noFill/>
        </p:spPr>
      </p:pic>
      <p:sp>
        <p:nvSpPr>
          <p:cNvPr id="14" name="Textplatzhalter 13"/>
          <p:cNvSpPr>
            <a:spLocks noGrp="1"/>
          </p:cNvSpPr>
          <p:nvPr>
            <p:ph type="body" sz="quarter" idx="10" hasCustomPrompt="1"/>
          </p:nvPr>
        </p:nvSpPr>
        <p:spPr>
          <a:xfrm>
            <a:off x="357187" y="1368000"/>
            <a:ext cx="6715143" cy="4680000"/>
          </a:xfrm>
        </p:spPr>
        <p:txBody>
          <a:bodyPr>
            <a:normAutofit/>
          </a:bodyPr>
          <a:lstStyle>
            <a:lvl1pPr marL="1703388" indent="-1703388">
              <a:buNone/>
              <a:tabLst>
                <a:tab pos="1260475" algn="l"/>
              </a:tabLst>
              <a:defRPr sz="1800" b="0"/>
            </a:lvl1pPr>
          </a:lstStyle>
          <a:p>
            <a:pPr lvl="0"/>
            <a:r>
              <a:rPr lang="de-DE" dirty="0" smtClean="0"/>
              <a:t>[WWWW09] 	Die vier ersten Buchstaben des Autors und zweistelliges Jahr in eckiger Klammer, anschließend der eigentliche Text bestehend aus Autor(en), Titel, Erscheinungsort, Verlag, Jahr bzw. die URL und Datum des Abrufs</a:t>
            </a:r>
          </a:p>
        </p:txBody>
      </p:sp>
      <p:sp>
        <p:nvSpPr>
          <p:cNvPr id="5" name="Textfeld 4"/>
          <p:cNvSpPr txBox="1"/>
          <p:nvPr userDrawn="1"/>
        </p:nvSpPr>
        <p:spPr>
          <a:xfrm rot="1800000">
            <a:off x="-289634" y="2666337"/>
            <a:ext cx="9722325" cy="1446550"/>
          </a:xfrm>
          <a:prstGeom prst="rect">
            <a:avLst/>
          </a:prstGeom>
          <a:solidFill>
            <a:srgbClr val="00B050"/>
          </a:solidFill>
        </p:spPr>
        <p:txBody>
          <a:bodyPr wrap="square" rtlCol="0">
            <a:spAutoFit/>
          </a:bodyPr>
          <a:lstStyle/>
          <a:p>
            <a:r>
              <a:rPr lang="de-DE" sz="4400" b="1" dirty="0" smtClean="0">
                <a:solidFill>
                  <a:schemeClr val="bg1"/>
                </a:solidFill>
              </a:rPr>
              <a:t>ENTWURF – </a:t>
            </a:r>
            <a:br>
              <a:rPr lang="de-DE" sz="4400" b="1" dirty="0" smtClean="0">
                <a:solidFill>
                  <a:schemeClr val="bg1"/>
                </a:solidFill>
              </a:rPr>
            </a:br>
            <a:r>
              <a:rPr lang="de-DE" sz="4400" b="1" dirty="0" smtClean="0">
                <a:solidFill>
                  <a:schemeClr val="bg1"/>
                </a:solidFill>
              </a:rPr>
              <a:t>BITTE NOCH NICHT NUTZEN</a:t>
            </a:r>
            <a:endParaRPr lang="de-DE" sz="4400" b="1" dirty="0">
              <a:solidFill>
                <a:schemeClr val="bg1"/>
              </a:solidFill>
            </a:endParaRPr>
          </a:p>
        </p:txBody>
      </p:sp>
      <p:sp>
        <p:nvSpPr>
          <p:cNvPr id="7" name="Rechteck 6"/>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Quellenverweis:</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TODO: Foto OC</a:t>
            </a:r>
            <a:r>
              <a:rPr lang="de-DE" sz="1400" b="1" kern="1200" baseline="0" dirty="0" smtClean="0">
                <a:solidFill>
                  <a:schemeClr val="lt1"/>
                </a:solidFill>
                <a:latin typeface="+mn-lt"/>
                <a:ea typeface="+mn-ea"/>
                <a:cs typeface="+mn-cs"/>
              </a:rPr>
              <a:t> Bibliothek</a:t>
            </a:r>
            <a:endParaRPr lang="de-DE" sz="1400" dirty="0" smtClean="0"/>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ferenz">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smtClean="0"/>
              <a:t>Titelmasterformat durch Klicken bearbeiten</a:t>
            </a:r>
            <a:endParaRPr lang="de-DE"/>
          </a:p>
        </p:txBody>
      </p:sp>
      <p:sp>
        <p:nvSpPr>
          <p:cNvPr id="4" name="Rectangle 5"/>
          <p:cNvSpPr>
            <a:spLocks noChangeArrowheads="1"/>
          </p:cNvSpPr>
          <p:nvPr/>
        </p:nvSpPr>
        <p:spPr bwMode="auto">
          <a:xfrm>
            <a:off x="360000" y="2304000"/>
            <a:ext cx="2088000" cy="1440000"/>
          </a:xfrm>
          <a:prstGeom prst="rect">
            <a:avLst/>
          </a:prstGeom>
          <a:solidFill>
            <a:schemeClr val="bg2"/>
          </a:solidFill>
          <a:ln w="9525" algn="ctr">
            <a:noFill/>
            <a:miter lim="800000"/>
            <a:headEnd/>
            <a:tailEnd/>
          </a:ln>
          <a:effectLst/>
        </p:spPr>
        <p:txBody>
          <a:bodyPr lIns="90000" tIns="90000" rIns="90000" bIns="90000"/>
          <a:lstStyle/>
          <a:p>
            <a:pPr algn="r">
              <a:spcBef>
                <a:spcPct val="50000"/>
              </a:spcBef>
            </a:pPr>
            <a:r>
              <a:rPr lang="de-DE" sz="1400" dirty="0">
                <a:solidFill>
                  <a:schemeClr val="accent1"/>
                </a:solidFill>
              </a:rPr>
              <a:t>Projektbeschreibung</a:t>
            </a:r>
          </a:p>
        </p:txBody>
      </p:sp>
      <p:sp>
        <p:nvSpPr>
          <p:cNvPr id="6" name="Rectangle 7"/>
          <p:cNvSpPr>
            <a:spLocks noChangeArrowheads="1"/>
          </p:cNvSpPr>
          <p:nvPr/>
        </p:nvSpPr>
        <p:spPr bwMode="auto">
          <a:xfrm>
            <a:off x="360000" y="3816000"/>
            <a:ext cx="2088000" cy="648000"/>
          </a:xfrm>
          <a:prstGeom prst="rect">
            <a:avLst/>
          </a:prstGeom>
          <a:solidFill>
            <a:schemeClr val="bg2"/>
          </a:solidFill>
          <a:ln w="9525" algn="ctr">
            <a:noFill/>
            <a:miter lim="800000"/>
            <a:headEnd/>
            <a:tailEnd/>
          </a:ln>
          <a:effectLst/>
        </p:spPr>
        <p:txBody>
          <a:bodyPr lIns="90000" tIns="90000" rIns="90000" bIns="90000"/>
          <a:lstStyle/>
          <a:p>
            <a:pPr algn="r">
              <a:spcBef>
                <a:spcPct val="50000"/>
              </a:spcBef>
            </a:pPr>
            <a:r>
              <a:rPr lang="de-DE" sz="1400" dirty="0">
                <a:solidFill>
                  <a:schemeClr val="accent1"/>
                </a:solidFill>
              </a:rPr>
              <a:t>Projektdauer/-umfang</a:t>
            </a:r>
          </a:p>
        </p:txBody>
      </p:sp>
      <p:sp>
        <p:nvSpPr>
          <p:cNvPr id="7" name="Rectangle 8"/>
          <p:cNvSpPr>
            <a:spLocks noChangeArrowheads="1"/>
          </p:cNvSpPr>
          <p:nvPr/>
        </p:nvSpPr>
        <p:spPr bwMode="auto">
          <a:xfrm>
            <a:off x="360000" y="4536000"/>
            <a:ext cx="2088000" cy="1584000"/>
          </a:xfrm>
          <a:prstGeom prst="rect">
            <a:avLst/>
          </a:prstGeom>
          <a:solidFill>
            <a:schemeClr val="bg2"/>
          </a:solidFill>
          <a:ln w="9525" algn="ctr">
            <a:noFill/>
            <a:miter lim="800000"/>
            <a:headEnd/>
            <a:tailEnd/>
          </a:ln>
          <a:effectLst/>
        </p:spPr>
        <p:txBody>
          <a:bodyPr lIns="90000" tIns="90000" rIns="90000" bIns="90000"/>
          <a:lstStyle/>
          <a:p>
            <a:pPr algn="r">
              <a:spcBef>
                <a:spcPct val="50000"/>
              </a:spcBef>
            </a:pPr>
            <a:r>
              <a:rPr lang="de-DE" sz="1400" dirty="0">
                <a:solidFill>
                  <a:schemeClr val="accent1"/>
                </a:solidFill>
              </a:rPr>
              <a:t>Kundennutzen</a:t>
            </a:r>
          </a:p>
        </p:txBody>
      </p:sp>
      <p:sp>
        <p:nvSpPr>
          <p:cNvPr id="13" name="Bildplatzhalter 12"/>
          <p:cNvSpPr>
            <a:spLocks noGrp="1"/>
          </p:cNvSpPr>
          <p:nvPr>
            <p:ph type="pic" sz="quarter" idx="10" hasCustomPrompt="1"/>
          </p:nvPr>
        </p:nvSpPr>
        <p:spPr>
          <a:xfrm>
            <a:off x="360000" y="1368000"/>
            <a:ext cx="2088000" cy="864000"/>
          </a:xfrm>
          <a:solidFill>
            <a:schemeClr val="accent4"/>
          </a:solidFill>
        </p:spPr>
        <p:txBody>
          <a:bodyPr anchor="ctr" anchorCtr="1"/>
          <a:lstStyle>
            <a:lvl1pPr algn="ctr">
              <a:buNone/>
              <a:defRPr/>
            </a:lvl1pPr>
          </a:lstStyle>
          <a:p>
            <a:r>
              <a:rPr lang="de-DE" smtClean="0"/>
              <a:t>&lt;Kundenlogo&gt;</a:t>
            </a:r>
            <a:endParaRPr lang="de-DE"/>
          </a:p>
        </p:txBody>
      </p:sp>
      <p:sp>
        <p:nvSpPr>
          <p:cNvPr id="15" name="Textplatzhalter 14"/>
          <p:cNvSpPr>
            <a:spLocks noGrp="1"/>
          </p:cNvSpPr>
          <p:nvPr>
            <p:ph type="body" sz="quarter" idx="11" hasCustomPrompt="1"/>
          </p:nvPr>
        </p:nvSpPr>
        <p:spPr>
          <a:xfrm>
            <a:off x="2520000" y="1368000"/>
            <a:ext cx="6264000" cy="864000"/>
          </a:xfrm>
          <a:solidFill>
            <a:schemeClr val="bg2"/>
          </a:solidFill>
        </p:spPr>
        <p:txBody>
          <a:bodyPr anchor="ctr" anchorCtr="0"/>
          <a:lstStyle>
            <a:lvl1pPr>
              <a:buNone/>
              <a:defRPr>
                <a:solidFill>
                  <a:schemeClr val="tx1"/>
                </a:solidFill>
              </a:defRPr>
            </a:lvl1pPr>
          </a:lstStyle>
          <a:p>
            <a:pPr lvl="0"/>
            <a:r>
              <a:rPr lang="de-DE" dirty="0" smtClean="0"/>
              <a:t>&lt;Kunde/Branche&gt;</a:t>
            </a:r>
          </a:p>
        </p:txBody>
      </p:sp>
      <p:sp>
        <p:nvSpPr>
          <p:cNvPr id="24" name="Textplatzhalter 23"/>
          <p:cNvSpPr>
            <a:spLocks noGrp="1"/>
          </p:cNvSpPr>
          <p:nvPr>
            <p:ph type="body" sz="quarter" idx="12" hasCustomPrompt="1"/>
          </p:nvPr>
        </p:nvSpPr>
        <p:spPr>
          <a:xfrm>
            <a:off x="2520000" y="2304000"/>
            <a:ext cx="6264000" cy="1440000"/>
          </a:xfrm>
        </p:spPr>
        <p:txBody>
          <a:bodyPr>
            <a:normAutofit/>
          </a:bodyPr>
          <a:lstStyle>
            <a:lvl1pPr>
              <a:defRPr sz="1400"/>
            </a:lvl1pPr>
          </a:lstStyle>
          <a:p>
            <a:pPr lvl="0"/>
            <a:r>
              <a:rPr lang="de-DE" smtClean="0"/>
              <a:t>&lt;Hier sollte eine Kurzbeschreibung des Projektes stehen (2-3 Stichpunkte)&gt;</a:t>
            </a:r>
            <a:endParaRPr lang="de-DE"/>
          </a:p>
        </p:txBody>
      </p:sp>
      <p:sp>
        <p:nvSpPr>
          <p:cNvPr id="25" name="Textplatzhalter 23"/>
          <p:cNvSpPr>
            <a:spLocks noGrp="1"/>
          </p:cNvSpPr>
          <p:nvPr>
            <p:ph type="body" sz="quarter" idx="13" hasCustomPrompt="1"/>
          </p:nvPr>
        </p:nvSpPr>
        <p:spPr>
          <a:xfrm>
            <a:off x="2520000" y="3816000"/>
            <a:ext cx="6264000" cy="648000"/>
          </a:xfrm>
        </p:spPr>
        <p:txBody>
          <a:bodyPr>
            <a:noAutofit/>
          </a:bodyPr>
          <a:lstStyle>
            <a:lvl1pPr>
              <a:defRPr sz="1400"/>
            </a:lvl1pPr>
          </a:lstStyle>
          <a:p>
            <a:pPr lvl="0"/>
            <a:r>
              <a:rPr lang="de-DE" smtClean="0"/>
              <a:t>&lt;Projektdauer in Monaten/Jahren&gt;</a:t>
            </a:r>
            <a:br>
              <a:rPr lang="de-DE" smtClean="0"/>
            </a:br>
            <a:r>
              <a:rPr lang="de-DE" smtClean="0"/>
              <a:t>&lt;Projektumfang (Anzahl Personen Kunde und OC / Personentage)&gt;</a:t>
            </a:r>
            <a:endParaRPr lang="de-DE"/>
          </a:p>
        </p:txBody>
      </p:sp>
      <p:sp>
        <p:nvSpPr>
          <p:cNvPr id="26" name="Textplatzhalter 23"/>
          <p:cNvSpPr>
            <a:spLocks noGrp="1"/>
          </p:cNvSpPr>
          <p:nvPr>
            <p:ph type="body" sz="quarter" idx="14" hasCustomPrompt="1"/>
          </p:nvPr>
        </p:nvSpPr>
        <p:spPr>
          <a:xfrm>
            <a:off x="2520000" y="4536000"/>
            <a:ext cx="6264000" cy="1584000"/>
          </a:xfrm>
        </p:spPr>
        <p:txBody>
          <a:bodyPr>
            <a:normAutofit/>
          </a:bodyPr>
          <a:lstStyle>
            <a:lvl1pPr>
              <a:defRPr sz="1400"/>
            </a:lvl1pPr>
          </a:lstStyle>
          <a:p>
            <a:pPr lvl="0"/>
            <a:r>
              <a:rPr lang="de-DE" smtClean="0"/>
              <a:t>&lt;Hier sollte kurz der Kundennutzen beschrieben werden (2-3 Stichpunkte)&gt;</a:t>
            </a:r>
            <a:endParaRPr lang="de-DE"/>
          </a:p>
        </p:txBody>
      </p:sp>
      <p:sp>
        <p:nvSpPr>
          <p:cNvPr id="11" name="Textfeld 10"/>
          <p:cNvSpPr txBox="1"/>
          <p:nvPr userDrawn="1"/>
        </p:nvSpPr>
        <p:spPr>
          <a:xfrm rot="1800000">
            <a:off x="-292783" y="2705725"/>
            <a:ext cx="9769323" cy="1446550"/>
          </a:xfrm>
          <a:prstGeom prst="rect">
            <a:avLst/>
          </a:prstGeom>
          <a:solidFill>
            <a:srgbClr val="00B050"/>
          </a:solidFill>
        </p:spPr>
        <p:txBody>
          <a:bodyPr wrap="square" rtlCol="0">
            <a:spAutoFit/>
          </a:bodyPr>
          <a:lstStyle/>
          <a:p>
            <a:r>
              <a:rPr lang="de-DE" sz="4400" b="1" dirty="0" smtClean="0">
                <a:solidFill>
                  <a:schemeClr val="bg1"/>
                </a:solidFill>
              </a:rPr>
              <a:t>ENTWURF – </a:t>
            </a:r>
            <a:br>
              <a:rPr lang="de-DE" sz="4400" b="1" dirty="0" smtClean="0">
                <a:solidFill>
                  <a:schemeClr val="bg1"/>
                </a:solidFill>
              </a:rPr>
            </a:br>
            <a:r>
              <a:rPr lang="de-DE" sz="4400" b="1" dirty="0" smtClean="0">
                <a:solidFill>
                  <a:schemeClr val="bg1"/>
                </a:solidFill>
              </a:rPr>
              <a:t>BITTE NOCH NICHT NUTZEN</a:t>
            </a:r>
            <a:endParaRPr lang="de-DE" sz="4400" b="1" dirty="0">
              <a:solidFill>
                <a:schemeClr val="bg1"/>
              </a:solidFill>
            </a:endParaRPr>
          </a:p>
        </p:txBody>
      </p:sp>
      <p:sp>
        <p:nvSpPr>
          <p:cNvPr id="12" name="Rechteck 11"/>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Referenz:</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TODO: Inhalt und Form.</a:t>
            </a:r>
            <a:endParaRPr lang="de-DE" sz="1400" dirty="0" smtClean="0"/>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euerungsseite (NICHT NUTZEN!)">
    <p:spTree>
      <p:nvGrpSpPr>
        <p:cNvPr id="1" name=""/>
        <p:cNvGrpSpPr/>
        <p:nvPr/>
      </p:nvGrpSpPr>
      <p:grpSpPr>
        <a:xfrm>
          <a:off x="0" y="0"/>
          <a:ext cx="0" cy="0"/>
          <a:chOff x="0" y="0"/>
          <a:chExt cx="0" cy="0"/>
        </a:xfrm>
      </p:grpSpPr>
      <p:sp>
        <p:nvSpPr>
          <p:cNvPr id="3" name="Rechteck 2"/>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Steuerungsseite</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Dieses Layout wird nicht in Präsentationen genutzt</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Dient zur Steuerung und um Metainformationen zu halten.</a:t>
            </a:r>
            <a:endParaRPr lang="de-DE" sz="1400" dirty="0" smtClean="0"/>
          </a:p>
        </p:txBody>
      </p:sp>
      <p:sp>
        <p:nvSpPr>
          <p:cNvPr id="4" name="Rechteck 3"/>
          <p:cNvSpPr/>
          <p:nvPr userDrawn="1"/>
        </p:nvSpPr>
        <p:spPr>
          <a:xfrm>
            <a:off x="0" y="0"/>
            <a:ext cx="9144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Steuerungsseite</a:t>
            </a:r>
          </a:p>
        </p:txBody>
      </p:sp>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für Veranstaltungen">
    <p:spTree>
      <p:nvGrpSpPr>
        <p:cNvPr id="1" name=""/>
        <p:cNvGrpSpPr/>
        <p:nvPr/>
      </p:nvGrpSpPr>
      <p:grpSpPr>
        <a:xfrm>
          <a:off x="0" y="0"/>
          <a:ext cx="0" cy="0"/>
          <a:chOff x="0" y="0"/>
          <a:chExt cx="0" cy="0"/>
        </a:xfrm>
      </p:grpSpPr>
      <p:pic>
        <p:nvPicPr>
          <p:cNvPr id="34" name="Picture 7" descr="Titel_Hintergrund"/>
          <p:cNvPicPr>
            <a:picLocks noChangeAspect="1" noChangeArrowheads="1"/>
          </p:cNvPicPr>
          <p:nvPr userDrawn="1"/>
        </p:nvPicPr>
        <p:blipFill>
          <a:blip r:embed="rId2" cstate="print"/>
          <a:srcRect/>
          <a:stretch>
            <a:fillRect/>
          </a:stretch>
        </p:blipFill>
        <p:spPr bwMode="auto">
          <a:xfrm>
            <a:off x="7072330" y="1285860"/>
            <a:ext cx="1714512" cy="1714512"/>
          </a:xfrm>
          <a:prstGeom prst="rect">
            <a:avLst/>
          </a:prstGeom>
          <a:noFill/>
          <a:ln w="9525">
            <a:noFill/>
            <a:miter lim="800000"/>
            <a:headEnd/>
            <a:tailEnd/>
          </a:ln>
        </p:spPr>
      </p:pic>
      <p:sp>
        <p:nvSpPr>
          <p:cNvPr id="15" name="Rechteck 14"/>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dirty="0" smtClean="0">
              <a:solidFill>
                <a:srgbClr val="1E2956"/>
              </a:solidFill>
              <a:latin typeface="+mj-lt"/>
              <a:ea typeface="+mj-ea"/>
              <a:cs typeface="+mj-cs"/>
            </a:endParaRPr>
          </a:p>
        </p:txBody>
      </p:sp>
      <p:grpSp>
        <p:nvGrpSpPr>
          <p:cNvPr id="2" name="Gruppieren 28"/>
          <p:cNvGrpSpPr/>
          <p:nvPr userDrawn="1"/>
        </p:nvGrpSpPr>
        <p:grpSpPr>
          <a:xfrm>
            <a:off x="180000" y="6215082"/>
            <a:ext cx="8785225" cy="428628"/>
            <a:chOff x="180000" y="6215082"/>
            <a:chExt cx="8785225" cy="428628"/>
          </a:xfrm>
        </p:grpSpPr>
        <p:sp>
          <p:nvSpPr>
            <p:cNvPr id="27" name="Rechteck 26"/>
            <p:cNvSpPr/>
            <p:nvPr userDrawn="1"/>
          </p:nvSpPr>
          <p:spPr>
            <a:xfrm>
              <a:off x="357158" y="621508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dirty="0"/>
            </a:p>
          </p:txBody>
        </p:sp>
      </p:grpSp>
      <p:sp>
        <p:nvSpPr>
          <p:cNvPr id="30"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dirty="0"/>
          </a:p>
        </p:txBody>
      </p:sp>
      <p:sp>
        <p:nvSpPr>
          <p:cNvPr id="12" name="Inhaltsplatzhalter 11"/>
          <p:cNvSpPr>
            <a:spLocks noGrp="1"/>
          </p:cNvSpPr>
          <p:nvPr>
            <p:ph sz="quarter" idx="10" hasCustomPrompt="1"/>
          </p:nvPr>
        </p:nvSpPr>
        <p:spPr>
          <a:xfrm>
            <a:off x="357188" y="3071826"/>
            <a:ext cx="5857886" cy="2357438"/>
          </a:xfrm>
        </p:spPr>
        <p:txBody>
          <a:bodyPr>
            <a:noAutofit/>
          </a:bodyPr>
          <a:lstStyle>
            <a:lvl1pPr marL="0" indent="0">
              <a:buNone/>
              <a:defRPr b="0"/>
            </a:lvl1pPr>
          </a:lstStyle>
          <a:p>
            <a:pPr>
              <a:lnSpc>
                <a:spcPts val="2100"/>
              </a:lnSpc>
            </a:pPr>
            <a:r>
              <a:rPr lang="de-DE" sz="1800" b="1" dirty="0" smtClean="0"/>
              <a:t>&lt;Name&gt;, &lt;Funktion&gt;</a:t>
            </a:r>
            <a:br>
              <a:rPr lang="de-DE" sz="1800" b="1" dirty="0" smtClean="0"/>
            </a:br>
            <a:r>
              <a:rPr lang="de-DE" sz="1400" dirty="0" smtClean="0"/>
              <a:t>OPITZ CONSULTING &lt;Niederlassung&gt; GmbH</a:t>
            </a:r>
            <a:br>
              <a:rPr lang="de-DE" sz="1400" dirty="0" smtClean="0"/>
            </a:br>
            <a:r>
              <a:rPr lang="de-DE" sz="1400" dirty="0" smtClean="0"/>
              <a:t/>
            </a:r>
            <a:br>
              <a:rPr lang="de-DE" sz="1400" dirty="0" smtClean="0"/>
            </a:br>
            <a:r>
              <a:rPr lang="de-DE" sz="1800" b="1" dirty="0" smtClean="0"/>
              <a:t>&lt;Name&gt;, &lt;Funktion&gt;</a:t>
            </a:r>
            <a:br>
              <a:rPr lang="de-DE" sz="1800" b="1" dirty="0" smtClean="0"/>
            </a:br>
            <a:r>
              <a:rPr lang="de-DE" sz="1400" dirty="0" smtClean="0"/>
              <a:t>OPITZ CONSULTING &lt;Niederlassung&gt; GmbH</a:t>
            </a:r>
            <a:endParaRPr lang="de-DE" sz="1400" dirty="0"/>
          </a:p>
        </p:txBody>
      </p:sp>
      <p:sp>
        <p:nvSpPr>
          <p:cNvPr id="3" name="Untertitel 2"/>
          <p:cNvSpPr>
            <a:spLocks noGrp="1"/>
          </p:cNvSpPr>
          <p:nvPr>
            <p:ph type="subTitle" idx="1" hasCustomPrompt="1"/>
          </p:nvPr>
        </p:nvSpPr>
        <p:spPr>
          <a:xfrm>
            <a:off x="357158" y="2071678"/>
            <a:ext cx="5857916" cy="857256"/>
          </a:xfrm>
        </p:spPr>
        <p:txBody>
          <a:bodyPr>
            <a:noAutofit/>
          </a:bodyPr>
          <a:lstStyle>
            <a:lvl1pPr marL="0" indent="0" algn="l">
              <a:lnSpc>
                <a:spcPts val="3000"/>
              </a:lnSpc>
              <a:spcBef>
                <a:spcPts val="0"/>
              </a:spcBef>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(Vortragsuntertitel max. 2zeilig)</a:t>
            </a:r>
            <a:endParaRPr lang="de-DE" dirty="0"/>
          </a:p>
        </p:txBody>
      </p:sp>
      <p:sp>
        <p:nvSpPr>
          <p:cNvPr id="17" name="Inhaltsplatzhalter 16"/>
          <p:cNvSpPr>
            <a:spLocks noGrp="1"/>
          </p:cNvSpPr>
          <p:nvPr>
            <p:ph sz="quarter" idx="11" hasCustomPrompt="1"/>
          </p:nvPr>
        </p:nvSpPr>
        <p:spPr>
          <a:xfrm>
            <a:off x="357158" y="5929330"/>
            <a:ext cx="5857915" cy="285752"/>
          </a:xfrm>
        </p:spPr>
        <p:txBody>
          <a:bodyPr>
            <a:noAutofit/>
          </a:bodyPr>
          <a:lstStyle>
            <a:lvl1pPr>
              <a:buNone/>
              <a:defRPr sz="1400" b="0">
                <a:solidFill>
                  <a:schemeClr val="tx2"/>
                </a:solidFill>
              </a:defRPr>
            </a:lvl1pPr>
          </a:lstStyle>
          <a:p>
            <a:pPr lvl="0"/>
            <a:r>
              <a:rPr lang="de-DE" smtClean="0"/>
              <a:t>&lt;Ort&gt;, &lt;Datum ggf. Uhrzeit&gt;</a:t>
            </a:r>
            <a:endParaRPr lang="de-DE"/>
          </a:p>
        </p:txBody>
      </p:sp>
      <p:pic>
        <p:nvPicPr>
          <p:cNvPr id="16" name="Grafik 15" descr="Logo.jpg"/>
          <p:cNvPicPr>
            <a:picLocks noChangeAspect="1"/>
          </p:cNvPicPr>
          <p:nvPr userDrawn="1"/>
        </p:nvPicPr>
        <p:blipFill>
          <a:blip r:embed="rId3" cstate="print"/>
          <a:stretch>
            <a:fillRect/>
          </a:stretch>
        </p:blipFill>
        <p:spPr>
          <a:xfrm>
            <a:off x="353600" y="291754"/>
            <a:ext cx="1189260" cy="452550"/>
          </a:xfrm>
          <a:prstGeom prst="rect">
            <a:avLst/>
          </a:prstGeom>
        </p:spPr>
      </p:pic>
      <p:sp>
        <p:nvSpPr>
          <p:cNvPr id="21" name="Line 18"/>
          <p:cNvSpPr>
            <a:spLocks noChangeShapeType="1"/>
          </p:cNvSpPr>
          <p:nvPr userDrawn="1"/>
        </p:nvSpPr>
        <p:spPr bwMode="auto">
          <a:xfrm>
            <a:off x="358775" y="1857364"/>
            <a:ext cx="6588000" cy="0"/>
          </a:xfrm>
          <a:prstGeom prst="line">
            <a:avLst/>
          </a:prstGeom>
          <a:noFill/>
          <a:ln w="9525">
            <a:solidFill>
              <a:srgbClr val="B1B3B3"/>
            </a:solidFill>
            <a:round/>
            <a:headEnd/>
            <a:tailEnd/>
          </a:ln>
        </p:spPr>
        <p:txBody>
          <a:bodyPr wrap="none" anchor="ctr"/>
          <a:lstStyle/>
          <a:p>
            <a:endParaRPr lang="de-DE" dirty="0"/>
          </a:p>
        </p:txBody>
      </p:sp>
      <p:sp>
        <p:nvSpPr>
          <p:cNvPr id="36" name="Rechteck 35"/>
          <p:cNvSpPr/>
          <p:nvPr userDrawn="1"/>
        </p:nvSpPr>
        <p:spPr>
          <a:xfrm>
            <a:off x="-3060848" y="0"/>
            <a:ext cx="2703626" cy="38610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Titelfolie</a:t>
            </a:r>
            <a:r>
              <a:rPr lang="de-DE" b="1" baseline="0" dirty="0" smtClean="0"/>
              <a:t> für Veranstaltungen</a:t>
            </a:r>
            <a:endParaRPr lang="de-DE" b="1" dirty="0" smtClean="0"/>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Damit beginnt ein Vortrag in einer OC Veranstaltung.</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Haupttitel: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Untertitel: </a:t>
            </a:r>
            <a:r>
              <a:rPr lang="de-DE" sz="1400" b="1" kern="1200" baseline="0" dirty="0" err="1" smtClean="0">
                <a:solidFill>
                  <a:schemeClr val="lt1"/>
                </a:solidFill>
                <a:latin typeface="+mn-lt"/>
                <a:ea typeface="+mn-ea"/>
                <a:cs typeface="+mn-cs"/>
              </a:rPr>
              <a:t>max</a:t>
            </a:r>
            <a:r>
              <a:rPr lang="de-DE" sz="1400" b="1" kern="1200" baseline="0" dirty="0" smtClean="0">
                <a:solidFill>
                  <a:schemeClr val="lt1"/>
                </a:solidFill>
                <a:latin typeface="+mn-lt"/>
                <a:ea typeface="+mn-ea"/>
                <a:cs typeface="+mn-cs"/>
              </a:rPr>
              <a:t> 2. 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Referent: </a:t>
            </a:r>
            <a:r>
              <a:rPr lang="de-DE" sz="1400" b="0" kern="1200" baseline="0" dirty="0" smtClean="0">
                <a:solidFill>
                  <a:schemeClr val="lt1"/>
                </a:solidFill>
                <a:latin typeface="+mn-lt"/>
                <a:ea typeface="+mn-ea"/>
                <a:cs typeface="+mn-cs"/>
              </a:rPr>
              <a:t>Name, Funktion,</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OC Niederlassung</a:t>
            </a:r>
            <a:endParaRPr lang="de-DE" sz="1400" b="0" kern="1200" dirty="0" smtClean="0">
              <a:solidFill>
                <a:schemeClr val="lt1"/>
              </a:solidFill>
              <a:latin typeface="+mn-lt"/>
              <a:ea typeface="+mn-ea"/>
              <a:cs typeface="+mn-cs"/>
            </a:endParaRPr>
          </a:p>
          <a:p>
            <a:pPr marL="180975" indent="-180975">
              <a:buFont typeface="Arial" pitchFamily="34" charset="0"/>
              <a:buChar char="•"/>
            </a:pPr>
            <a:r>
              <a:rPr lang="de-DE" sz="1400" b="1" dirty="0" smtClean="0"/>
              <a:t>Kapitelnummer:</a:t>
            </a:r>
            <a:br>
              <a:rPr lang="de-DE" sz="1400" b="1" dirty="0" smtClean="0"/>
            </a:br>
            <a:r>
              <a:rPr lang="de-DE" sz="1400" b="1" dirty="0" smtClean="0"/>
              <a:t>Die Nummer</a:t>
            </a:r>
            <a:r>
              <a:rPr lang="de-DE" sz="1400" b="1" baseline="0" dirty="0" smtClean="0"/>
              <a:t> des Vortrags</a:t>
            </a:r>
            <a:br>
              <a:rPr lang="de-DE" sz="1400" b="1" baseline="0" dirty="0" smtClean="0"/>
            </a:br>
            <a:r>
              <a:rPr lang="de-DE" sz="1400" b="1" baseline="0" dirty="0" smtClean="0"/>
              <a:t>in der Tagesagenda</a:t>
            </a:r>
          </a:p>
          <a:p>
            <a:pPr marL="180975" indent="-180975">
              <a:buFont typeface="Arial" pitchFamily="34" charset="0"/>
              <a:buChar char="•"/>
            </a:pPr>
            <a:r>
              <a:rPr lang="de-DE" sz="1400" b="1" baseline="0" dirty="0" smtClean="0"/>
              <a:t>Im Quadrat darunter sollte ein Bild zum Tätigkeitsfeld oder ein </a:t>
            </a:r>
            <a:r>
              <a:rPr lang="de-DE" sz="1400" b="1" baseline="0" dirty="0" err="1" smtClean="0"/>
              <a:t>Keyvisual</a:t>
            </a:r>
            <a:r>
              <a:rPr lang="de-DE" sz="1400" b="1" baseline="0" dirty="0" smtClean="0"/>
              <a:t> zum Thema eingefügt werden</a:t>
            </a:r>
            <a:endParaRPr lang="de-DE" sz="1400" dirty="0" smtClean="0"/>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
        <p:nvSpPr>
          <p:cNvPr id="26" name="Titel 25"/>
          <p:cNvSpPr>
            <a:spLocks noGrp="1"/>
          </p:cNvSpPr>
          <p:nvPr>
            <p:ph type="title"/>
          </p:nvPr>
        </p:nvSpPr>
        <p:spPr>
          <a:xfrm>
            <a:off x="357158" y="928670"/>
            <a:ext cx="6572296" cy="784800"/>
          </a:xfrm>
        </p:spPr>
        <p:txBody>
          <a:bodyPr/>
          <a:lstStyle>
            <a:lvl1pPr>
              <a:defRPr sz="3800"/>
            </a:lvl1pPr>
          </a:lstStyle>
          <a:p>
            <a:r>
              <a:rPr lang="de-DE" dirty="0" smtClean="0"/>
              <a:t>Titelmasterformat durch Klicken bearbeiten</a:t>
            </a:r>
            <a:endParaRPr lang="de-DE" dirty="0"/>
          </a:p>
        </p:txBody>
      </p:sp>
      <p:sp>
        <p:nvSpPr>
          <p:cNvPr id="33" name="Textplatzhalter 32"/>
          <p:cNvSpPr>
            <a:spLocks noGrp="1"/>
          </p:cNvSpPr>
          <p:nvPr>
            <p:ph type="body" sz="quarter" idx="12" hasCustomPrompt="1"/>
          </p:nvPr>
        </p:nvSpPr>
        <p:spPr>
          <a:xfrm>
            <a:off x="7072330" y="1285872"/>
            <a:ext cx="1714512" cy="1714500"/>
          </a:xfrm>
          <a:solidFill>
            <a:srgbClr val="979A99">
              <a:alpha val="40000"/>
            </a:srgbClr>
          </a:solidFill>
          <a:ln w="9525">
            <a:solidFill>
              <a:srgbClr val="979A99">
                <a:alpha val="40000"/>
              </a:srgbClr>
            </a:solidFill>
          </a:ln>
        </p:spPr>
        <p:txBody>
          <a:bodyPr anchor="ctr" anchorCtr="0">
            <a:noAutofit/>
          </a:bodyPr>
          <a:lstStyle>
            <a:lvl1pPr algn="ctr">
              <a:buNone/>
              <a:defRPr sz="9600">
                <a:solidFill>
                  <a:schemeClr val="bg1"/>
                </a:solidFill>
              </a:defRPr>
            </a:lvl1pPr>
            <a:lvl2pPr algn="ctr">
              <a:buNone/>
              <a:defRPr sz="9600">
                <a:solidFill>
                  <a:schemeClr val="tx1"/>
                </a:solidFill>
              </a:defRPr>
            </a:lvl2pPr>
            <a:lvl3pPr algn="ctr">
              <a:buNone/>
              <a:defRPr sz="9600">
                <a:solidFill>
                  <a:schemeClr val="tx1"/>
                </a:solidFill>
              </a:defRPr>
            </a:lvl3pPr>
            <a:lvl4pPr algn="ctr">
              <a:buNone/>
              <a:defRPr sz="9600">
                <a:solidFill>
                  <a:schemeClr val="tx1"/>
                </a:solidFill>
              </a:defRPr>
            </a:lvl4pPr>
            <a:lvl5pPr algn="ctr">
              <a:buNone/>
              <a:defRPr sz="9600">
                <a:solidFill>
                  <a:schemeClr val="tx1"/>
                </a:solidFill>
              </a:defRPr>
            </a:lvl5pPr>
          </a:lstStyle>
          <a:p>
            <a:pPr lvl="0"/>
            <a:r>
              <a:rPr lang="de-DE" dirty="0" smtClean="0"/>
              <a:t>99</a:t>
            </a:r>
            <a:endParaRPr lang="de-DE" dirty="0"/>
          </a:p>
        </p:txBody>
      </p:sp>
      <p:sp>
        <p:nvSpPr>
          <p:cNvPr id="25" name="Rechteck 24"/>
          <p:cNvSpPr/>
          <p:nvPr userDrawn="1"/>
        </p:nvSpPr>
        <p:spPr>
          <a:xfrm>
            <a:off x="1928794" y="6429396"/>
            <a:ext cx="4357718"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45"/>
          <p:cNvGrpSpPr/>
          <p:nvPr userDrawn="1"/>
        </p:nvGrpSpPr>
        <p:grpSpPr>
          <a:xfrm>
            <a:off x="7070731" y="716741"/>
            <a:ext cx="1716111" cy="401643"/>
            <a:chOff x="7054884" y="727038"/>
            <a:chExt cx="1716111" cy="401643"/>
          </a:xfrm>
        </p:grpSpPr>
        <p:pic>
          <p:nvPicPr>
            <p:cNvPr id="47" name="Grafik 46"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48" name="Grafik 47"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49" name="Grafik 48"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50" name="Grafik 49"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51" name="Grafik 50"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
        <p:nvSpPr>
          <p:cNvPr id="24" name="Bildplatzhalter 18"/>
          <p:cNvSpPr>
            <a:spLocks noGrp="1"/>
          </p:cNvSpPr>
          <p:nvPr>
            <p:ph type="pic" sz="quarter" idx="13" hasCustomPrompt="1"/>
          </p:nvPr>
        </p:nvSpPr>
        <p:spPr>
          <a:xfrm>
            <a:off x="7067588" y="3154455"/>
            <a:ext cx="1713600" cy="1713600"/>
          </a:xfrm>
        </p:spPr>
        <p:txBody>
          <a:bodyPr/>
          <a:lstStyle>
            <a:lvl1pPr>
              <a:buNone/>
              <a:defRPr baseline="0"/>
            </a:lvl1pPr>
          </a:lstStyle>
          <a:p>
            <a:r>
              <a:rPr lang="de-DE" dirty="0" smtClean="0"/>
              <a:t>&lt;Bild zu Tätigkeitsfeld oder </a:t>
            </a:r>
            <a:r>
              <a:rPr lang="de-DE" dirty="0" err="1" smtClean="0"/>
              <a:t>Keyvisual</a:t>
            </a:r>
            <a:r>
              <a:rPr lang="de-DE" dirty="0" smtClean="0"/>
              <a:t> zu Thema&gt;</a:t>
            </a:r>
            <a:endParaRPr lang="de-DE" dirty="0"/>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000" y="216000"/>
            <a:ext cx="8426842" cy="864000"/>
          </a:xfrm>
        </p:spPr>
        <p:txBody>
          <a:bodyPr/>
          <a:lstStyle>
            <a:lvl1pPr>
              <a:lnSpc>
                <a:spcPts val="3000"/>
              </a:lnSpc>
              <a:defRPr sz="2800" baseline="0"/>
            </a:lvl1pPr>
          </a:lstStyle>
          <a:p>
            <a:r>
              <a:rPr lang="de-DE" dirty="0" smtClean="0"/>
              <a:t>(Folientitel max. 2zeilig)</a:t>
            </a:r>
            <a:endParaRPr lang="de-DE" dirty="0"/>
          </a:p>
        </p:txBody>
      </p:sp>
      <p:sp>
        <p:nvSpPr>
          <p:cNvPr id="3" name="Inhaltsplatzhalter 2"/>
          <p:cNvSpPr>
            <a:spLocks noGrp="1"/>
          </p:cNvSpPr>
          <p:nvPr>
            <p:ph idx="1"/>
          </p:nvPr>
        </p:nvSpPr>
        <p:spPr>
          <a:xfrm>
            <a:off x="360000" y="1367999"/>
            <a:ext cx="8424000" cy="4824000"/>
          </a:xfrm>
        </p:spPr>
        <p:txBody>
          <a:bodyPr>
            <a:noAutofit/>
          </a:bodyPr>
          <a:lstStyle>
            <a:lvl1pPr marL="355600" indent="-355600">
              <a:spcBef>
                <a:spcPts val="1200"/>
              </a:spcBef>
              <a:defRPr sz="2200"/>
            </a:lvl1pPr>
            <a:lvl2pPr marL="627063" indent="-271463">
              <a:defRPr/>
            </a:lvl2pPr>
            <a:lvl3pPr marL="900113" indent="-273050">
              <a:defRPr/>
            </a:lvl3pPr>
            <a:lvl4pPr marL="1077913" indent="-177800">
              <a:buFont typeface="Wingdings" pitchFamily="2" charset="2"/>
              <a:buChar char=""/>
              <a:defRPr/>
            </a:lvl4pPr>
            <a:lvl5pPr marL="1255713" indent="-17780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Line 18"/>
          <p:cNvSpPr>
            <a:spLocks noChangeShapeType="1"/>
          </p:cNvSpPr>
          <p:nvPr userDrawn="1"/>
        </p:nvSpPr>
        <p:spPr bwMode="auto">
          <a:xfrm>
            <a:off x="358775" y="1152000"/>
            <a:ext cx="8424000" cy="0"/>
          </a:xfrm>
          <a:prstGeom prst="line">
            <a:avLst/>
          </a:prstGeom>
          <a:noFill/>
          <a:ln w="9525">
            <a:solidFill>
              <a:srgbClr val="B1B3B3"/>
            </a:solidFill>
            <a:round/>
            <a:headEnd/>
            <a:tailEnd/>
          </a:ln>
        </p:spPr>
        <p:txBody>
          <a:bodyPr wrap="none" anchor="ctr"/>
          <a:lstStyle/>
          <a:p>
            <a:endParaRPr lang="de-DE"/>
          </a:p>
        </p:txBody>
      </p:sp>
      <p:sp>
        <p:nvSpPr>
          <p:cNvPr id="12" name="Rechteck 11"/>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 und Inhalt:</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a:t>
            </a:r>
            <a:r>
              <a:rPr lang="de-DE" sz="1400" b="1" kern="1200" baseline="0" dirty="0" smtClean="0">
                <a:solidFill>
                  <a:schemeClr val="lt1"/>
                </a:solidFill>
                <a:latin typeface="+mn-lt"/>
                <a:ea typeface="+mn-ea"/>
                <a:cs typeface="+mn-cs"/>
              </a:rPr>
              <a:t> ist das </a:t>
            </a:r>
            <a:r>
              <a:rPr lang="de-DE" sz="1400" b="1" kern="1200" baseline="0" dirty="0" err="1" smtClean="0">
                <a:solidFill>
                  <a:schemeClr val="lt1"/>
                </a:solidFill>
                <a:latin typeface="+mn-lt"/>
                <a:ea typeface="+mn-ea"/>
                <a:cs typeface="+mn-cs"/>
              </a:rPr>
              <a:t>Haupttemplate</a:t>
            </a:r>
            <a:r>
              <a:rPr lang="de-DE" sz="1400" b="1" kern="1200" baseline="0" dirty="0" smtClean="0">
                <a:solidFill>
                  <a:schemeClr val="lt1"/>
                </a:solidFill>
                <a:latin typeface="+mn-lt"/>
                <a:ea typeface="+mn-ea"/>
                <a:cs typeface="+mn-cs"/>
              </a:rPr>
              <a:t> für Inhaltsseiten.</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a:t>
            </a:r>
            <a:r>
              <a:rPr lang="de-DE" sz="1400" b="0" kern="1200" baseline="0" dirty="0" smtClean="0">
                <a:solidFill>
                  <a:schemeClr val="lt1"/>
                </a:solidFill>
                <a:latin typeface="+mn-lt"/>
                <a:ea typeface="+mn-ea"/>
                <a:cs typeface="+mn-cs"/>
              </a:rPr>
              <a:t>1-2zeilig!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3-7 Punkte o 2-3 Hauptpunkte mit Unterpunkten</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Max bis zur 3. Ebene</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Logo: </a:t>
            </a:r>
            <a:r>
              <a:rPr lang="de-DE" sz="1400" b="0" kern="1200" baseline="0" dirty="0" smtClean="0">
                <a:solidFill>
                  <a:schemeClr val="lt1"/>
                </a:solidFill>
                <a:latin typeface="+mn-lt"/>
                <a:ea typeface="+mn-ea"/>
                <a:cs typeface="+mn-cs"/>
              </a:rPr>
              <a:t>optional. rechts des Titels zwischen den letzten beiden Rastern</a:t>
            </a:r>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Tree>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000" y="216000"/>
            <a:ext cx="8426842" cy="864000"/>
          </a:xfrm>
        </p:spPr>
        <p:txBody>
          <a:bodyPr/>
          <a:lstStyle>
            <a:lvl1pPr>
              <a:lnSpc>
                <a:spcPts val="3000"/>
              </a:lnSpc>
              <a:defRPr sz="2800" baseline="0"/>
            </a:lvl1pPr>
          </a:lstStyle>
          <a:p>
            <a:r>
              <a:rPr lang="de-DE" dirty="0" smtClean="0"/>
              <a:t>(Folientitel max. 2zeilig)</a:t>
            </a:r>
            <a:endParaRPr lang="de-DE" dirty="0"/>
          </a:p>
        </p:txBody>
      </p:sp>
      <p:sp>
        <p:nvSpPr>
          <p:cNvPr id="8" name="Line 18"/>
          <p:cNvSpPr>
            <a:spLocks noChangeShapeType="1"/>
          </p:cNvSpPr>
          <p:nvPr userDrawn="1"/>
        </p:nvSpPr>
        <p:spPr bwMode="auto">
          <a:xfrm>
            <a:off x="358775" y="1152000"/>
            <a:ext cx="8424000" cy="0"/>
          </a:xfrm>
          <a:prstGeom prst="line">
            <a:avLst/>
          </a:prstGeom>
          <a:noFill/>
          <a:ln w="9525">
            <a:solidFill>
              <a:srgbClr val="B1B3B3"/>
            </a:solidFill>
            <a:round/>
            <a:headEnd/>
            <a:tailEnd/>
          </a:ln>
        </p:spPr>
        <p:txBody>
          <a:bodyPr wrap="none" anchor="ctr"/>
          <a:lstStyle/>
          <a:p>
            <a:endParaRPr lang="de-DE"/>
          </a:p>
        </p:txBody>
      </p:sp>
      <p:sp>
        <p:nvSpPr>
          <p:cNvPr id="12" name="Rechteck 11"/>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Nur Titel</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a:t>
            </a:r>
            <a:r>
              <a:rPr lang="de-DE" sz="1400" b="1" kern="1200" baseline="0" dirty="0" smtClean="0">
                <a:solidFill>
                  <a:schemeClr val="lt1"/>
                </a:solidFill>
                <a:latin typeface="+mn-lt"/>
                <a:ea typeface="+mn-ea"/>
                <a:cs typeface="+mn-cs"/>
              </a:rPr>
              <a:t> ist eine Variante des </a:t>
            </a:r>
            <a:r>
              <a:rPr lang="de-DE" sz="1400" b="1" kern="1200" baseline="0" dirty="0" err="1" smtClean="0">
                <a:solidFill>
                  <a:schemeClr val="lt1"/>
                </a:solidFill>
                <a:latin typeface="+mn-lt"/>
                <a:ea typeface="+mn-ea"/>
                <a:cs typeface="+mn-cs"/>
              </a:rPr>
              <a:t>Haupttemplates</a:t>
            </a:r>
            <a:r>
              <a:rPr lang="de-DE" sz="1400" b="1" kern="1200" baseline="0" dirty="0" smtClean="0">
                <a:solidFill>
                  <a:schemeClr val="lt1"/>
                </a:solidFill>
                <a:latin typeface="+mn-lt"/>
                <a:ea typeface="+mn-ea"/>
                <a:cs typeface="+mn-cs"/>
              </a:rPr>
              <a:t> für Inhaltsseiten, ohne vordefinierten Textbereich</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a:t>
            </a:r>
            <a:r>
              <a:rPr lang="de-DE" sz="1400" b="0" kern="1200" baseline="0" dirty="0" smtClean="0">
                <a:solidFill>
                  <a:schemeClr val="lt1"/>
                </a:solidFill>
                <a:latin typeface="+mn-lt"/>
                <a:ea typeface="+mn-ea"/>
                <a:cs typeface="+mn-cs"/>
              </a:rPr>
              <a:t>1-2zeilig!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Grafik/Diagramm etc. aus externen Quellen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Logo: </a:t>
            </a:r>
            <a:r>
              <a:rPr lang="de-DE" sz="1400" b="0" kern="1200" baseline="0" dirty="0" smtClean="0">
                <a:solidFill>
                  <a:schemeClr val="lt1"/>
                </a:solidFill>
                <a:latin typeface="+mn-lt"/>
                <a:ea typeface="+mn-ea"/>
                <a:cs typeface="+mn-cs"/>
              </a:rPr>
              <a:t>optional. rechts des Titels zwischen den letzten beiden Rastern</a:t>
            </a:r>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itat">
    <p:spTree>
      <p:nvGrpSpPr>
        <p:cNvPr id="1" name=""/>
        <p:cNvGrpSpPr/>
        <p:nvPr/>
      </p:nvGrpSpPr>
      <p:grpSpPr>
        <a:xfrm>
          <a:off x="0" y="0"/>
          <a:ext cx="0" cy="0"/>
          <a:chOff x="0" y="0"/>
          <a:chExt cx="0" cy="0"/>
        </a:xfrm>
      </p:grpSpPr>
      <p:sp>
        <p:nvSpPr>
          <p:cNvPr id="4" name="Rechteck 3"/>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Folie nur mit Bild</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TODO: Design und Inhalt</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a:t>
            </a:r>
            <a:r>
              <a:rPr lang="de-DE" sz="1400" b="1" kern="1200" baseline="0" dirty="0" smtClean="0">
                <a:solidFill>
                  <a:schemeClr val="lt1"/>
                </a:solidFill>
                <a:latin typeface="+mn-lt"/>
                <a:ea typeface="+mn-ea"/>
                <a:cs typeface="+mn-cs"/>
              </a:rPr>
              <a:t> ist eine Variante des Haupttemplates für Seiten mit einem großflächigen Bild und ohne Textbereich</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a:t>
            </a:r>
            <a:r>
              <a:rPr lang="de-DE" sz="1400" b="0" kern="1200" baseline="0" dirty="0" smtClean="0">
                <a:solidFill>
                  <a:schemeClr val="lt1"/>
                </a:solidFill>
                <a:latin typeface="+mn-lt"/>
                <a:ea typeface="+mn-ea"/>
                <a:cs typeface="+mn-cs"/>
              </a:rPr>
              <a:t>ohne Titel!</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Grafik/Diagramm etc. aus externen Quellen</a:t>
            </a:r>
          </a:p>
          <a:p>
            <a:pPr marL="180975" indent="-180975">
              <a:buFont typeface="Arial" pitchFamily="34" charset="0"/>
              <a:buChar char="•"/>
            </a:pPr>
            <a:r>
              <a:rPr lang="de-DE" sz="1400" b="1" dirty="0" smtClean="0"/>
              <a:t>Fußzeile:</a:t>
            </a:r>
            <a:r>
              <a:rPr lang="de-DE" sz="1400" dirty="0" smtClean="0"/>
              <a:t> ohne Fußzeile</a:t>
            </a:r>
          </a:p>
        </p:txBody>
      </p:sp>
      <p:sp>
        <p:nvSpPr>
          <p:cNvPr id="5" name="Rechteck 4"/>
          <p:cNvSpPr/>
          <p:nvPr userDrawn="1"/>
        </p:nvSpPr>
        <p:spPr>
          <a:xfrm>
            <a:off x="251520" y="980728"/>
            <a:ext cx="86409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Bildplatzhalter 18"/>
          <p:cNvSpPr>
            <a:spLocks noGrp="1"/>
          </p:cNvSpPr>
          <p:nvPr>
            <p:ph type="pic" sz="quarter" idx="13" hasCustomPrompt="1"/>
          </p:nvPr>
        </p:nvSpPr>
        <p:spPr>
          <a:xfrm>
            <a:off x="359909" y="404664"/>
            <a:ext cx="8427600" cy="5616624"/>
          </a:xfrm>
        </p:spPr>
        <p:txBody>
          <a:bodyPr/>
          <a:lstStyle>
            <a:lvl1pPr>
              <a:buNone/>
              <a:defRPr baseline="0"/>
            </a:lvl1pPr>
          </a:lstStyle>
          <a:p>
            <a:r>
              <a:rPr lang="de-DE" dirty="0" smtClean="0"/>
              <a:t>&lt;Großflächiges Bild / Foto / Grafik&gt;</a:t>
            </a:r>
            <a:endParaRPr lang="de-DE"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000" y="216000"/>
            <a:ext cx="8426842" cy="864000"/>
          </a:xfrm>
        </p:spPr>
        <p:txBody>
          <a:bodyPr/>
          <a:lstStyle>
            <a:lvl1pPr>
              <a:lnSpc>
                <a:spcPts val="3000"/>
              </a:lnSpc>
              <a:defRPr sz="2800" baseline="0"/>
            </a:lvl1pPr>
          </a:lstStyle>
          <a:p>
            <a:r>
              <a:rPr lang="de-DE" dirty="0" smtClean="0"/>
              <a:t>(hier die Agenda betiteln </a:t>
            </a:r>
            <a:r>
              <a:rPr lang="de-DE" dirty="0" err="1" smtClean="0"/>
              <a:t>bsp</a:t>
            </a:r>
            <a:r>
              <a:rPr lang="de-DE" dirty="0" smtClean="0"/>
              <a:t>. mit Agenda)</a:t>
            </a:r>
            <a:endParaRPr lang="de-DE" dirty="0"/>
          </a:p>
        </p:txBody>
      </p:sp>
      <p:sp>
        <p:nvSpPr>
          <p:cNvPr id="3" name="Inhaltsplatzhalter 2"/>
          <p:cNvSpPr>
            <a:spLocks noGrp="1"/>
          </p:cNvSpPr>
          <p:nvPr>
            <p:ph idx="1" hasCustomPrompt="1"/>
          </p:nvPr>
        </p:nvSpPr>
        <p:spPr>
          <a:xfrm>
            <a:off x="360000" y="1367999"/>
            <a:ext cx="8424000" cy="4824000"/>
          </a:xfrm>
        </p:spPr>
        <p:txBody>
          <a:bodyPr>
            <a:noAutofit/>
          </a:bodyPr>
          <a:lstStyle>
            <a:lvl1pPr marL="536575" indent="-536575">
              <a:lnSpc>
                <a:spcPct val="100000"/>
              </a:lnSpc>
              <a:spcBef>
                <a:spcPts val="3000"/>
              </a:spcBef>
              <a:buSzPct val="150000"/>
              <a:buFont typeface="+mj-lt"/>
              <a:buAutoNum type="arabicPeriod"/>
              <a:defRPr sz="2200" baseline="0"/>
            </a:lvl1pPr>
            <a:lvl2pPr marL="803275" indent="-266700">
              <a:defRPr baseline="0"/>
            </a:lvl2pPr>
            <a:lvl3pPr marL="900113" indent="-273050">
              <a:defRPr/>
            </a:lvl3pPr>
            <a:lvl4pPr marL="1077913" indent="-177800">
              <a:buFont typeface="Wingdings" pitchFamily="2" charset="2"/>
              <a:buChar char=""/>
              <a:defRPr/>
            </a:lvl4pPr>
            <a:lvl5pPr marL="1255713" indent="-177800">
              <a:defRPr/>
            </a:lvl5pPr>
          </a:lstStyle>
          <a:p>
            <a:pPr lvl="0"/>
            <a:r>
              <a:rPr lang="de-DE" dirty="0" smtClean="0"/>
              <a:t>Hier den Titel für Teil 1 der Präsentation eingeben usw.</a:t>
            </a:r>
          </a:p>
          <a:p>
            <a:pPr lvl="1"/>
            <a:r>
              <a:rPr lang="de-DE" dirty="0" smtClean="0"/>
              <a:t>Ggf. weitere Details zu Teil 1</a:t>
            </a:r>
          </a:p>
          <a:p>
            <a:pPr lvl="1"/>
            <a:r>
              <a:rPr lang="de-DE" dirty="0" smtClean="0"/>
              <a:t>Ggf. weitere Details zu Teil 1</a:t>
            </a:r>
          </a:p>
          <a:p>
            <a:pPr lvl="0"/>
            <a:r>
              <a:rPr lang="de-DE" dirty="0" smtClean="0"/>
              <a:t>Hier den Titel für Teil 2 der Präsentation eingeben</a:t>
            </a:r>
          </a:p>
          <a:p>
            <a:pPr lvl="1"/>
            <a:r>
              <a:rPr lang="de-DE" dirty="0" smtClean="0"/>
              <a:t>Usw.</a:t>
            </a:r>
          </a:p>
          <a:p>
            <a:pPr lvl="0"/>
            <a:r>
              <a:rPr lang="de-DE" dirty="0" smtClean="0"/>
              <a:t>Usw.</a:t>
            </a:r>
          </a:p>
        </p:txBody>
      </p:sp>
      <p:sp>
        <p:nvSpPr>
          <p:cNvPr id="8" name="Line 18"/>
          <p:cNvSpPr>
            <a:spLocks noChangeShapeType="1"/>
          </p:cNvSpPr>
          <p:nvPr userDrawn="1"/>
        </p:nvSpPr>
        <p:spPr bwMode="auto">
          <a:xfrm>
            <a:off x="358775" y="1152000"/>
            <a:ext cx="8424000" cy="0"/>
          </a:xfrm>
          <a:prstGeom prst="line">
            <a:avLst/>
          </a:prstGeom>
          <a:noFill/>
          <a:ln w="9525">
            <a:solidFill>
              <a:srgbClr val="B1B3B3"/>
            </a:solidFill>
            <a:round/>
            <a:headEnd/>
            <a:tailEnd/>
          </a:ln>
        </p:spPr>
        <p:txBody>
          <a:bodyPr wrap="none" anchor="ctr"/>
          <a:lstStyle/>
          <a:p>
            <a:endParaRPr lang="de-DE"/>
          </a:p>
        </p:txBody>
      </p:sp>
      <p:sp>
        <p:nvSpPr>
          <p:cNvPr id="6" name="Rechteck 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Agenda</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Diese Folie dient zur Darstellung</a:t>
            </a:r>
            <a:r>
              <a:rPr lang="de-DE" sz="1400" b="1" kern="1200" baseline="0" dirty="0" smtClean="0">
                <a:solidFill>
                  <a:schemeClr val="lt1"/>
                </a:solidFill>
                <a:latin typeface="+mn-lt"/>
                <a:ea typeface="+mn-ea"/>
                <a:cs typeface="+mn-cs"/>
              </a:rPr>
              <a:t> der Agenda</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Haupttitel: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Die Agenda sollte möglichst nur die Hauptteile erläutern.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Die 1. Ebene ist </a:t>
            </a:r>
            <a:r>
              <a:rPr lang="de-DE" sz="1400" b="1" kern="1200" baseline="0" dirty="0" err="1" smtClean="0">
                <a:solidFill>
                  <a:schemeClr val="lt1"/>
                </a:solidFill>
                <a:latin typeface="+mn-lt"/>
                <a:ea typeface="+mn-ea"/>
                <a:cs typeface="+mn-cs"/>
              </a:rPr>
              <a:t>numeriert</a:t>
            </a:r>
            <a:r>
              <a:rPr lang="de-DE" sz="1400" b="1" kern="1200" baseline="0" dirty="0" smtClean="0">
                <a:solidFill>
                  <a:schemeClr val="lt1"/>
                </a:solidFill>
                <a:latin typeface="+mn-lt"/>
                <a:ea typeface="+mn-ea"/>
                <a:cs typeface="+mn-cs"/>
              </a:rPr>
              <a:t>, </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Sofern Ebene 2 genutzt wird, ist </a:t>
            </a:r>
            <a:r>
              <a:rPr lang="de-DE" sz="1400" b="1" kern="1200" baseline="0" smtClean="0">
                <a:solidFill>
                  <a:schemeClr val="lt1"/>
                </a:solidFill>
                <a:latin typeface="+mn-lt"/>
                <a:ea typeface="+mn-ea"/>
                <a:cs typeface="+mn-cs"/>
              </a:rPr>
              <a:t>diese als </a:t>
            </a:r>
            <a:r>
              <a:rPr lang="de-DE" sz="1400" b="1" kern="1200" baseline="0" dirty="0" smtClean="0">
                <a:solidFill>
                  <a:schemeClr val="lt1"/>
                </a:solidFill>
                <a:latin typeface="+mn-lt"/>
                <a:ea typeface="+mn-ea"/>
                <a:cs typeface="+mn-cs"/>
              </a:rPr>
              <a:t>Spiegelstrichaufzählung zu gestalten.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Wichtig: Die Agenda ist kein Inhaltsverzeichnis!!!</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p:spTree>
      <p:nvGrpSpPr>
        <p:cNvPr id="1" name=""/>
        <p:cNvGrpSpPr/>
        <p:nvPr/>
      </p:nvGrpSpPr>
      <p:grpSpPr>
        <a:xfrm>
          <a:off x="0" y="0"/>
          <a:ext cx="0" cy="0"/>
          <a:chOff x="0" y="0"/>
          <a:chExt cx="0" cy="0"/>
        </a:xfrm>
      </p:grpSpPr>
      <p:sp>
        <p:nvSpPr>
          <p:cNvPr id="17" name="Inhaltsplatzhalter 15"/>
          <p:cNvSpPr>
            <a:spLocks noGrp="1"/>
          </p:cNvSpPr>
          <p:nvPr>
            <p:ph sz="quarter" idx="11"/>
          </p:nvPr>
        </p:nvSpPr>
        <p:spPr>
          <a:xfrm>
            <a:off x="4643438" y="1368000"/>
            <a:ext cx="4140000" cy="4680000"/>
          </a:xfrm>
        </p:spPr>
        <p:txBody>
          <a:bodyPr>
            <a:noAutofit/>
          </a:bodyPr>
          <a:lstStyle>
            <a:lvl2pPr marL="627063" indent="-271463">
              <a:defRPr/>
            </a:lvl2pPr>
            <a:lvl3pPr marL="900113" indent="-273050">
              <a:defRPr/>
            </a:lvl3pPr>
            <a:lvl4pPr marL="1077913" indent="-177800">
              <a:defRPr/>
            </a:lvl4pPr>
            <a:lvl5pPr marL="1255713" indent="-177800">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6" name="Inhaltsplatzhalter 15"/>
          <p:cNvSpPr>
            <a:spLocks noGrp="1"/>
          </p:cNvSpPr>
          <p:nvPr>
            <p:ph sz="quarter" idx="10"/>
          </p:nvPr>
        </p:nvSpPr>
        <p:spPr>
          <a:xfrm>
            <a:off x="360000" y="1368000"/>
            <a:ext cx="4140000" cy="4680000"/>
          </a:xfrm>
        </p:spPr>
        <p:txBody>
          <a:bodyPr>
            <a:noAutofit/>
          </a:bodyPr>
          <a:lstStyle>
            <a:lvl2pPr marL="627063" indent="-271463">
              <a:defRPr/>
            </a:lvl2pPr>
            <a:lvl3pPr marL="898525" indent="-271463">
              <a:defRPr/>
            </a:lvl3pPr>
            <a:lvl4pPr marL="1077913" indent="-177800">
              <a:defRPr/>
            </a:lvl4pPr>
            <a:lvl5pPr marL="1255713" indent="-177800">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Titel 1"/>
          <p:cNvSpPr>
            <a:spLocks noGrp="1"/>
          </p:cNvSpPr>
          <p:nvPr>
            <p:ph type="title" hasCustomPrompt="1"/>
          </p:nvPr>
        </p:nvSpPr>
        <p:spPr>
          <a:xfrm>
            <a:off x="360000" y="216000"/>
            <a:ext cx="8426842" cy="864000"/>
          </a:xfrm>
        </p:spPr>
        <p:txBody>
          <a:bodyPr/>
          <a:lstStyle>
            <a:lvl1pPr>
              <a:defRPr sz="2800" baseline="0"/>
            </a:lvl1pPr>
          </a:lstStyle>
          <a:p>
            <a:r>
              <a:rPr lang="de-DE" dirty="0" smtClean="0"/>
              <a:t>(Folientitel max. 2zeilig)</a:t>
            </a:r>
            <a:endParaRPr lang="de-DE" dirty="0"/>
          </a:p>
        </p:txBody>
      </p:sp>
      <p:sp>
        <p:nvSpPr>
          <p:cNvPr id="5" name="Rechteck 4"/>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 und 2 Inhalte</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Layout für 2spaltige</a:t>
            </a:r>
            <a:r>
              <a:rPr lang="de-DE" sz="1400" b="1" kern="1200" baseline="0" dirty="0" smtClean="0">
                <a:solidFill>
                  <a:schemeClr val="lt1"/>
                </a:solidFill>
                <a:latin typeface="+mn-lt"/>
                <a:ea typeface="+mn-ea"/>
                <a:cs typeface="+mn-cs"/>
              </a:rPr>
              <a:t> Listen</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1-2zeilen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3-7 Punkte o 2-3 Hauptpunkte mit Unterpunkten</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Max bis zur 3. Ebene</a:t>
            </a:r>
          </a:p>
          <a:p>
            <a:pPr marL="177800" marR="0" lvl="1"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1" kern="1200" baseline="0" dirty="0" smtClean="0">
                <a:solidFill>
                  <a:schemeClr val="lt1"/>
                </a:solidFill>
                <a:latin typeface="+mn-lt"/>
                <a:ea typeface="+mn-ea"/>
                <a:cs typeface="+mn-cs"/>
              </a:rPr>
              <a:t>Logo: </a:t>
            </a:r>
            <a:r>
              <a:rPr lang="de-DE" sz="1400" b="0" kern="1200" baseline="0" dirty="0" smtClean="0">
                <a:solidFill>
                  <a:schemeClr val="lt1"/>
                </a:solidFill>
                <a:latin typeface="+mn-lt"/>
                <a:ea typeface="+mn-ea"/>
                <a:cs typeface="+mn-cs"/>
              </a:rPr>
              <a:t>optional. rechts des Titels zwischen den letzten beiden Rastern</a:t>
            </a:r>
          </a:p>
          <a:p>
            <a:pPr marL="180975" indent="-180975">
              <a:buFont typeface="Arial" pitchFamily="34" charset="0"/>
              <a:buChar char="•"/>
            </a:pPr>
            <a:r>
              <a:rPr lang="de-DE" sz="1400" b="1" dirty="0" smtClean="0"/>
              <a:t>Achtung: </a:t>
            </a:r>
            <a:r>
              <a:rPr lang="de-DE" sz="1400" b="0" dirty="0" smtClean="0"/>
              <a:t>Sofern Text 1. Spalte zu Dicht an 2. Spalte,</a:t>
            </a:r>
            <a:r>
              <a:rPr lang="de-DE" sz="1400" b="0" baseline="0" dirty="0" smtClean="0"/>
              <a:t> korrigiere Textboxbreite!</a:t>
            </a:r>
            <a:endParaRPr lang="de-DE" sz="1400" b="0" dirty="0" smtClean="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zwei Inhalte mit Untertitel">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360000" y="1071546"/>
            <a:ext cx="4140000" cy="648000"/>
          </a:xfrm>
        </p:spPr>
        <p:txBody>
          <a:bodyPr anchor="b">
            <a:noAutofit/>
          </a:bodyPr>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(Rubriküberschrift 1zeilig)</a:t>
            </a:r>
          </a:p>
        </p:txBody>
      </p:sp>
      <p:sp>
        <p:nvSpPr>
          <p:cNvPr id="5" name="Textplatzhalter 4"/>
          <p:cNvSpPr>
            <a:spLocks noGrp="1"/>
          </p:cNvSpPr>
          <p:nvPr>
            <p:ph type="body" sz="quarter" idx="3" hasCustomPrompt="1"/>
          </p:nvPr>
        </p:nvSpPr>
        <p:spPr>
          <a:xfrm>
            <a:off x="4645024" y="1071546"/>
            <a:ext cx="4140000" cy="648000"/>
          </a:xfrm>
        </p:spPr>
        <p:txBody>
          <a:bodyPr anchor="b">
            <a:noAutofit/>
          </a:bodyPr>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(Rubriküberschrift 1zeilig)</a:t>
            </a:r>
          </a:p>
        </p:txBody>
      </p:sp>
      <p:sp>
        <p:nvSpPr>
          <p:cNvPr id="17" name="Titel 16"/>
          <p:cNvSpPr>
            <a:spLocks noGrp="1"/>
          </p:cNvSpPr>
          <p:nvPr>
            <p:ph type="title" hasCustomPrompt="1"/>
          </p:nvPr>
        </p:nvSpPr>
        <p:spPr>
          <a:xfrm>
            <a:off x="360000" y="216000"/>
            <a:ext cx="8426842" cy="864000"/>
          </a:xfrm>
        </p:spPr>
        <p:txBody>
          <a:bodyPr>
            <a:noAutofit/>
          </a:bodyPr>
          <a:lstStyle>
            <a:lvl1pPr>
              <a:defRPr sz="2800" baseline="0"/>
            </a:lvl1pPr>
          </a:lstStyle>
          <a:p>
            <a:r>
              <a:rPr lang="de-DE" dirty="0" smtClean="0"/>
              <a:t>(Folientitel max. 2zeilig)</a:t>
            </a:r>
            <a:endParaRPr lang="de-DE" dirty="0"/>
          </a:p>
        </p:txBody>
      </p:sp>
      <p:sp>
        <p:nvSpPr>
          <p:cNvPr id="19" name="Inhaltsplatzhalter 18"/>
          <p:cNvSpPr>
            <a:spLocks noGrp="1"/>
          </p:cNvSpPr>
          <p:nvPr>
            <p:ph sz="quarter" idx="10"/>
          </p:nvPr>
        </p:nvSpPr>
        <p:spPr>
          <a:xfrm>
            <a:off x="360000" y="2016000"/>
            <a:ext cx="4140000" cy="4032000"/>
          </a:xfrm>
        </p:spPr>
        <p:txBody>
          <a:bodyPr>
            <a:noAutofit/>
          </a:bodyPr>
          <a:lstStyle>
            <a:lvl1pPr marL="355600" indent="-355600">
              <a:defRPr/>
            </a:lvl1pPr>
            <a:lvl2pPr marL="627063" indent="-271463">
              <a:defRPr/>
            </a:lvl2pPr>
            <a:lvl3pPr marL="900113" indent="-273050">
              <a:defRPr/>
            </a:lvl3pPr>
            <a:lvl4pPr marL="1077913" indent="-177800">
              <a:defRPr/>
            </a:lvl4pPr>
            <a:lvl5pPr marL="1255713" indent="-17780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0" name="Inhaltsplatzhalter 18"/>
          <p:cNvSpPr>
            <a:spLocks noGrp="1"/>
          </p:cNvSpPr>
          <p:nvPr>
            <p:ph sz="quarter" idx="11"/>
          </p:nvPr>
        </p:nvSpPr>
        <p:spPr>
          <a:xfrm>
            <a:off x="4643438" y="2016000"/>
            <a:ext cx="4140000" cy="4032000"/>
          </a:xfrm>
        </p:spPr>
        <p:txBody>
          <a:bodyPr>
            <a:noAutofit/>
          </a:bodyPr>
          <a:lstStyle>
            <a:lvl1pPr marL="355600" indent="-355600">
              <a:defRPr/>
            </a:lvl1pPr>
            <a:lvl2pPr marL="630238" indent="-274638">
              <a:defRPr/>
            </a:lvl2pPr>
            <a:lvl3pPr marL="900113" indent="-273050">
              <a:defRPr/>
            </a:lvl3pPr>
            <a:lvl4pPr marL="1077913" indent="-177800">
              <a:defRPr/>
            </a:lvl4pPr>
            <a:lvl5pPr marL="1255713" indent="-17780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hteck 6"/>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 und 2 Inhalte mit Überschriften</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Layout für 2 spaltige</a:t>
            </a:r>
            <a:r>
              <a:rPr lang="de-DE" sz="1400" b="1" kern="1200" baseline="0" dirty="0" smtClean="0">
                <a:solidFill>
                  <a:schemeClr val="lt1"/>
                </a:solidFill>
                <a:latin typeface="+mn-lt"/>
                <a:ea typeface="+mn-ea"/>
                <a:cs typeface="+mn-cs"/>
              </a:rPr>
              <a:t> Listen</a:t>
            </a:r>
            <a:br>
              <a:rPr lang="de-DE" sz="1400" b="1" kern="1200" baseline="0" dirty="0" smtClean="0">
                <a:solidFill>
                  <a:schemeClr val="lt1"/>
                </a:solidFill>
                <a:latin typeface="+mn-lt"/>
                <a:ea typeface="+mn-ea"/>
                <a:cs typeface="+mn-cs"/>
              </a:rPr>
            </a:br>
            <a:r>
              <a:rPr lang="de-DE" sz="1400" b="1" kern="1200" baseline="0" dirty="0" smtClean="0">
                <a:solidFill>
                  <a:schemeClr val="lt1"/>
                </a:solidFill>
                <a:latin typeface="+mn-lt"/>
                <a:ea typeface="+mn-ea"/>
                <a:cs typeface="+mn-cs"/>
              </a:rPr>
              <a:t>mit Überschriften</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1-2zeilen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Überschriften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3-5 Punkte o 2-3 Hauptpunkte mit Unterpunkten</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Max bis zur 3. Ebene</a:t>
            </a:r>
          </a:p>
          <a:p>
            <a:pPr marL="180975" indent="-180975">
              <a:buFont typeface="Arial" pitchFamily="34" charset="0"/>
              <a:buChar char="•"/>
            </a:pPr>
            <a:r>
              <a:rPr lang="de-DE" sz="1400" b="1" dirty="0" smtClean="0"/>
              <a:t>Achtung: </a:t>
            </a:r>
            <a:r>
              <a:rPr lang="de-DE" sz="1400" b="0" dirty="0" smtClean="0"/>
              <a:t>Sofern Text 1. Spalte zu Dicht an 2. Spalte,</a:t>
            </a:r>
            <a:r>
              <a:rPr lang="de-DE" sz="1400" b="0" baseline="0" dirty="0" smtClean="0"/>
              <a:t> korrigiere Textboxbreite!</a:t>
            </a:r>
            <a:endParaRPr lang="de-DE" sz="1400" b="0" dirty="0" smtClean="0"/>
          </a:p>
        </p:txBody>
      </p:sp>
      <p:sp>
        <p:nvSpPr>
          <p:cNvPr id="37" name="Line 18"/>
          <p:cNvSpPr>
            <a:spLocks noChangeShapeType="1"/>
          </p:cNvSpPr>
          <p:nvPr userDrawn="1"/>
        </p:nvSpPr>
        <p:spPr bwMode="auto">
          <a:xfrm>
            <a:off x="358775" y="1857364"/>
            <a:ext cx="4140000" cy="0"/>
          </a:xfrm>
          <a:prstGeom prst="line">
            <a:avLst/>
          </a:prstGeom>
          <a:noFill/>
          <a:ln w="9525">
            <a:solidFill>
              <a:srgbClr val="B1B3B3"/>
            </a:solidFill>
            <a:round/>
            <a:headEnd/>
            <a:tailEnd/>
          </a:ln>
        </p:spPr>
        <p:txBody>
          <a:bodyPr wrap="none" anchor="ctr"/>
          <a:lstStyle/>
          <a:p>
            <a:endParaRPr lang="de-DE"/>
          </a:p>
        </p:txBody>
      </p:sp>
      <p:sp>
        <p:nvSpPr>
          <p:cNvPr id="38" name="Line 18"/>
          <p:cNvSpPr>
            <a:spLocks noChangeShapeType="1"/>
          </p:cNvSpPr>
          <p:nvPr userDrawn="1"/>
        </p:nvSpPr>
        <p:spPr bwMode="auto">
          <a:xfrm>
            <a:off x="4643438" y="1857364"/>
            <a:ext cx="4140000" cy="0"/>
          </a:xfrm>
          <a:prstGeom prst="line">
            <a:avLst/>
          </a:prstGeom>
          <a:noFill/>
          <a:ln w="9525">
            <a:solidFill>
              <a:srgbClr val="B1B3B3"/>
            </a:solidFill>
            <a:round/>
            <a:headEnd/>
            <a:tailEnd/>
          </a:ln>
        </p:spPr>
        <p:txBody>
          <a:bodyPr wrap="none" anchor="ctr"/>
          <a:lstStyle/>
          <a:p>
            <a:endParaRPr lang="de-DE"/>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000" y="216000"/>
            <a:ext cx="6696000" cy="864000"/>
          </a:xfrm>
          <a:prstGeom prst="rect">
            <a:avLst/>
          </a:prstGeom>
        </p:spPr>
        <p:txBody>
          <a:bodyPr vert="horz" lIns="0" tIns="0" rIns="0" bIns="0" rtlCol="0" anchor="b"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357158" y="1368000"/>
            <a:ext cx="8424000" cy="484708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marL="1600200" lvl="3" indent="-228600" algn="l" defTabSz="914400" rtl="0" eaLnBrk="1" latinLnBrk="0" hangingPunct="1">
              <a:spcBef>
                <a:spcPct val="20000"/>
              </a:spcBef>
              <a:buFont typeface="Arial" pitchFamily="34" charset="0"/>
              <a:buChar char="•"/>
            </a:pPr>
            <a:r>
              <a:rPr lang="de-DE" dirty="0" smtClean="0"/>
              <a:t>Vierte Ebene</a:t>
            </a:r>
          </a:p>
          <a:p>
            <a:pPr marL="2057400" lvl="4" indent="-228600" algn="l" defTabSz="914400" rtl="0" eaLnBrk="1" latinLnBrk="0" hangingPunct="1">
              <a:spcBef>
                <a:spcPct val="20000"/>
              </a:spcBef>
              <a:buFont typeface="Arial" pitchFamily="34" charset="0"/>
              <a:buChar char="•"/>
            </a:pPr>
            <a:r>
              <a:rPr lang="de-DE" dirty="0" smtClean="0"/>
              <a:t>Fünfte Ebene</a:t>
            </a:r>
            <a:endParaRPr lang="de-DE" dirty="0"/>
          </a:p>
        </p:txBody>
      </p:sp>
      <p:sp>
        <p:nvSpPr>
          <p:cNvPr id="7" name="Rectangle 45"/>
          <p:cNvSpPr>
            <a:spLocks noChangeArrowheads="1"/>
          </p:cNvSpPr>
          <p:nvPr/>
        </p:nvSpPr>
        <p:spPr bwMode="auto">
          <a:xfrm>
            <a:off x="179388" y="179388"/>
            <a:ext cx="8784000" cy="6480000"/>
          </a:xfrm>
          <a:prstGeom prst="rect">
            <a:avLst/>
          </a:prstGeom>
          <a:noFill/>
          <a:ln w="9525">
            <a:solidFill>
              <a:srgbClr val="B1B3B3"/>
            </a:solidFill>
            <a:miter lim="800000"/>
            <a:headEnd/>
            <a:tailEnd/>
          </a:ln>
        </p:spPr>
        <p:txBody>
          <a:bodyPr wrap="none" anchor="ctr"/>
          <a:lstStyle/>
          <a:p>
            <a:pPr algn="ctr"/>
            <a:endParaRPr lang="de-DE"/>
          </a:p>
        </p:txBody>
      </p:sp>
      <p:sp>
        <p:nvSpPr>
          <p:cNvPr id="10" name="Line 48"/>
          <p:cNvSpPr>
            <a:spLocks noChangeShapeType="1"/>
          </p:cNvSpPr>
          <p:nvPr/>
        </p:nvSpPr>
        <p:spPr bwMode="auto">
          <a:xfrm>
            <a:off x="2088000" y="6403975"/>
            <a:ext cx="6876000" cy="0"/>
          </a:xfrm>
          <a:prstGeom prst="line">
            <a:avLst/>
          </a:prstGeom>
          <a:noFill/>
          <a:ln w="9525">
            <a:solidFill>
              <a:srgbClr val="B1B3B3"/>
            </a:solidFill>
            <a:round/>
            <a:headEnd/>
            <a:tailEnd/>
          </a:ln>
        </p:spPr>
        <p:txBody>
          <a:bodyPr wrap="none" anchor="ctr"/>
          <a:lstStyle/>
          <a:p>
            <a:endParaRPr lang="de-DE"/>
          </a:p>
        </p:txBody>
      </p:sp>
      <p:sp>
        <p:nvSpPr>
          <p:cNvPr id="12" name="Line 18"/>
          <p:cNvSpPr>
            <a:spLocks noChangeShapeType="1"/>
          </p:cNvSpPr>
          <p:nvPr/>
        </p:nvSpPr>
        <p:spPr bwMode="auto">
          <a:xfrm>
            <a:off x="358775" y="1152000"/>
            <a:ext cx="8424000" cy="0"/>
          </a:xfrm>
          <a:prstGeom prst="line">
            <a:avLst/>
          </a:prstGeom>
          <a:noFill/>
          <a:ln w="9525">
            <a:solidFill>
              <a:srgbClr val="B1B3B3"/>
            </a:solidFill>
            <a:round/>
            <a:headEnd/>
            <a:tailEnd/>
          </a:ln>
        </p:spPr>
        <p:txBody>
          <a:bodyPr wrap="none" anchor="ctr"/>
          <a:lstStyle/>
          <a:p>
            <a:endParaRPr lang="de-DE"/>
          </a:p>
        </p:txBody>
      </p:sp>
      <p:sp>
        <p:nvSpPr>
          <p:cNvPr id="16" name="JAHR"/>
          <p:cNvSpPr txBox="1">
            <a:spLocks noChangeArrowheads="1"/>
          </p:cNvSpPr>
          <p:nvPr/>
        </p:nvSpPr>
        <p:spPr bwMode="auto">
          <a:xfrm>
            <a:off x="6357950" y="6477750"/>
            <a:ext cx="1784333" cy="123111"/>
          </a:xfrm>
          <a:prstGeom prst="rect">
            <a:avLst/>
          </a:prstGeom>
          <a:noFill/>
          <a:ln w="9525">
            <a:noFill/>
            <a:miter lim="800000"/>
            <a:headEnd/>
            <a:tailEnd/>
          </a:ln>
        </p:spPr>
        <p:txBody>
          <a:bodyPr wrap="square" lIns="0" tIns="0" rIns="0" bIns="0">
            <a:spAutoFit/>
          </a:bodyPr>
          <a:lstStyle/>
          <a:p>
            <a:pPr>
              <a:spcBef>
                <a:spcPct val="50000"/>
              </a:spcBef>
              <a:defRPr/>
            </a:pPr>
            <a:r>
              <a:rPr lang="de-DE" sz="800" dirty="0" smtClean="0">
                <a:solidFill>
                  <a:srgbClr val="4F5150"/>
                </a:solidFill>
              </a:rPr>
              <a:t>© OPITZ CONSULTING GmbH 2013</a:t>
            </a:r>
            <a:endParaRPr lang="de-DE" sz="800" dirty="0">
              <a:solidFill>
                <a:srgbClr val="4F5150"/>
              </a:solidFill>
            </a:endParaRPr>
          </a:p>
        </p:txBody>
      </p:sp>
      <p:sp>
        <p:nvSpPr>
          <p:cNvPr id="17" name="Rectangle 77"/>
          <p:cNvSpPr>
            <a:spLocks noChangeArrowheads="1"/>
          </p:cNvSpPr>
          <p:nvPr/>
        </p:nvSpPr>
        <p:spPr bwMode="auto">
          <a:xfrm>
            <a:off x="7330538" y="6477750"/>
            <a:ext cx="1457325" cy="160337"/>
          </a:xfrm>
          <a:prstGeom prst="rect">
            <a:avLst/>
          </a:prstGeom>
          <a:noFill/>
          <a:ln w="9525">
            <a:noFill/>
            <a:miter lim="800000"/>
            <a:headEnd/>
            <a:tailEnd/>
          </a:ln>
        </p:spPr>
        <p:txBody>
          <a:bodyPr wrap="none" lIns="0" tIns="0" rIns="0" bIns="0"/>
          <a:lstStyle/>
          <a:p>
            <a:pPr algn="r">
              <a:defRPr/>
            </a:pPr>
            <a:r>
              <a:rPr lang="de-DE" sz="800" dirty="0">
                <a:solidFill>
                  <a:srgbClr val="4F5150"/>
                </a:solidFill>
              </a:rPr>
              <a:t>Seite </a:t>
            </a:r>
            <a:fld id="{7207D92C-6328-4E97-A90E-A9EC5D9E5030}" type="slidenum">
              <a:rPr lang="de-DE" sz="800">
                <a:solidFill>
                  <a:srgbClr val="4F5150"/>
                </a:solidFill>
              </a:rPr>
              <a:pPr algn="r">
                <a:defRPr/>
              </a:pPr>
              <a:t>‹Nr.›</a:t>
            </a:fld>
            <a:endParaRPr lang="de-DE" sz="800" dirty="0">
              <a:solidFill>
                <a:srgbClr val="4F5150"/>
              </a:solidFill>
            </a:endParaRPr>
          </a:p>
        </p:txBody>
      </p:sp>
      <p:sp>
        <p:nvSpPr>
          <p:cNvPr id="18" name="TITEL"/>
          <p:cNvSpPr txBox="1">
            <a:spLocks noChangeArrowheads="1"/>
          </p:cNvSpPr>
          <p:nvPr/>
        </p:nvSpPr>
        <p:spPr bwMode="auto">
          <a:xfrm>
            <a:off x="2073287" y="6477750"/>
            <a:ext cx="4141787" cy="123111"/>
          </a:xfrm>
          <a:prstGeom prst="rect">
            <a:avLst/>
          </a:prstGeom>
          <a:noFill/>
          <a:ln w="9525">
            <a:noFill/>
            <a:miter lim="800000"/>
            <a:headEnd/>
            <a:tailEnd/>
          </a:ln>
        </p:spPr>
        <p:txBody>
          <a:bodyPr wrap="square" lIns="0" tIns="0" rIns="0" bIns="0">
            <a:spAutoFit/>
          </a:bodyPr>
          <a:lstStyle/>
          <a:p>
            <a:pPr>
              <a:spcBef>
                <a:spcPct val="50000"/>
              </a:spcBef>
            </a:pPr>
            <a:r>
              <a:rPr lang="de-DE" sz="800" b="1" dirty="0" smtClean="0">
                <a:solidFill>
                  <a:srgbClr val="4F5150"/>
                </a:solidFill>
              </a:rPr>
              <a:t>BPM</a:t>
            </a:r>
            <a:r>
              <a:rPr lang="de-DE" sz="800" b="1" baseline="0" dirty="0" smtClean="0">
                <a:solidFill>
                  <a:srgbClr val="4F5150"/>
                </a:solidFill>
              </a:rPr>
              <a:t> Roadshow 2013 - camunda BPM in der Praxis</a:t>
            </a:r>
            <a:endParaRPr lang="de-DE" sz="800" dirty="0">
              <a:solidFill>
                <a:srgbClr val="4F5150"/>
              </a:solidFill>
            </a:endParaRPr>
          </a:p>
        </p:txBody>
      </p:sp>
      <p:grpSp>
        <p:nvGrpSpPr>
          <p:cNvPr id="6" name="HINTERGRUND" hidden="1"/>
          <p:cNvGrpSpPr/>
          <p:nvPr/>
        </p:nvGrpSpPr>
        <p:grpSpPr>
          <a:xfrm>
            <a:off x="-3071866" y="-24"/>
            <a:ext cx="12215834" cy="6859588"/>
            <a:chOff x="-3071866" y="-24"/>
            <a:chExt cx="12215834" cy="6859588"/>
          </a:xfrm>
        </p:grpSpPr>
        <p:sp>
          <p:nvSpPr>
            <p:cNvPr id="42" name="Rectangle 94" hidden="1"/>
            <p:cNvSpPr>
              <a:spLocks noChangeArrowheads="1"/>
            </p:cNvSpPr>
            <p:nvPr userDrawn="1"/>
          </p:nvSpPr>
          <p:spPr bwMode="auto">
            <a:xfrm>
              <a:off x="-3071866" y="6286520"/>
              <a:ext cx="2730505" cy="571480"/>
            </a:xfrm>
            <a:prstGeom prst="rect">
              <a:avLst/>
            </a:prstGeom>
            <a:solidFill>
              <a:srgbClr val="00CC00"/>
            </a:solidFill>
            <a:ln w="9525">
              <a:noFill/>
              <a:miter lim="800000"/>
              <a:headEnd/>
              <a:tailEnd/>
            </a:ln>
            <a:effectLst/>
          </p:spPr>
          <p:txBody>
            <a:bodyPr wrap="none" anchor="ctr"/>
            <a:lstStyle/>
            <a:p>
              <a:pPr algn="ctr" eaLnBrk="0" hangingPunct="0">
                <a:defRPr/>
              </a:pPr>
              <a:r>
                <a:rPr lang="de-DE" sz="1200" dirty="0">
                  <a:solidFill>
                    <a:schemeClr val="bg1"/>
                  </a:solidFill>
                </a:rPr>
                <a:t>Hilfslinien</a:t>
              </a:r>
              <a:r>
                <a:rPr lang="de-DE" sz="1000" dirty="0">
                  <a:solidFill>
                    <a:schemeClr val="bg1"/>
                  </a:solidFill>
                </a:rPr>
                <a:t/>
              </a:r>
              <a:br>
                <a:rPr lang="de-DE" sz="1000" dirty="0">
                  <a:solidFill>
                    <a:schemeClr val="bg1"/>
                  </a:solidFill>
                </a:rPr>
              </a:br>
              <a:r>
                <a:rPr lang="de-DE" sz="1000" dirty="0">
                  <a:solidFill>
                    <a:schemeClr val="bg1"/>
                  </a:solidFill>
                </a:rPr>
                <a:t>(lediglich als Konstruktionshilfe, </a:t>
              </a:r>
              <a:br>
                <a:rPr lang="de-DE" sz="1000" dirty="0">
                  <a:solidFill>
                    <a:schemeClr val="bg1"/>
                  </a:solidFill>
                </a:rPr>
              </a:br>
              <a:r>
                <a:rPr lang="de-DE" sz="1000" dirty="0">
                  <a:solidFill>
                    <a:schemeClr val="bg1"/>
                  </a:solidFill>
                </a:rPr>
                <a:t>ggf. im Master löschen)</a:t>
              </a:r>
            </a:p>
          </p:txBody>
        </p:sp>
        <p:grpSp>
          <p:nvGrpSpPr>
            <p:cNvPr id="8" name="Gruppieren 42" hidden="1"/>
            <p:cNvGrpSpPr/>
            <p:nvPr userDrawn="1"/>
          </p:nvGrpSpPr>
          <p:grpSpPr>
            <a:xfrm>
              <a:off x="-32" y="-24"/>
              <a:ext cx="9144000" cy="6859588"/>
              <a:chOff x="0" y="0"/>
              <a:chExt cx="9144000" cy="6859588"/>
            </a:xfrm>
          </p:grpSpPr>
          <p:cxnSp>
            <p:nvCxnSpPr>
              <p:cNvPr id="44" name="Gerade Verbindung 43" hidden="1"/>
              <p:cNvCxnSpPr/>
              <p:nvPr userDrawn="1"/>
            </p:nvCxnSpPr>
            <p:spPr bwMode="auto">
              <a:xfrm rot="10800000">
                <a:off x="0" y="6215082"/>
                <a:ext cx="9144000" cy="1584"/>
              </a:xfrm>
              <a:prstGeom prst="line">
                <a:avLst/>
              </a:prstGeom>
              <a:noFill/>
              <a:ln w="3175" algn="ctr">
                <a:solidFill>
                  <a:srgbClr val="66FF33"/>
                </a:solidFill>
                <a:prstDash val="dash"/>
                <a:round/>
                <a:headEnd/>
                <a:tailEnd/>
              </a:ln>
            </p:spPr>
          </p:cxnSp>
          <p:grpSp>
            <p:nvGrpSpPr>
              <p:cNvPr id="9" name="Gruppieren 26" hidden="1"/>
              <p:cNvGrpSpPr/>
              <p:nvPr userDrawn="1"/>
            </p:nvGrpSpPr>
            <p:grpSpPr>
              <a:xfrm>
                <a:off x="357188" y="0"/>
                <a:ext cx="8432800" cy="6859588"/>
                <a:chOff x="357188" y="0"/>
                <a:chExt cx="8432800" cy="6859588"/>
              </a:xfrm>
            </p:grpSpPr>
            <p:cxnSp>
              <p:nvCxnSpPr>
                <p:cNvPr id="46" name="Gerade Verbindung 84" hidden="1"/>
                <p:cNvCxnSpPr>
                  <a:cxnSpLocks noChangeShapeType="1"/>
                </p:cNvCxnSpPr>
                <p:nvPr userDrawn="1"/>
              </p:nvCxnSpPr>
              <p:spPr bwMode="auto">
                <a:xfrm rot="5400000">
                  <a:off x="1215232" y="3429794"/>
                  <a:ext cx="6858000" cy="1587"/>
                </a:xfrm>
                <a:prstGeom prst="line">
                  <a:avLst/>
                </a:prstGeom>
                <a:noFill/>
                <a:ln w="3175" algn="ctr">
                  <a:solidFill>
                    <a:srgbClr val="66FF33"/>
                  </a:solidFill>
                  <a:prstDash val="dash"/>
                  <a:round/>
                  <a:headEnd/>
                  <a:tailEnd/>
                </a:ln>
              </p:spPr>
            </p:cxnSp>
            <p:cxnSp>
              <p:nvCxnSpPr>
                <p:cNvPr id="47" name="Gerade Verbindung 91" hidden="1"/>
                <p:cNvCxnSpPr>
                  <a:cxnSpLocks noChangeShapeType="1"/>
                </p:cNvCxnSpPr>
                <p:nvPr userDrawn="1"/>
              </p:nvCxnSpPr>
              <p:spPr bwMode="auto">
                <a:xfrm rot="5400000">
                  <a:off x="1928019" y="3428206"/>
                  <a:ext cx="6858000" cy="1588"/>
                </a:xfrm>
                <a:prstGeom prst="line">
                  <a:avLst/>
                </a:prstGeom>
                <a:noFill/>
                <a:ln w="3175" algn="ctr">
                  <a:solidFill>
                    <a:srgbClr val="66FF33"/>
                  </a:solidFill>
                  <a:prstDash val="dash"/>
                  <a:round/>
                  <a:headEnd/>
                  <a:tailEnd/>
                </a:ln>
              </p:spPr>
            </p:cxnSp>
            <p:cxnSp>
              <p:nvCxnSpPr>
                <p:cNvPr id="48" name="Gerade Verbindung 92" hidden="1"/>
                <p:cNvCxnSpPr>
                  <a:cxnSpLocks noChangeShapeType="1"/>
                </p:cNvCxnSpPr>
                <p:nvPr userDrawn="1"/>
              </p:nvCxnSpPr>
              <p:spPr bwMode="auto">
                <a:xfrm rot="5400000">
                  <a:off x="2070894" y="3428206"/>
                  <a:ext cx="6858000" cy="1588"/>
                </a:xfrm>
                <a:prstGeom prst="line">
                  <a:avLst/>
                </a:prstGeom>
                <a:noFill/>
                <a:ln w="3175" algn="ctr">
                  <a:solidFill>
                    <a:srgbClr val="66FF33"/>
                  </a:solidFill>
                  <a:prstDash val="dash"/>
                  <a:round/>
                  <a:headEnd/>
                  <a:tailEnd/>
                </a:ln>
              </p:spPr>
            </p:cxnSp>
            <p:cxnSp>
              <p:nvCxnSpPr>
                <p:cNvPr id="49" name="Gerade Verbindung 93" hidden="1"/>
                <p:cNvCxnSpPr>
                  <a:cxnSpLocks noChangeShapeType="1"/>
                </p:cNvCxnSpPr>
                <p:nvPr userDrawn="1"/>
              </p:nvCxnSpPr>
              <p:spPr bwMode="auto">
                <a:xfrm rot="5400000">
                  <a:off x="2785269" y="3428206"/>
                  <a:ext cx="6858000" cy="1588"/>
                </a:xfrm>
                <a:prstGeom prst="line">
                  <a:avLst/>
                </a:prstGeom>
                <a:noFill/>
                <a:ln w="3175" algn="ctr">
                  <a:solidFill>
                    <a:srgbClr val="66FF33"/>
                  </a:solidFill>
                  <a:prstDash val="dash"/>
                  <a:round/>
                  <a:headEnd/>
                  <a:tailEnd/>
                </a:ln>
              </p:spPr>
            </p:cxnSp>
            <p:cxnSp>
              <p:nvCxnSpPr>
                <p:cNvPr id="50" name="Gerade Verbindung 94" hidden="1"/>
                <p:cNvCxnSpPr>
                  <a:cxnSpLocks noChangeShapeType="1"/>
                </p:cNvCxnSpPr>
                <p:nvPr userDrawn="1"/>
              </p:nvCxnSpPr>
              <p:spPr bwMode="auto">
                <a:xfrm rot="5400000">
                  <a:off x="2926557" y="3428206"/>
                  <a:ext cx="6858000" cy="1587"/>
                </a:xfrm>
                <a:prstGeom prst="line">
                  <a:avLst/>
                </a:prstGeom>
                <a:noFill/>
                <a:ln w="3175" algn="ctr">
                  <a:solidFill>
                    <a:srgbClr val="66FF33"/>
                  </a:solidFill>
                  <a:prstDash val="dash"/>
                  <a:round/>
                  <a:headEnd/>
                  <a:tailEnd/>
                </a:ln>
              </p:spPr>
            </p:cxnSp>
            <p:cxnSp>
              <p:nvCxnSpPr>
                <p:cNvPr id="51" name="Gerade Verbindung 95" hidden="1"/>
                <p:cNvCxnSpPr>
                  <a:cxnSpLocks noChangeShapeType="1"/>
                </p:cNvCxnSpPr>
                <p:nvPr userDrawn="1"/>
              </p:nvCxnSpPr>
              <p:spPr bwMode="auto">
                <a:xfrm rot="5400000">
                  <a:off x="3640932" y="3428206"/>
                  <a:ext cx="6858000" cy="1587"/>
                </a:xfrm>
                <a:prstGeom prst="line">
                  <a:avLst/>
                </a:prstGeom>
                <a:noFill/>
                <a:ln w="3175" algn="ctr">
                  <a:solidFill>
                    <a:srgbClr val="66FF33"/>
                  </a:solidFill>
                  <a:prstDash val="dash"/>
                  <a:round/>
                  <a:headEnd/>
                  <a:tailEnd/>
                </a:ln>
              </p:spPr>
            </p:cxnSp>
            <p:cxnSp>
              <p:nvCxnSpPr>
                <p:cNvPr id="52" name="Gerade Verbindung 96" hidden="1"/>
                <p:cNvCxnSpPr>
                  <a:cxnSpLocks noChangeShapeType="1"/>
                </p:cNvCxnSpPr>
                <p:nvPr userDrawn="1"/>
              </p:nvCxnSpPr>
              <p:spPr bwMode="auto">
                <a:xfrm rot="5400000">
                  <a:off x="3783807" y="3428206"/>
                  <a:ext cx="6858000" cy="1587"/>
                </a:xfrm>
                <a:prstGeom prst="line">
                  <a:avLst/>
                </a:prstGeom>
                <a:noFill/>
                <a:ln w="3175" algn="ctr">
                  <a:solidFill>
                    <a:srgbClr val="66FF33"/>
                  </a:solidFill>
                  <a:prstDash val="dash"/>
                  <a:round/>
                  <a:headEnd/>
                  <a:tailEnd/>
                </a:ln>
              </p:spPr>
            </p:cxnSp>
            <p:cxnSp>
              <p:nvCxnSpPr>
                <p:cNvPr id="53" name="Gerade Verbindung 97" hidden="1"/>
                <p:cNvCxnSpPr>
                  <a:cxnSpLocks noChangeShapeType="1"/>
                </p:cNvCxnSpPr>
                <p:nvPr userDrawn="1"/>
              </p:nvCxnSpPr>
              <p:spPr bwMode="auto">
                <a:xfrm rot="5400000">
                  <a:off x="4501357" y="3428206"/>
                  <a:ext cx="6858000" cy="1587"/>
                </a:xfrm>
                <a:prstGeom prst="line">
                  <a:avLst/>
                </a:prstGeom>
                <a:noFill/>
                <a:ln w="3175" algn="ctr">
                  <a:solidFill>
                    <a:srgbClr val="66FF33"/>
                  </a:solidFill>
                  <a:prstDash val="dash"/>
                  <a:round/>
                  <a:headEnd/>
                  <a:tailEnd/>
                </a:ln>
              </p:spPr>
            </p:cxnSp>
            <p:cxnSp>
              <p:nvCxnSpPr>
                <p:cNvPr id="54" name="Gerade Verbindung 98" hidden="1"/>
                <p:cNvCxnSpPr>
                  <a:cxnSpLocks noChangeShapeType="1"/>
                </p:cNvCxnSpPr>
                <p:nvPr userDrawn="1"/>
              </p:nvCxnSpPr>
              <p:spPr bwMode="auto">
                <a:xfrm rot="5400000">
                  <a:off x="4644232" y="3428206"/>
                  <a:ext cx="6858000" cy="1587"/>
                </a:xfrm>
                <a:prstGeom prst="line">
                  <a:avLst/>
                </a:prstGeom>
                <a:noFill/>
                <a:ln w="3175" algn="ctr">
                  <a:solidFill>
                    <a:srgbClr val="66FF33"/>
                  </a:solidFill>
                  <a:prstDash val="dash"/>
                  <a:round/>
                  <a:headEnd/>
                  <a:tailEnd/>
                </a:ln>
              </p:spPr>
            </p:cxnSp>
            <p:cxnSp>
              <p:nvCxnSpPr>
                <p:cNvPr id="55" name="Gerade Verbindung 99" hidden="1"/>
                <p:cNvCxnSpPr>
                  <a:cxnSpLocks noChangeShapeType="1"/>
                </p:cNvCxnSpPr>
                <p:nvPr userDrawn="1"/>
              </p:nvCxnSpPr>
              <p:spPr bwMode="auto">
                <a:xfrm rot="5400000">
                  <a:off x="5360194" y="3428206"/>
                  <a:ext cx="6858000" cy="1588"/>
                </a:xfrm>
                <a:prstGeom prst="line">
                  <a:avLst/>
                </a:prstGeom>
                <a:noFill/>
                <a:ln w="3175" algn="ctr">
                  <a:solidFill>
                    <a:srgbClr val="66FF33"/>
                  </a:solidFill>
                  <a:prstDash val="dash"/>
                  <a:round/>
                  <a:headEnd/>
                  <a:tailEnd/>
                </a:ln>
              </p:spPr>
            </p:cxnSp>
            <p:cxnSp>
              <p:nvCxnSpPr>
                <p:cNvPr id="56" name="Gerade Verbindung 101" hidden="1"/>
                <p:cNvCxnSpPr>
                  <a:cxnSpLocks noChangeShapeType="1"/>
                </p:cNvCxnSpPr>
                <p:nvPr userDrawn="1"/>
              </p:nvCxnSpPr>
              <p:spPr bwMode="auto">
                <a:xfrm rot="5400000">
                  <a:off x="356394" y="3428206"/>
                  <a:ext cx="6858000" cy="1588"/>
                </a:xfrm>
                <a:prstGeom prst="line">
                  <a:avLst/>
                </a:prstGeom>
                <a:noFill/>
                <a:ln w="3175" algn="ctr">
                  <a:solidFill>
                    <a:srgbClr val="66FF33"/>
                  </a:solidFill>
                  <a:prstDash val="dash"/>
                  <a:round/>
                  <a:headEnd/>
                  <a:tailEnd/>
                </a:ln>
              </p:spPr>
            </p:cxnSp>
            <p:cxnSp>
              <p:nvCxnSpPr>
                <p:cNvPr id="57" name="Gerade Verbindung 102" hidden="1"/>
                <p:cNvCxnSpPr>
                  <a:cxnSpLocks noChangeShapeType="1"/>
                </p:cNvCxnSpPr>
                <p:nvPr userDrawn="1"/>
              </p:nvCxnSpPr>
              <p:spPr bwMode="auto">
                <a:xfrm rot="5400000">
                  <a:off x="215107" y="3428206"/>
                  <a:ext cx="6858000" cy="1587"/>
                </a:xfrm>
                <a:prstGeom prst="line">
                  <a:avLst/>
                </a:prstGeom>
                <a:noFill/>
                <a:ln w="3175" algn="ctr">
                  <a:solidFill>
                    <a:srgbClr val="66FF33"/>
                  </a:solidFill>
                  <a:prstDash val="dash"/>
                  <a:round/>
                  <a:headEnd/>
                  <a:tailEnd/>
                </a:ln>
              </p:spPr>
            </p:cxnSp>
            <p:cxnSp>
              <p:nvCxnSpPr>
                <p:cNvPr id="58" name="Gerade Verbindung 103" hidden="1"/>
                <p:cNvCxnSpPr>
                  <a:cxnSpLocks noChangeShapeType="1"/>
                </p:cNvCxnSpPr>
                <p:nvPr userDrawn="1"/>
              </p:nvCxnSpPr>
              <p:spPr bwMode="auto">
                <a:xfrm rot="5400000">
                  <a:off x="-499268" y="3428206"/>
                  <a:ext cx="6858000" cy="1587"/>
                </a:xfrm>
                <a:prstGeom prst="line">
                  <a:avLst/>
                </a:prstGeom>
                <a:noFill/>
                <a:ln w="3175" algn="ctr">
                  <a:solidFill>
                    <a:srgbClr val="66FF33"/>
                  </a:solidFill>
                  <a:prstDash val="dash"/>
                  <a:round/>
                  <a:headEnd/>
                  <a:tailEnd/>
                </a:ln>
              </p:spPr>
            </p:cxnSp>
            <p:cxnSp>
              <p:nvCxnSpPr>
                <p:cNvPr id="59" name="Gerade Verbindung 104" hidden="1"/>
                <p:cNvCxnSpPr>
                  <a:cxnSpLocks noChangeShapeType="1"/>
                </p:cNvCxnSpPr>
                <p:nvPr userDrawn="1"/>
              </p:nvCxnSpPr>
              <p:spPr bwMode="auto">
                <a:xfrm rot="5400000">
                  <a:off x="-642143" y="3428206"/>
                  <a:ext cx="6858000" cy="1587"/>
                </a:xfrm>
                <a:prstGeom prst="line">
                  <a:avLst/>
                </a:prstGeom>
                <a:noFill/>
                <a:ln w="3175" algn="ctr">
                  <a:solidFill>
                    <a:srgbClr val="66FF33"/>
                  </a:solidFill>
                  <a:prstDash val="dash"/>
                  <a:round/>
                  <a:headEnd/>
                  <a:tailEnd/>
                </a:ln>
              </p:spPr>
            </p:cxnSp>
            <p:cxnSp>
              <p:nvCxnSpPr>
                <p:cNvPr id="60" name="Gerade Verbindung 105" hidden="1"/>
                <p:cNvCxnSpPr>
                  <a:cxnSpLocks noChangeShapeType="1"/>
                </p:cNvCxnSpPr>
                <p:nvPr userDrawn="1"/>
              </p:nvCxnSpPr>
              <p:spPr bwMode="auto">
                <a:xfrm rot="5400000">
                  <a:off x="-1356518" y="3428206"/>
                  <a:ext cx="6858000" cy="1587"/>
                </a:xfrm>
                <a:prstGeom prst="line">
                  <a:avLst/>
                </a:prstGeom>
                <a:noFill/>
                <a:ln w="3175" algn="ctr">
                  <a:solidFill>
                    <a:srgbClr val="66FF33"/>
                  </a:solidFill>
                  <a:prstDash val="dash"/>
                  <a:round/>
                  <a:headEnd/>
                  <a:tailEnd/>
                </a:ln>
              </p:spPr>
            </p:cxnSp>
            <p:cxnSp>
              <p:nvCxnSpPr>
                <p:cNvPr id="61" name="Gerade Verbindung 106" hidden="1"/>
                <p:cNvCxnSpPr>
                  <a:cxnSpLocks noChangeShapeType="1"/>
                </p:cNvCxnSpPr>
                <p:nvPr userDrawn="1"/>
              </p:nvCxnSpPr>
              <p:spPr bwMode="auto">
                <a:xfrm rot="5400000">
                  <a:off x="-1499393" y="3428206"/>
                  <a:ext cx="6858000" cy="1587"/>
                </a:xfrm>
                <a:prstGeom prst="line">
                  <a:avLst/>
                </a:prstGeom>
                <a:noFill/>
                <a:ln w="3175" algn="ctr">
                  <a:solidFill>
                    <a:srgbClr val="66FF33"/>
                  </a:solidFill>
                  <a:prstDash val="dash"/>
                  <a:round/>
                  <a:headEnd/>
                  <a:tailEnd/>
                </a:ln>
              </p:spPr>
            </p:cxnSp>
            <p:cxnSp>
              <p:nvCxnSpPr>
                <p:cNvPr id="62" name="Gerade Verbindung 107" hidden="1"/>
                <p:cNvCxnSpPr>
                  <a:cxnSpLocks noChangeShapeType="1"/>
                </p:cNvCxnSpPr>
                <p:nvPr userDrawn="1"/>
              </p:nvCxnSpPr>
              <p:spPr bwMode="auto">
                <a:xfrm rot="5400000">
                  <a:off x="-2213768" y="3428206"/>
                  <a:ext cx="6858000" cy="1587"/>
                </a:xfrm>
                <a:prstGeom prst="line">
                  <a:avLst/>
                </a:prstGeom>
                <a:noFill/>
                <a:ln w="3175" algn="ctr">
                  <a:solidFill>
                    <a:srgbClr val="66FF33"/>
                  </a:solidFill>
                  <a:prstDash val="dash"/>
                  <a:round/>
                  <a:headEnd/>
                  <a:tailEnd/>
                </a:ln>
              </p:spPr>
            </p:cxnSp>
            <p:cxnSp>
              <p:nvCxnSpPr>
                <p:cNvPr id="63" name="Gerade Verbindung 108" hidden="1"/>
                <p:cNvCxnSpPr>
                  <a:cxnSpLocks noChangeShapeType="1"/>
                </p:cNvCxnSpPr>
                <p:nvPr userDrawn="1"/>
              </p:nvCxnSpPr>
              <p:spPr bwMode="auto">
                <a:xfrm rot="5400000">
                  <a:off x="-2356643" y="3428206"/>
                  <a:ext cx="6858000" cy="1587"/>
                </a:xfrm>
                <a:prstGeom prst="line">
                  <a:avLst/>
                </a:prstGeom>
                <a:noFill/>
                <a:ln w="3175" algn="ctr">
                  <a:solidFill>
                    <a:srgbClr val="66FF33"/>
                  </a:solidFill>
                  <a:prstDash val="dash"/>
                  <a:round/>
                  <a:headEnd/>
                  <a:tailEnd/>
                </a:ln>
              </p:spPr>
            </p:cxnSp>
            <p:cxnSp>
              <p:nvCxnSpPr>
                <p:cNvPr id="64" name="Gerade Verbindung 109" hidden="1"/>
                <p:cNvCxnSpPr>
                  <a:cxnSpLocks noChangeShapeType="1"/>
                </p:cNvCxnSpPr>
                <p:nvPr userDrawn="1"/>
              </p:nvCxnSpPr>
              <p:spPr bwMode="auto">
                <a:xfrm rot="5400000">
                  <a:off x="-3071018" y="3428206"/>
                  <a:ext cx="6858000" cy="1587"/>
                </a:xfrm>
                <a:prstGeom prst="line">
                  <a:avLst/>
                </a:prstGeom>
                <a:noFill/>
                <a:ln w="3175" algn="ctr">
                  <a:solidFill>
                    <a:srgbClr val="66FF33"/>
                  </a:solidFill>
                  <a:prstDash val="dash"/>
                  <a:round/>
                  <a:headEnd/>
                  <a:tailEnd/>
                </a:ln>
              </p:spPr>
            </p:cxnSp>
            <p:cxnSp>
              <p:nvCxnSpPr>
                <p:cNvPr id="65" name="Gerade Verbindung 112" hidden="1"/>
                <p:cNvCxnSpPr>
                  <a:cxnSpLocks noChangeShapeType="1"/>
                </p:cNvCxnSpPr>
                <p:nvPr userDrawn="1"/>
              </p:nvCxnSpPr>
              <p:spPr bwMode="auto">
                <a:xfrm rot="5400000">
                  <a:off x="1072357" y="3428206"/>
                  <a:ext cx="6858000" cy="1587"/>
                </a:xfrm>
                <a:prstGeom prst="line">
                  <a:avLst/>
                </a:prstGeom>
                <a:noFill/>
                <a:ln w="3175" algn="ctr">
                  <a:solidFill>
                    <a:srgbClr val="66FF33"/>
                  </a:solidFill>
                  <a:prstDash val="dash"/>
                  <a:round/>
                  <a:headEnd/>
                  <a:tailEnd/>
                </a:ln>
              </p:spPr>
            </p:cxnSp>
          </p:grpSp>
        </p:grpSp>
      </p:grpSp>
      <p:pic>
        <p:nvPicPr>
          <p:cNvPr id="67" name="Grafik 66" descr="Logo.jpg"/>
          <p:cNvPicPr>
            <a:picLocks noChangeAspect="1"/>
          </p:cNvPicPr>
          <p:nvPr/>
        </p:nvPicPr>
        <p:blipFill>
          <a:blip r:embed="rId25" cstate="print"/>
          <a:stretch>
            <a:fillRect/>
          </a:stretch>
        </p:blipFill>
        <p:spPr>
          <a:xfrm>
            <a:off x="371447" y="6212371"/>
            <a:ext cx="954186" cy="363098"/>
          </a:xfrm>
          <a:prstGeom prst="rect">
            <a:avLst/>
          </a:prstGeom>
        </p:spPr>
      </p:pic>
      <p:sp>
        <p:nvSpPr>
          <p:cNvPr id="94" name="Textfeld 93"/>
          <p:cNvSpPr txBox="1"/>
          <p:nvPr/>
        </p:nvSpPr>
        <p:spPr>
          <a:xfrm>
            <a:off x="0" y="7000900"/>
            <a:ext cx="4874732" cy="153888"/>
          </a:xfrm>
          <a:prstGeom prst="rect">
            <a:avLst/>
          </a:prstGeom>
          <a:noFill/>
        </p:spPr>
        <p:txBody>
          <a:bodyPr wrap="none" lIns="0" tIns="0" rIns="0" bIns="0" rtlCol="0">
            <a:spAutoFit/>
          </a:bodyPr>
          <a:lstStyle/>
          <a:p>
            <a:r>
              <a:rPr lang="de-DE" sz="1000" b="0" dirty="0" smtClean="0">
                <a:solidFill>
                  <a:schemeClr val="accent1"/>
                </a:solidFill>
              </a:rPr>
              <a:t>OPITZ CONSULTING</a:t>
            </a:r>
            <a:r>
              <a:rPr lang="de-DE" sz="1000" b="0" baseline="0" dirty="0" smtClean="0">
                <a:solidFill>
                  <a:schemeClr val="accent1"/>
                </a:solidFill>
              </a:rPr>
              <a:t> Vorlage Powerpoint 2011; Version 1.3; 10.05.2011; TGA, KSH</a:t>
            </a:r>
            <a:endParaRPr lang="de-DE" sz="1000" b="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20" r:id="rId3"/>
    <p:sldLayoutId id="2147483700" r:id="rId4"/>
    <p:sldLayoutId id="2147483701" r:id="rId5"/>
    <p:sldLayoutId id="2147483722"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23" r:id="rId17"/>
    <p:sldLayoutId id="2147483713" r:id="rId18"/>
    <p:sldLayoutId id="2147483714" r:id="rId19"/>
    <p:sldLayoutId id="2147483715" r:id="rId20"/>
    <p:sldLayoutId id="2147483716" r:id="rId21"/>
    <p:sldLayoutId id="2147483717" r:id="rId22"/>
    <p:sldLayoutId id="2147483718" r:id="rId23"/>
  </p:sldLayoutIdLst>
  <p:transition spd="slow"/>
  <p:timing>
    <p:tnLst>
      <p:par>
        <p:cTn id="1" dur="indefinite" restart="never" nodeType="tmRoot"/>
      </p:par>
    </p:tnLst>
  </p:timing>
  <p:txStyles>
    <p:titleStyle>
      <a:lvl1pPr algn="l" defTabSz="914400" rtl="0" eaLnBrk="1" latinLnBrk="0" hangingPunct="1">
        <a:lnSpc>
          <a:spcPts val="3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spcBef>
          <a:spcPts val="1200"/>
        </a:spcBef>
        <a:buClr>
          <a:schemeClr val="tx1"/>
        </a:buClr>
        <a:buFont typeface="Wingdings" pitchFamily="2" charset="2"/>
        <a:buChar char=""/>
        <a:defRPr kumimoji="0" lang="de-DE" sz="2200" b="1" i="0" u="none" strike="noStrike" kern="1200" cap="none" spc="0" normalizeH="0" baseline="0" noProof="0" dirty="0" smtClean="0">
          <a:ln>
            <a:noFill/>
          </a:ln>
          <a:solidFill>
            <a:schemeClr val="tx2"/>
          </a:solidFill>
          <a:effectLst/>
          <a:uLnTx/>
          <a:uFillTx/>
          <a:latin typeface="+mn-lt"/>
          <a:ea typeface="+mn-ea"/>
          <a:cs typeface="+mn-cs"/>
        </a:defRPr>
      </a:lvl1pPr>
      <a:lvl2pPr marL="630238" indent="-274638" algn="l" defTabSz="914400" rtl="0" eaLnBrk="1" latinLnBrk="0" hangingPunct="1">
        <a:spcBef>
          <a:spcPts val="300"/>
        </a:spcBef>
        <a:buClr>
          <a:schemeClr val="tx1"/>
        </a:buClr>
        <a:buFont typeface="Wingdings" pitchFamily="2" charset="2"/>
        <a:buChar char=""/>
        <a:defRPr sz="1800" kern="1200">
          <a:solidFill>
            <a:schemeClr val="tx2"/>
          </a:solidFill>
          <a:latin typeface="+mn-lt"/>
          <a:ea typeface="+mn-ea"/>
          <a:cs typeface="+mn-cs"/>
        </a:defRPr>
      </a:lvl2pPr>
      <a:lvl3pPr marL="898525" indent="-268288" algn="l" defTabSz="914400" rtl="0" eaLnBrk="1" latinLnBrk="0" hangingPunct="1">
        <a:spcBef>
          <a:spcPts val="300"/>
        </a:spcBef>
        <a:buClr>
          <a:schemeClr val="tx1"/>
        </a:buClr>
        <a:buFont typeface="Wingdings" pitchFamily="2" charset="2"/>
        <a:buChar char=""/>
        <a:defRPr lang="de-DE" sz="1600" kern="1200" smtClean="0">
          <a:solidFill>
            <a:schemeClr val="tx2"/>
          </a:solidFill>
          <a:latin typeface="+mn-lt"/>
          <a:ea typeface="+mn-ea"/>
          <a:cs typeface="+mn-cs"/>
        </a:defRPr>
      </a:lvl3pPr>
      <a:lvl4pPr marL="900000" indent="-701675" algn="l" defTabSz="914400" rtl="0" eaLnBrk="1" latinLnBrk="0" hangingPunct="1">
        <a:spcBef>
          <a:spcPts val="300"/>
        </a:spcBef>
        <a:buClr>
          <a:schemeClr val="tx1"/>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spcBef>
          <a:spcPts val="0"/>
        </a:spcBef>
        <a:buClr>
          <a:schemeClr val="tx1"/>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1.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hyperlink" Target="https://github.com/sistar/camunda-fox-demo-app-oc" TargetMode="External"/><Relationship Id="rId4" Type="http://schemas.openxmlformats.org/officeDocument/2006/relationships/hyperlink" Target="https://github.com/camunda/camunda-bpm-fluent-testin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5.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jpeg"/><Relationship Id="rId7"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jpeg"/></Relationships>
</file>

<file path=ppt/slides/_rels/slide3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5.png"/><Relationship Id="rId7" Type="http://schemas.openxmlformats.org/officeDocument/2006/relationships/diagramColors" Target="../diagrams/colors17.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 Id="rId9" Type="http://schemas.openxmlformats.org/officeDocument/2006/relationships/image" Target="../media/image2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Super_Size_Me_Poster.jpg (245×350)"/>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t="16029" b="16029"/>
          <a:stretch>
            <a:fillRect/>
          </a:stretch>
        </p:blipFill>
        <p:spPr bwMode="auto">
          <a:xfrm>
            <a:off x="5724128" y="3356992"/>
            <a:ext cx="2428875" cy="23574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Inhaltsplatzhalter 2"/>
          <p:cNvSpPr>
            <a:spLocks noGrp="1"/>
          </p:cNvSpPr>
          <p:nvPr>
            <p:ph sz="quarter" idx="10"/>
          </p:nvPr>
        </p:nvSpPr>
        <p:spPr>
          <a:xfrm>
            <a:off x="357188" y="3375818"/>
            <a:ext cx="5857886" cy="2357438"/>
          </a:xfrm>
        </p:spPr>
        <p:txBody>
          <a:bodyPr anchor="ctr"/>
          <a:lstStyle/>
          <a:p>
            <a:r>
              <a:rPr lang="en-GB" dirty="0" smtClean="0"/>
              <a:t>Stefan </a:t>
            </a:r>
            <a:r>
              <a:rPr lang="en-GB" dirty="0"/>
              <a:t>Glase, </a:t>
            </a:r>
            <a:r>
              <a:rPr lang="en-GB" dirty="0" smtClean="0"/>
              <a:t>Solution </a:t>
            </a:r>
            <a:r>
              <a:rPr lang="en-GB" dirty="0" smtClean="0"/>
              <a:t>Architect</a:t>
            </a:r>
          </a:p>
          <a:p>
            <a:r>
              <a:rPr lang="en-GB" dirty="0" smtClean="0"/>
              <a:t>OPITZ </a:t>
            </a:r>
            <a:r>
              <a:rPr lang="en-GB" dirty="0" smtClean="0"/>
              <a:t>CONSULTING Deutschland GmbH</a:t>
            </a:r>
            <a:endParaRPr lang="en-GB" dirty="0" smtClean="0"/>
          </a:p>
        </p:txBody>
      </p:sp>
      <p:sp>
        <p:nvSpPr>
          <p:cNvPr id="4" name="Untertitel 3"/>
          <p:cNvSpPr>
            <a:spLocks noGrp="1"/>
          </p:cNvSpPr>
          <p:nvPr>
            <p:ph type="subTitle" idx="1"/>
          </p:nvPr>
        </p:nvSpPr>
        <p:spPr>
          <a:xfrm>
            <a:off x="357158" y="2071678"/>
            <a:ext cx="8391306" cy="857256"/>
          </a:xfrm>
        </p:spPr>
        <p:txBody>
          <a:bodyPr anchor="ctr"/>
          <a:lstStyle/>
          <a:p>
            <a:pPr algn="ctr"/>
            <a:r>
              <a:rPr lang="en-US" dirty="0" smtClean="0"/>
              <a:t>Enterprise Integration </a:t>
            </a:r>
            <a:r>
              <a:rPr lang="en-US" dirty="0" err="1" smtClean="0"/>
              <a:t>mit</a:t>
            </a:r>
            <a:r>
              <a:rPr lang="en-US" dirty="0"/>
              <a:t> </a:t>
            </a:r>
            <a:r>
              <a:rPr lang="en-US" dirty="0" smtClean="0"/>
              <a:t>der </a:t>
            </a:r>
            <a:r>
              <a:rPr lang="en-US" dirty="0" err="1" smtClean="0"/>
              <a:t>camunda</a:t>
            </a:r>
            <a:r>
              <a:rPr lang="en-US" dirty="0" smtClean="0"/>
              <a:t> BPM platform</a:t>
            </a:r>
            <a:endParaRPr lang="en-GB" dirty="0"/>
          </a:p>
        </p:txBody>
      </p:sp>
      <p:sp>
        <p:nvSpPr>
          <p:cNvPr id="5" name="Inhaltsplatzhalter 4"/>
          <p:cNvSpPr>
            <a:spLocks noGrp="1"/>
          </p:cNvSpPr>
          <p:nvPr>
            <p:ph sz="quarter" idx="11"/>
          </p:nvPr>
        </p:nvSpPr>
        <p:spPr/>
        <p:txBody>
          <a:bodyPr/>
          <a:lstStyle/>
          <a:p>
            <a:r>
              <a:rPr lang="en-GB" dirty="0" smtClean="0"/>
              <a:t>Köln, 24. </a:t>
            </a:r>
            <a:r>
              <a:rPr lang="en-GB" dirty="0" err="1" smtClean="0"/>
              <a:t>Juni</a:t>
            </a:r>
            <a:r>
              <a:rPr lang="en-GB" dirty="0" smtClean="0"/>
              <a:t> 2013 </a:t>
            </a:r>
            <a:endParaRPr lang="en-GB" dirty="0"/>
          </a:p>
        </p:txBody>
      </p:sp>
      <p:sp>
        <p:nvSpPr>
          <p:cNvPr id="6" name="Titel 5"/>
          <p:cNvSpPr>
            <a:spLocks noGrp="1"/>
          </p:cNvSpPr>
          <p:nvPr>
            <p:ph type="title"/>
          </p:nvPr>
        </p:nvSpPr>
        <p:spPr/>
        <p:txBody>
          <a:bodyPr/>
          <a:lstStyle/>
          <a:p>
            <a:r>
              <a:rPr lang="en-US" sz="4000" dirty="0"/>
              <a:t>Please do not SUPER SIZE ME</a:t>
            </a:r>
            <a:endParaRPr lang="en-GB" dirty="0"/>
          </a:p>
        </p:txBody>
      </p:sp>
    </p:spTree>
    <p:extLst>
      <p:ext uri="{BB962C8B-B14F-4D97-AF65-F5344CB8AC3E}">
        <p14:creationId xmlns:p14="http://schemas.microsoft.com/office/powerpoint/2010/main" val="1377814203"/>
      </p:ext>
    </p:extLst>
  </p:cSld>
  <p:clrMapOvr>
    <a:masterClrMapping/>
  </p:clrMapOvr>
  <p:transition spd="slow" advTm="649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Projektziele </a:t>
            </a:r>
            <a:r>
              <a:rPr lang="de-DE" dirty="0" err="1" smtClean="0">
                <a:solidFill>
                  <a:srgbClr val="92D050"/>
                </a:solidFill>
              </a:rPr>
              <a:t>free</a:t>
            </a:r>
            <a:r>
              <a:rPr lang="de-DE" dirty="0" err="1" smtClean="0">
                <a:solidFill>
                  <a:schemeClr val="tx2"/>
                </a:solidFill>
              </a:rPr>
              <a:t>net</a:t>
            </a:r>
            <a:endParaRPr lang="de-DE" dirty="0"/>
          </a:p>
        </p:txBody>
      </p:sp>
      <p:graphicFrame>
        <p:nvGraphicFramePr>
          <p:cNvPr id="6" name="Diagramm 5"/>
          <p:cNvGraphicFramePr/>
          <p:nvPr>
            <p:extLst>
              <p:ext uri="{D42A27DB-BD31-4B8C-83A1-F6EECF244321}">
                <p14:modId xmlns:p14="http://schemas.microsoft.com/office/powerpoint/2010/main" val="3113543025"/>
              </p:ext>
            </p:extLst>
          </p:nvPr>
        </p:nvGraphicFramePr>
        <p:xfrm>
          <a:off x="1043608" y="1572568"/>
          <a:ext cx="7128792" cy="401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8468258"/>
      </p:ext>
    </p:extLst>
  </p:cSld>
  <p:clrMapOvr>
    <a:masterClrMapping/>
  </p:clrMapOvr>
  <p:transition spd="slow" advTm="111654"/>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p:txBody>
          <a:bodyPr/>
          <a:lstStyle/>
          <a:p>
            <a:r>
              <a:rPr lang="en-GB" dirty="0" smtClean="0"/>
              <a:t>2</a:t>
            </a:r>
            <a:endParaRPr lang="en-GB" dirty="0"/>
          </a:p>
        </p:txBody>
      </p:sp>
      <p:sp>
        <p:nvSpPr>
          <p:cNvPr id="4" name="Titel 3"/>
          <p:cNvSpPr>
            <a:spLocks noGrp="1"/>
          </p:cNvSpPr>
          <p:nvPr>
            <p:ph type="title"/>
          </p:nvPr>
        </p:nvSpPr>
        <p:spPr/>
        <p:txBody>
          <a:bodyPr/>
          <a:lstStyle/>
          <a:p>
            <a:r>
              <a:rPr lang="de-DE" dirty="0" smtClean="0"/>
              <a:t>Die Realisierung</a:t>
            </a:r>
            <a:endParaRPr lang="de-DE" dirty="0"/>
          </a:p>
        </p:txBody>
      </p:sp>
    </p:spTree>
    <p:extLst>
      <p:ext uri="{BB962C8B-B14F-4D97-AF65-F5344CB8AC3E}">
        <p14:creationId xmlns:p14="http://schemas.microsoft.com/office/powerpoint/2010/main" val="81788044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Agilität</a:t>
            </a:r>
            <a:endParaRPr lang="de-DE" dirty="0"/>
          </a:p>
        </p:txBody>
      </p:sp>
      <p:sp>
        <p:nvSpPr>
          <p:cNvPr id="3" name="Inhaltsplatzhalter 2"/>
          <p:cNvSpPr>
            <a:spLocks noGrp="1"/>
          </p:cNvSpPr>
          <p:nvPr>
            <p:ph idx="1"/>
          </p:nvPr>
        </p:nvSpPr>
        <p:spPr/>
        <p:txBody>
          <a:bodyPr>
            <a:normAutofit/>
          </a:bodyPr>
          <a:lstStyle/>
          <a:p>
            <a:r>
              <a:rPr lang="de-DE" dirty="0" smtClean="0"/>
              <a:t>Geteiltes Wissen / Transparenz</a:t>
            </a:r>
          </a:p>
          <a:p>
            <a:r>
              <a:rPr lang="de-DE" dirty="0" smtClean="0"/>
              <a:t>Jeder kann mit seinem vollen Potential beitragen</a:t>
            </a:r>
          </a:p>
          <a:p>
            <a:r>
              <a:rPr lang="de-DE" dirty="0" smtClean="0"/>
              <a:t>Jeder kann Verantwortung übernehmen und zu Zielen </a:t>
            </a:r>
            <a:r>
              <a:rPr lang="de-DE" dirty="0" err="1" smtClean="0"/>
              <a:t>commiten</a:t>
            </a:r>
            <a:endParaRPr lang="de-DE" dirty="0" smtClean="0"/>
          </a:p>
          <a:p>
            <a:pPr marL="0" indent="0">
              <a:buNone/>
            </a:pPr>
            <a:endParaRPr lang="de-DE" dirty="0" smtClean="0"/>
          </a:p>
          <a:p>
            <a:pPr marL="0" indent="0">
              <a:buNone/>
            </a:pPr>
            <a:r>
              <a:rPr lang="de-DE" dirty="0" smtClean="0"/>
              <a:t>Wir brauchen also:</a:t>
            </a:r>
            <a:br>
              <a:rPr lang="de-DE" dirty="0" smtClean="0"/>
            </a:br>
            <a:endParaRPr lang="de-DE" dirty="0" smtClean="0"/>
          </a:p>
          <a:p>
            <a:pPr marL="0" indent="0" algn="ctr">
              <a:buNone/>
            </a:pPr>
            <a:r>
              <a:rPr lang="de-DE" sz="3200" dirty="0">
                <a:solidFill>
                  <a:schemeClr val="accent6">
                    <a:lumMod val="75000"/>
                  </a:schemeClr>
                </a:solidFill>
              </a:rPr>
              <a:t>t</a:t>
            </a:r>
            <a:r>
              <a:rPr lang="de-DE" sz="3200" b="1" dirty="0" smtClean="0">
                <a:solidFill>
                  <a:schemeClr val="accent6">
                    <a:lumMod val="75000"/>
                  </a:schemeClr>
                </a:solidFill>
              </a:rPr>
              <a:t>ransparente Anforderungen</a:t>
            </a:r>
          </a:p>
          <a:p>
            <a:pPr marL="0" indent="0" algn="ctr">
              <a:buNone/>
            </a:pPr>
            <a:r>
              <a:rPr lang="de-DE" sz="3200" b="1" dirty="0" smtClean="0">
                <a:solidFill>
                  <a:schemeClr val="accent6">
                    <a:lumMod val="75000"/>
                  </a:schemeClr>
                </a:solidFill>
              </a:rPr>
              <a:t>transparenter Projektstatus</a:t>
            </a:r>
            <a:endParaRPr lang="de-DE" sz="3200" dirty="0" smtClean="0">
              <a:solidFill>
                <a:schemeClr val="accent6">
                  <a:lumMod val="75000"/>
                </a:schemeClr>
              </a:solidFill>
            </a:endParaRPr>
          </a:p>
        </p:txBody>
      </p:sp>
    </p:spTree>
    <p:extLst>
      <p:ext uri="{BB962C8B-B14F-4D97-AF65-F5344CB8AC3E}">
        <p14:creationId xmlns:p14="http://schemas.microsoft.com/office/powerpoint/2010/main" val="47012048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BPMN 2.0 </a:t>
            </a:r>
            <a:r>
              <a:rPr lang="en-GB" dirty="0" err="1" smtClean="0"/>
              <a:t>ist</a:t>
            </a:r>
            <a:r>
              <a:rPr lang="en-GB" dirty="0" smtClean="0"/>
              <a:t> </a:t>
            </a:r>
            <a:r>
              <a:rPr lang="en-GB" dirty="0" err="1" smtClean="0"/>
              <a:t>agil</a:t>
            </a:r>
            <a:r>
              <a:rPr lang="en-GB" dirty="0" smtClean="0"/>
              <a:t> ;-)</a:t>
            </a:r>
            <a:endParaRPr lang="en-GB" dirty="0"/>
          </a:p>
        </p:txBody>
      </p:sp>
      <p:pic>
        <p:nvPicPr>
          <p:cNvPr id="4" name="Picture 2" descr="https://editor.signavio.com/p/model/a326ea8ca6a04a5aada9c76bc7414b12/png?inline&amp;authkey=a95a3f7985148c0bd63de90a1606ab7f89518f6fb6e60999d37f3497dafb53e"/>
          <p:cNvPicPr>
            <a:picLocks noChangeAspect="1" noChangeArrowheads="1"/>
          </p:cNvPicPr>
          <p:nvPr/>
        </p:nvPicPr>
        <p:blipFill rotWithShape="1">
          <a:blip r:embed="rId3">
            <a:extLst>
              <a:ext uri="{28A0092B-C50C-407E-A947-70E740481C1C}">
                <a14:useLocalDpi xmlns:a14="http://schemas.microsoft.com/office/drawing/2010/main" val="0"/>
              </a:ext>
            </a:extLst>
          </a:blip>
          <a:srcRect l="4065" t="4070" r="2702" b="30991"/>
          <a:stretch/>
        </p:blipFill>
        <p:spPr bwMode="auto">
          <a:xfrm>
            <a:off x="169979" y="1868072"/>
            <a:ext cx="8804042" cy="357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356502"/>
      </p:ext>
    </p:extLst>
  </p:cSld>
  <p:clrMapOvr>
    <a:masterClrMapping/>
  </p:clrMapOvr>
  <p:transition spd="slow" advTm="23293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 2"/>
          <p:cNvGraphicFramePr/>
          <p:nvPr>
            <p:extLst>
              <p:ext uri="{D42A27DB-BD31-4B8C-83A1-F6EECF244321}">
                <p14:modId xmlns:p14="http://schemas.microsoft.com/office/powerpoint/2010/main" val="2412558165"/>
              </p:ext>
            </p:extLst>
          </p:nvPr>
        </p:nvGraphicFramePr>
        <p:xfrm>
          <a:off x="323528" y="1412776"/>
          <a:ext cx="8496944"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277" y="3681028"/>
            <a:ext cx="154845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248" y="3679342"/>
            <a:ext cx="1842038" cy="50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r>
              <a:rPr lang="de-DE" dirty="0" smtClean="0"/>
              <a:t>Zugriff </a:t>
            </a:r>
            <a:r>
              <a:rPr lang="de-DE" dirty="0"/>
              <a:t>auf das </a:t>
            </a:r>
            <a:r>
              <a:rPr lang="de-DE" dirty="0" smtClean="0"/>
              <a:t>(technische) Modell</a:t>
            </a:r>
            <a:endParaRPr lang="de-DE" dirty="0"/>
          </a:p>
        </p:txBody>
      </p:sp>
    </p:spTree>
    <p:extLst>
      <p:ext uri="{BB962C8B-B14F-4D97-AF65-F5344CB8AC3E}">
        <p14:creationId xmlns:p14="http://schemas.microsoft.com/office/powerpoint/2010/main" val="82351785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Prozessmodelle</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206781774"/>
              </p:ext>
            </p:extLst>
          </p:nvPr>
        </p:nvGraphicFramePr>
        <p:xfrm>
          <a:off x="395536" y="1412776"/>
          <a:ext cx="5075733" cy="456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Gerade Verbindung 5"/>
          <p:cNvCxnSpPr/>
          <p:nvPr/>
        </p:nvCxnSpPr>
        <p:spPr>
          <a:xfrm>
            <a:off x="5580112" y="4221088"/>
            <a:ext cx="266429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5573213" y="3820398"/>
            <a:ext cx="1007007" cy="369332"/>
          </a:xfrm>
          <a:prstGeom prst="rect">
            <a:avLst/>
          </a:prstGeom>
          <a:noFill/>
        </p:spPr>
        <p:txBody>
          <a:bodyPr wrap="none" rtlCol="0">
            <a:spAutoFit/>
          </a:bodyPr>
          <a:lstStyle/>
          <a:p>
            <a:pPr algn="ctr"/>
            <a:r>
              <a:rPr lang="de-DE" dirty="0" smtClean="0"/>
              <a:t>Business</a:t>
            </a:r>
            <a:endParaRPr lang="de-DE" dirty="0"/>
          </a:p>
        </p:txBody>
      </p:sp>
      <p:sp>
        <p:nvSpPr>
          <p:cNvPr id="8" name="Textfeld 7"/>
          <p:cNvSpPr txBox="1"/>
          <p:nvPr/>
        </p:nvSpPr>
        <p:spPr>
          <a:xfrm>
            <a:off x="5868144" y="4337288"/>
            <a:ext cx="359394" cy="369332"/>
          </a:xfrm>
          <a:prstGeom prst="rect">
            <a:avLst/>
          </a:prstGeom>
          <a:noFill/>
        </p:spPr>
        <p:txBody>
          <a:bodyPr wrap="none" rtlCol="0">
            <a:spAutoFit/>
          </a:bodyPr>
          <a:lstStyle/>
          <a:p>
            <a:pPr algn="ctr"/>
            <a:r>
              <a:rPr lang="de-DE" dirty="0" smtClean="0"/>
              <a:t>IT</a:t>
            </a:r>
            <a:endParaRPr lang="de-DE" dirty="0"/>
          </a:p>
        </p:txBody>
      </p:sp>
      <p:sp>
        <p:nvSpPr>
          <p:cNvPr id="9" name="Nach unten gekrümmter Pfeil 8"/>
          <p:cNvSpPr/>
          <p:nvPr/>
        </p:nvSpPr>
        <p:spPr>
          <a:xfrm>
            <a:off x="6948264" y="3429000"/>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1" name="Nach unten gekrümmter Pfeil 10"/>
          <p:cNvSpPr/>
          <p:nvPr/>
        </p:nvSpPr>
        <p:spPr>
          <a:xfrm rot="10800000">
            <a:off x="6884240" y="4281655"/>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7012260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a:bodyPr>
          <a:lstStyle/>
          <a:p>
            <a:r>
              <a:rPr lang="de-DE" dirty="0" smtClean="0"/>
              <a:t>Transparenz für den Business User über alle Phasen</a:t>
            </a:r>
            <a:endParaRPr lang="de-DE" dirty="0"/>
          </a:p>
        </p:txBody>
      </p:sp>
      <p:graphicFrame>
        <p:nvGraphicFramePr>
          <p:cNvPr id="9" name="Diagramm 8"/>
          <p:cNvGraphicFramePr/>
          <p:nvPr>
            <p:extLst>
              <p:ext uri="{D42A27DB-BD31-4B8C-83A1-F6EECF244321}">
                <p14:modId xmlns:p14="http://schemas.microsoft.com/office/powerpoint/2010/main" val="1446023547"/>
              </p:ext>
            </p:extLst>
          </p:nvPr>
        </p:nvGraphicFramePr>
        <p:xfrm>
          <a:off x="395536" y="1268760"/>
          <a:ext cx="8352928"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705"/>
          <a:stretch/>
        </p:blipFill>
        <p:spPr bwMode="auto">
          <a:xfrm>
            <a:off x="1247245" y="3429000"/>
            <a:ext cx="6649511" cy="275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422197"/>
      </p:ext>
    </p:extLst>
  </p:cSld>
  <p:clrMapOvr>
    <a:masterClrMapping/>
  </p:clrMapOvr>
  <p:transition spd="slow" advTm="6455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Plattformauswahl	</a:t>
            </a:r>
            <a:endParaRPr lang="de-DE" dirty="0"/>
          </a:p>
        </p:txBody>
      </p:sp>
      <p:graphicFrame>
        <p:nvGraphicFramePr>
          <p:cNvPr id="6" name="Inhaltsplatzhalter 5"/>
          <p:cNvGraphicFramePr>
            <a:graphicFrameLocks noGrp="1"/>
          </p:cNvGraphicFramePr>
          <p:nvPr>
            <p:ph idx="4294967295"/>
            <p:extLst>
              <p:ext uri="{D42A27DB-BD31-4B8C-83A1-F6EECF244321}">
                <p14:modId xmlns:p14="http://schemas.microsoft.com/office/powerpoint/2010/main" val="2601509779"/>
              </p:ext>
            </p:extLst>
          </p:nvPr>
        </p:nvGraphicFramePr>
        <p:xfrm>
          <a:off x="467544" y="16288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14031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Activiti</a:t>
            </a:r>
            <a:endParaRPr lang="en-US" dirty="0"/>
          </a:p>
        </p:txBody>
      </p:sp>
      <p:graphicFrame>
        <p:nvGraphicFramePr>
          <p:cNvPr id="4" name="Diagramm 3"/>
          <p:cNvGraphicFramePr/>
          <p:nvPr>
            <p:extLst>
              <p:ext uri="{D42A27DB-BD31-4B8C-83A1-F6EECF244321}">
                <p14:modId xmlns:p14="http://schemas.microsoft.com/office/powerpoint/2010/main" val="3186473545"/>
              </p:ext>
            </p:extLst>
          </p:nvPr>
        </p:nvGraphicFramePr>
        <p:xfrm>
          <a:off x="323528" y="1268760"/>
          <a:ext cx="8496944"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uppieren 4"/>
          <p:cNvGrpSpPr/>
          <p:nvPr/>
        </p:nvGrpSpPr>
        <p:grpSpPr>
          <a:xfrm rot="838607">
            <a:off x="6588224" y="1988840"/>
            <a:ext cx="1775083" cy="613015"/>
            <a:chOff x="4603068" y="3161541"/>
            <a:chExt cx="1775083" cy="613015"/>
          </a:xfrm>
        </p:grpSpPr>
        <p:sp>
          <p:nvSpPr>
            <p:cNvPr id="6" name="Abgerundetes Rechteck 5"/>
            <p:cNvSpPr/>
            <p:nvPr/>
          </p:nvSpPr>
          <p:spPr>
            <a:xfrm rot="21360000">
              <a:off x="4603068" y="3161541"/>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Abgerundetes Rechteck 4"/>
            <p:cNvSpPr/>
            <p:nvPr/>
          </p:nvSpPr>
          <p:spPr>
            <a:xfrm rot="21360000">
              <a:off x="4632993" y="3191466"/>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sz="1700" kern="1200" dirty="0" smtClean="0"/>
                <a:t>Integration / Adapter</a:t>
              </a:r>
              <a:endParaRPr lang="de-DE" sz="1700" kern="1200" dirty="0"/>
            </a:p>
          </p:txBody>
        </p:sp>
      </p:grpSp>
      <p:grpSp>
        <p:nvGrpSpPr>
          <p:cNvPr id="8" name="Gruppieren 7"/>
          <p:cNvGrpSpPr/>
          <p:nvPr/>
        </p:nvGrpSpPr>
        <p:grpSpPr>
          <a:xfrm rot="838607">
            <a:off x="7068026" y="2921621"/>
            <a:ext cx="1775083" cy="613015"/>
            <a:chOff x="4603068" y="3161541"/>
            <a:chExt cx="1775083" cy="613015"/>
          </a:xfrm>
        </p:grpSpPr>
        <p:sp>
          <p:nvSpPr>
            <p:cNvPr id="9" name="Abgerundetes Rechteck 8"/>
            <p:cNvSpPr/>
            <p:nvPr/>
          </p:nvSpPr>
          <p:spPr>
            <a:xfrm rot="21360000">
              <a:off x="4603068" y="3161541"/>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Abgerundetes Rechteck 4"/>
            <p:cNvSpPr/>
            <p:nvPr/>
          </p:nvSpPr>
          <p:spPr>
            <a:xfrm rot="21360000">
              <a:off x="4632993" y="3191466"/>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sz="1700" kern="1200" dirty="0" err="1" smtClean="0"/>
                <a:t>Process</a:t>
              </a:r>
              <a:r>
                <a:rPr lang="de-DE" sz="1700" kern="1200" dirty="0" smtClean="0"/>
                <a:t> Definition</a:t>
              </a:r>
              <a:endParaRPr lang="de-DE" sz="1700" kern="1200" dirty="0"/>
            </a:p>
          </p:txBody>
        </p:sp>
      </p:grpSp>
    </p:spTree>
    <p:extLst>
      <p:ext uri="{BB962C8B-B14F-4D97-AF65-F5344CB8AC3E}">
        <p14:creationId xmlns:p14="http://schemas.microsoft.com/office/powerpoint/2010/main" val="290138176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Suites (IBM, Oracle,..)</a:t>
            </a:r>
            <a:endParaRPr lang="en-US" dirty="0"/>
          </a:p>
        </p:txBody>
      </p:sp>
      <p:graphicFrame>
        <p:nvGraphicFramePr>
          <p:cNvPr id="4" name="Diagramm 3"/>
          <p:cNvGraphicFramePr/>
          <p:nvPr>
            <p:extLst>
              <p:ext uri="{D42A27DB-BD31-4B8C-83A1-F6EECF244321}">
                <p14:modId xmlns:p14="http://schemas.microsoft.com/office/powerpoint/2010/main" val="865927561"/>
              </p:ext>
            </p:extLst>
          </p:nvPr>
        </p:nvGraphicFramePr>
        <p:xfrm>
          <a:off x="323528" y="1268760"/>
          <a:ext cx="8496944"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uppieren 4"/>
          <p:cNvGrpSpPr/>
          <p:nvPr/>
        </p:nvGrpSpPr>
        <p:grpSpPr>
          <a:xfrm rot="21102455">
            <a:off x="486435" y="5282999"/>
            <a:ext cx="1900866" cy="613015"/>
            <a:chOff x="1893638" y="3340409"/>
            <a:chExt cx="1900866" cy="613015"/>
          </a:xfrm>
        </p:grpSpPr>
        <p:sp>
          <p:nvSpPr>
            <p:cNvPr id="9" name="Abgerundetes Rechteck 8"/>
            <p:cNvSpPr/>
            <p:nvPr/>
          </p:nvSpPr>
          <p:spPr>
            <a:xfrm rot="21360000">
              <a:off x="2019421" y="3340409"/>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Abgerundetes Rechteck 4"/>
            <p:cNvSpPr/>
            <p:nvPr/>
          </p:nvSpPr>
          <p:spPr>
            <a:xfrm rot="21360000">
              <a:off x="1893638" y="3347641"/>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Process Engine</a:t>
              </a:r>
              <a:endParaRPr lang="en-GB" sz="1500" kern="1200" dirty="0"/>
            </a:p>
          </p:txBody>
        </p:sp>
      </p:grpSp>
      <p:grpSp>
        <p:nvGrpSpPr>
          <p:cNvPr id="6" name="Gruppieren 5"/>
          <p:cNvGrpSpPr/>
          <p:nvPr/>
        </p:nvGrpSpPr>
        <p:grpSpPr>
          <a:xfrm>
            <a:off x="348376" y="4475795"/>
            <a:ext cx="1775083" cy="613015"/>
            <a:chOff x="1969735" y="2684560"/>
            <a:chExt cx="1775083" cy="613015"/>
          </a:xfrm>
        </p:grpSpPr>
        <p:sp>
          <p:nvSpPr>
            <p:cNvPr id="7" name="Abgerundetes Rechteck 6"/>
            <p:cNvSpPr/>
            <p:nvPr/>
          </p:nvSpPr>
          <p:spPr>
            <a:xfrm rot="21360000">
              <a:off x="1969735" y="2684560"/>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Abgerundetes Rechteck 6"/>
            <p:cNvSpPr/>
            <p:nvPr/>
          </p:nvSpPr>
          <p:spPr>
            <a:xfrm rot="21360000">
              <a:off x="1999660" y="2714485"/>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smtClean="0"/>
                <a:t>APIs</a:t>
              </a:r>
              <a:endParaRPr lang="en-GB" sz="1500" kern="1200"/>
            </a:p>
          </p:txBody>
        </p:sp>
      </p:grpSp>
      <p:grpSp>
        <p:nvGrpSpPr>
          <p:cNvPr id="11" name="Gruppieren 10"/>
          <p:cNvGrpSpPr/>
          <p:nvPr/>
        </p:nvGrpSpPr>
        <p:grpSpPr>
          <a:xfrm>
            <a:off x="408964" y="3676778"/>
            <a:ext cx="1775083" cy="613015"/>
            <a:chOff x="2019421" y="3340409"/>
            <a:chExt cx="1775083" cy="613015"/>
          </a:xfrm>
        </p:grpSpPr>
        <p:sp>
          <p:nvSpPr>
            <p:cNvPr id="15" name="Abgerundetes Rechteck 14"/>
            <p:cNvSpPr/>
            <p:nvPr/>
          </p:nvSpPr>
          <p:spPr>
            <a:xfrm rot="21360000">
              <a:off x="2019421" y="3340409"/>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Abgerundetes Rechteck 4"/>
            <p:cNvSpPr/>
            <p:nvPr/>
          </p:nvSpPr>
          <p:spPr>
            <a:xfrm rot="21360000">
              <a:off x="2049346" y="3370334"/>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Runtime Environment</a:t>
              </a:r>
              <a:endParaRPr lang="en-GB" sz="1500" kern="1200" dirty="0"/>
            </a:p>
          </p:txBody>
        </p:sp>
      </p:grpSp>
      <p:grpSp>
        <p:nvGrpSpPr>
          <p:cNvPr id="12" name="Gruppieren 11"/>
          <p:cNvGrpSpPr/>
          <p:nvPr/>
        </p:nvGrpSpPr>
        <p:grpSpPr>
          <a:xfrm rot="323099">
            <a:off x="371866" y="2810782"/>
            <a:ext cx="1775083" cy="613015"/>
            <a:chOff x="1969735" y="2684560"/>
            <a:chExt cx="1775083" cy="613015"/>
          </a:xfrm>
        </p:grpSpPr>
        <p:sp>
          <p:nvSpPr>
            <p:cNvPr id="13" name="Abgerundetes Rechteck 12"/>
            <p:cNvSpPr/>
            <p:nvPr/>
          </p:nvSpPr>
          <p:spPr>
            <a:xfrm rot="21360000">
              <a:off x="1969735" y="2684560"/>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bgerundetes Rechteck 6"/>
            <p:cNvSpPr/>
            <p:nvPr/>
          </p:nvSpPr>
          <p:spPr>
            <a:xfrm rot="21360000">
              <a:off x="1999660" y="2714485"/>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Administration</a:t>
              </a:r>
              <a:endParaRPr lang="en-GB" sz="1500" kern="1200" dirty="0"/>
            </a:p>
          </p:txBody>
        </p:sp>
      </p:grpSp>
    </p:spTree>
    <p:extLst>
      <p:ext uri="{BB962C8B-B14F-4D97-AF65-F5344CB8AC3E}">
        <p14:creationId xmlns:p14="http://schemas.microsoft.com/office/powerpoint/2010/main" val="355230269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E-Commerce </a:t>
            </a:r>
            <a:r>
              <a:rPr lang="en-GB" dirty="0" err="1" smtClean="0"/>
              <a:t>bei</a:t>
            </a:r>
            <a:r>
              <a:rPr lang="en-GB" dirty="0" smtClean="0"/>
              <a:t> </a:t>
            </a:r>
            <a:r>
              <a:rPr lang="en-GB" dirty="0" smtClean="0">
                <a:solidFill>
                  <a:srgbClr val="92D050"/>
                </a:solidFill>
              </a:rPr>
              <a:t>free</a:t>
            </a:r>
            <a:r>
              <a:rPr lang="en-GB" dirty="0" smtClean="0"/>
              <a:t>net</a:t>
            </a:r>
            <a:endParaRPr lang="en-GB" dirty="0"/>
          </a:p>
        </p:txBody>
      </p:sp>
      <p:graphicFrame>
        <p:nvGraphicFramePr>
          <p:cNvPr id="5" name="Diagramm 4"/>
          <p:cNvGraphicFramePr/>
          <p:nvPr>
            <p:extLst>
              <p:ext uri="{D42A27DB-BD31-4B8C-83A1-F6EECF244321}">
                <p14:modId xmlns:p14="http://schemas.microsoft.com/office/powerpoint/2010/main" val="1717120558"/>
              </p:ext>
            </p:extLst>
          </p:nvPr>
        </p:nvGraphicFramePr>
        <p:xfrm>
          <a:off x="755577" y="1772816"/>
          <a:ext cx="3528392" cy="4009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77301" y="2996953"/>
            <a:ext cx="3320096" cy="156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Geschweifte Klammer rechts 2"/>
          <p:cNvSpPr/>
          <p:nvPr/>
        </p:nvSpPr>
        <p:spPr>
          <a:xfrm>
            <a:off x="4572000" y="1916832"/>
            <a:ext cx="384361" cy="376706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03759875"/>
      </p:ext>
    </p:extLst>
  </p:cSld>
  <p:clrMapOvr>
    <a:masterClrMapping/>
  </p:clrMapOvr>
  <p:transition spd="slow" advTm="9118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t>camunda</a:t>
            </a:r>
            <a:r>
              <a:rPr lang="en-US" dirty="0" smtClean="0"/>
              <a:t> BPM platform</a:t>
            </a:r>
            <a:endParaRPr lang="en-US" dirty="0"/>
          </a:p>
        </p:txBody>
      </p:sp>
      <p:graphicFrame>
        <p:nvGraphicFramePr>
          <p:cNvPr id="4" name="Diagramm 3"/>
          <p:cNvGraphicFramePr/>
          <p:nvPr>
            <p:extLst>
              <p:ext uri="{D42A27DB-BD31-4B8C-83A1-F6EECF244321}">
                <p14:modId xmlns:p14="http://schemas.microsoft.com/office/powerpoint/2010/main" val="955929972"/>
              </p:ext>
            </p:extLst>
          </p:nvPr>
        </p:nvGraphicFramePr>
        <p:xfrm>
          <a:off x="323528" y="1268760"/>
          <a:ext cx="8496944"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000908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520202" y="2090172"/>
            <a:ext cx="8103596" cy="2677656"/>
          </a:xfrm>
          <a:prstGeom prst="rect">
            <a:avLst/>
          </a:prstGeom>
        </p:spPr>
        <p:txBody>
          <a:bodyPr wrap="square">
            <a:spAutoFit/>
          </a:bodyPr>
          <a:lstStyle/>
          <a:p>
            <a:r>
              <a:rPr lang="de-DE" sz="2800" i="1" dirty="0" smtClean="0"/>
              <a:t>…</a:t>
            </a:r>
            <a:r>
              <a:rPr lang="de-DE" sz="2800" i="1" dirty="0" err="1" smtClean="0">
                <a:solidFill>
                  <a:schemeClr val="accent5"/>
                </a:solidFill>
              </a:rPr>
              <a:t>camunda</a:t>
            </a:r>
            <a:r>
              <a:rPr lang="de-DE" sz="2800" i="1" dirty="0" smtClean="0">
                <a:solidFill>
                  <a:schemeClr val="accent5"/>
                </a:solidFill>
              </a:rPr>
              <a:t> BPM </a:t>
            </a:r>
            <a:r>
              <a:rPr lang="de-DE" sz="2800" i="1" dirty="0" smtClean="0"/>
              <a:t>fügt BPM auf einem vernünftigen Weg hinzu und unterstützt so agile Prinzipien!</a:t>
            </a:r>
          </a:p>
          <a:p>
            <a:endParaRPr lang="de-DE" sz="2800" i="1" dirty="0" smtClean="0"/>
          </a:p>
          <a:p>
            <a:r>
              <a:rPr lang="de-DE" sz="2800" i="1" dirty="0" smtClean="0"/>
              <a:t>Geschäftswerte sind früher erzielbar</a:t>
            </a:r>
          </a:p>
          <a:p>
            <a:r>
              <a:rPr lang="de-DE" sz="2800" i="1" dirty="0" smtClean="0"/>
              <a:t>Transparenz durch gemeinsames Prozessmodel</a:t>
            </a:r>
          </a:p>
          <a:p>
            <a:endParaRPr lang="de-DE" sz="2800" i="1" dirty="0"/>
          </a:p>
        </p:txBody>
      </p:sp>
    </p:spTree>
    <p:extLst>
      <p:ext uri="{BB962C8B-B14F-4D97-AF65-F5344CB8AC3E}">
        <p14:creationId xmlns:p14="http://schemas.microsoft.com/office/powerpoint/2010/main" val="156411268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Alles okay?</a:t>
            </a:r>
            <a:endParaRPr lang="en-GB" dirty="0"/>
          </a:p>
        </p:txBody>
      </p:sp>
      <p:pic>
        <p:nvPicPr>
          <p:cNvPr id="1028" name="Picture 4" descr="http://static-p1.photoxpress.com/jpg/00/06/22/80/400_F_6228058_svbqntZir0FWlgM7iBlC5aXxMydDEanx_PX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448" y="2551534"/>
            <a:ext cx="38100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atic-p2.photoxpress.com/jpg/00/00/79/03/400_F_790361_bXh01J7HiNp7m5E2hURFBUvjtB8m5k_PX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84" y="2532484"/>
            <a:ext cx="38100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5287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537594" y="2420888"/>
            <a:ext cx="8068812" cy="2554545"/>
          </a:xfrm>
          <a:prstGeom prst="rect">
            <a:avLst/>
          </a:prstGeom>
          <a:noFill/>
        </p:spPr>
        <p:txBody>
          <a:bodyPr wrap="none" rtlCol="0">
            <a:spAutoFit/>
          </a:bodyPr>
          <a:lstStyle/>
          <a:p>
            <a:r>
              <a:rPr lang="en-GB" sz="4000" b="1" dirty="0" err="1">
                <a:solidFill>
                  <a:srgbClr val="00B050"/>
                </a:solidFill>
              </a:rPr>
              <a:t>a</a:t>
            </a:r>
            <a:r>
              <a:rPr lang="en-GB" sz="4000" b="1" dirty="0" err="1" smtClean="0">
                <a:solidFill>
                  <a:srgbClr val="00B050"/>
                </a:solidFill>
              </a:rPr>
              <a:t>gil</a:t>
            </a:r>
            <a:r>
              <a:rPr lang="en-GB" sz="4000" b="1" dirty="0" smtClean="0">
                <a:solidFill>
                  <a:srgbClr val="00B050"/>
                </a:solidFill>
              </a:rPr>
              <a:t>: if it </a:t>
            </a:r>
            <a:r>
              <a:rPr lang="en-GB" sz="4000" b="1" dirty="0" err="1" smtClean="0">
                <a:solidFill>
                  <a:srgbClr val="00B050"/>
                </a:solidFill>
              </a:rPr>
              <a:t>ain’t</a:t>
            </a:r>
            <a:r>
              <a:rPr lang="en-GB" sz="4000" b="1" dirty="0" smtClean="0">
                <a:solidFill>
                  <a:srgbClr val="00B050"/>
                </a:solidFill>
              </a:rPr>
              <a:t> perfect keep improving</a:t>
            </a:r>
          </a:p>
          <a:p>
            <a:endParaRPr lang="en-GB" sz="4000" b="1" dirty="0">
              <a:solidFill>
                <a:schemeClr val="accent5"/>
              </a:solidFill>
            </a:endParaRPr>
          </a:p>
          <a:p>
            <a:endParaRPr lang="en-GB" sz="4000" b="1" dirty="0">
              <a:solidFill>
                <a:schemeClr val="accent5"/>
              </a:solidFill>
            </a:endParaRPr>
          </a:p>
          <a:p>
            <a:r>
              <a:rPr lang="en-GB" sz="4000" b="1" dirty="0" err="1" smtClean="0">
                <a:solidFill>
                  <a:schemeClr val="accent5"/>
                </a:solidFill>
              </a:rPr>
              <a:t>nicht</a:t>
            </a:r>
            <a:r>
              <a:rPr lang="en-GB" sz="4000" b="1" dirty="0" smtClean="0">
                <a:solidFill>
                  <a:schemeClr val="accent5"/>
                </a:solidFill>
              </a:rPr>
              <a:t> </a:t>
            </a:r>
            <a:r>
              <a:rPr lang="en-GB" sz="4000" b="1" dirty="0" err="1" smtClean="0">
                <a:solidFill>
                  <a:schemeClr val="accent5"/>
                </a:solidFill>
              </a:rPr>
              <a:t>agil</a:t>
            </a:r>
            <a:r>
              <a:rPr lang="en-GB" sz="4000" b="1" dirty="0" smtClean="0">
                <a:solidFill>
                  <a:schemeClr val="accent5"/>
                </a:solidFill>
              </a:rPr>
              <a:t>: if it </a:t>
            </a:r>
            <a:r>
              <a:rPr lang="en-GB" sz="4000" b="1" dirty="0" err="1" smtClean="0">
                <a:solidFill>
                  <a:schemeClr val="accent5"/>
                </a:solidFill>
              </a:rPr>
              <a:t>ain’t</a:t>
            </a:r>
            <a:r>
              <a:rPr lang="en-GB" sz="4000" b="1" dirty="0" smtClean="0">
                <a:solidFill>
                  <a:schemeClr val="accent5"/>
                </a:solidFill>
              </a:rPr>
              <a:t> broke do not fix it</a:t>
            </a:r>
            <a:endParaRPr lang="en-GB" sz="4000" b="1" dirty="0">
              <a:solidFill>
                <a:schemeClr val="accent5"/>
              </a:solidFill>
            </a:endParaRPr>
          </a:p>
        </p:txBody>
      </p:sp>
      <p:sp>
        <p:nvSpPr>
          <p:cNvPr id="7" name="Titel 6"/>
          <p:cNvSpPr>
            <a:spLocks noGrp="1"/>
          </p:cNvSpPr>
          <p:nvPr>
            <p:ph type="title"/>
          </p:nvPr>
        </p:nvSpPr>
        <p:spPr/>
        <p:txBody>
          <a:bodyPr/>
          <a:lstStyle/>
          <a:p>
            <a:r>
              <a:rPr lang="en-GB" dirty="0" smtClean="0"/>
              <a:t>Leitmotiv</a:t>
            </a:r>
            <a:endParaRPr lang="en-GB" dirty="0"/>
          </a:p>
        </p:txBody>
      </p:sp>
    </p:spTree>
    <p:extLst>
      <p:ext uri="{BB962C8B-B14F-4D97-AF65-F5344CB8AC3E}">
        <p14:creationId xmlns:p14="http://schemas.microsoft.com/office/powerpoint/2010/main" val="3708154745"/>
      </p:ext>
    </p:extLst>
  </p:cSld>
  <p:clrMapOvr>
    <a:masterClrMapping/>
  </p:clrMapOvr>
  <p:transition spd="slow" advTm="5628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5148064" y="1412776"/>
            <a:ext cx="3528392" cy="2088232"/>
          </a:xfrm>
          <a:prstGeom prst="rect">
            <a:avLst/>
          </a:prstGeom>
          <a:gradFill>
            <a:gsLst>
              <a:gs pos="0">
                <a:srgbClr val="C00000">
                  <a:alpha val="60000"/>
                </a:srgbClr>
              </a:gs>
              <a:gs pos="50000">
                <a:schemeClr val="accent1">
                  <a:tint val="44500"/>
                  <a:satMod val="160000"/>
                  <a:alpha val="60000"/>
                </a:schemeClr>
              </a:gs>
              <a:gs pos="100000">
                <a:srgbClr val="92D050">
                  <a:alpha val="56000"/>
                </a:srgb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ihandform 5"/>
          <p:cNvSpPr/>
          <p:nvPr/>
        </p:nvSpPr>
        <p:spPr>
          <a:xfrm>
            <a:off x="5220072" y="1412776"/>
            <a:ext cx="3384376" cy="2088232"/>
          </a:xfrm>
          <a:custGeom>
            <a:avLst/>
            <a:gdLst>
              <a:gd name="connsiteX0" fmla="*/ 0 w 6235547"/>
              <a:gd name="connsiteY0" fmla="*/ 594982 h 648129"/>
              <a:gd name="connsiteX1" fmla="*/ 2016086 w 6235547"/>
              <a:gd name="connsiteY1" fmla="*/ 605999 h 648129"/>
              <a:gd name="connsiteX2" fmla="*/ 3910988 w 6235547"/>
              <a:gd name="connsiteY2" fmla="*/ 132274 h 648129"/>
              <a:gd name="connsiteX3" fmla="*/ 6235547 w 6235547"/>
              <a:gd name="connsiteY3" fmla="*/ 71 h 648129"/>
              <a:gd name="connsiteX0" fmla="*/ 0 w 6235547"/>
              <a:gd name="connsiteY0" fmla="*/ 594982 h 638439"/>
              <a:gd name="connsiteX1" fmla="*/ 2016086 w 6235547"/>
              <a:gd name="connsiteY1" fmla="*/ 605999 h 638439"/>
              <a:gd name="connsiteX2" fmla="*/ 3910988 w 6235547"/>
              <a:gd name="connsiteY2" fmla="*/ 132274 h 638439"/>
              <a:gd name="connsiteX3" fmla="*/ 6235547 w 6235547"/>
              <a:gd name="connsiteY3" fmla="*/ 71 h 638439"/>
              <a:gd name="connsiteX0" fmla="*/ 0 w 6235547"/>
              <a:gd name="connsiteY0" fmla="*/ 594982 h 606015"/>
              <a:gd name="connsiteX1" fmla="*/ 2016086 w 6235547"/>
              <a:gd name="connsiteY1" fmla="*/ 605999 h 606015"/>
              <a:gd name="connsiteX2" fmla="*/ 3910988 w 6235547"/>
              <a:gd name="connsiteY2" fmla="*/ 132274 h 606015"/>
              <a:gd name="connsiteX3" fmla="*/ 6235547 w 6235547"/>
              <a:gd name="connsiteY3" fmla="*/ 71 h 606015"/>
              <a:gd name="connsiteX0" fmla="*/ 0 w 6235547"/>
              <a:gd name="connsiteY0" fmla="*/ 594982 h 606015"/>
              <a:gd name="connsiteX1" fmla="*/ 2016086 w 6235547"/>
              <a:gd name="connsiteY1" fmla="*/ 605999 h 606015"/>
              <a:gd name="connsiteX2" fmla="*/ 3910988 w 6235547"/>
              <a:gd name="connsiteY2" fmla="*/ 132274 h 606015"/>
              <a:gd name="connsiteX3" fmla="*/ 6235547 w 6235547"/>
              <a:gd name="connsiteY3" fmla="*/ 71 h 606015"/>
              <a:gd name="connsiteX0" fmla="*/ 0 w 6235547"/>
              <a:gd name="connsiteY0" fmla="*/ 594960 h 594960"/>
              <a:gd name="connsiteX1" fmla="*/ 2016086 w 6235547"/>
              <a:gd name="connsiteY1" fmla="*/ 499368 h 594960"/>
              <a:gd name="connsiteX2" fmla="*/ 3910988 w 6235547"/>
              <a:gd name="connsiteY2" fmla="*/ 132252 h 594960"/>
              <a:gd name="connsiteX3" fmla="*/ 6235547 w 6235547"/>
              <a:gd name="connsiteY3" fmla="*/ 49 h 594960"/>
              <a:gd name="connsiteX0" fmla="*/ 0 w 6235547"/>
              <a:gd name="connsiteY0" fmla="*/ 594960 h 594960"/>
              <a:gd name="connsiteX1" fmla="*/ 2016086 w 6235547"/>
              <a:gd name="connsiteY1" fmla="*/ 499368 h 594960"/>
              <a:gd name="connsiteX2" fmla="*/ 3910988 w 6235547"/>
              <a:gd name="connsiteY2" fmla="*/ 132252 h 594960"/>
              <a:gd name="connsiteX3" fmla="*/ 6235547 w 6235547"/>
              <a:gd name="connsiteY3" fmla="*/ 49 h 594960"/>
              <a:gd name="connsiteX0" fmla="*/ 0 w 6235547"/>
              <a:gd name="connsiteY0" fmla="*/ 594953 h 594953"/>
              <a:gd name="connsiteX1" fmla="*/ 1454282 w 6235547"/>
              <a:gd name="connsiteY1" fmla="*/ 446057 h 594953"/>
              <a:gd name="connsiteX2" fmla="*/ 3910988 w 6235547"/>
              <a:gd name="connsiteY2" fmla="*/ 132245 h 594953"/>
              <a:gd name="connsiteX3" fmla="*/ 6235547 w 6235547"/>
              <a:gd name="connsiteY3" fmla="*/ 42 h 594953"/>
              <a:gd name="connsiteX0" fmla="*/ 0 w 6235547"/>
              <a:gd name="connsiteY0" fmla="*/ 594953 h 594953"/>
              <a:gd name="connsiteX1" fmla="*/ 1454282 w 6235547"/>
              <a:gd name="connsiteY1" fmla="*/ 446057 h 594953"/>
              <a:gd name="connsiteX2" fmla="*/ 3910988 w 6235547"/>
              <a:gd name="connsiteY2" fmla="*/ 132245 h 594953"/>
              <a:gd name="connsiteX3" fmla="*/ 6235547 w 6235547"/>
              <a:gd name="connsiteY3" fmla="*/ 42 h 594953"/>
              <a:gd name="connsiteX0" fmla="*/ 0 w 6235547"/>
              <a:gd name="connsiteY0" fmla="*/ 594953 h 594953"/>
              <a:gd name="connsiteX1" fmla="*/ 3910988 w 6235547"/>
              <a:gd name="connsiteY1" fmla="*/ 132245 h 594953"/>
              <a:gd name="connsiteX2" fmla="*/ 6235547 w 6235547"/>
              <a:gd name="connsiteY2" fmla="*/ 42 h 594953"/>
              <a:gd name="connsiteX0" fmla="*/ 0 w 6235547"/>
              <a:gd name="connsiteY0" fmla="*/ 594911 h 594911"/>
              <a:gd name="connsiteX1" fmla="*/ 6235547 w 6235547"/>
              <a:gd name="connsiteY1" fmla="*/ 0 h 594911"/>
              <a:gd name="connsiteX0" fmla="*/ 0 w 6235547"/>
              <a:gd name="connsiteY0" fmla="*/ 594911 h 594911"/>
              <a:gd name="connsiteX1" fmla="*/ 6235547 w 6235547"/>
              <a:gd name="connsiteY1" fmla="*/ 0 h 594911"/>
              <a:gd name="connsiteX0" fmla="*/ 0 w 6235547"/>
              <a:gd name="connsiteY0" fmla="*/ 594911 h 594911"/>
              <a:gd name="connsiteX1" fmla="*/ 6235547 w 6235547"/>
              <a:gd name="connsiteY1" fmla="*/ 0 h 594911"/>
              <a:gd name="connsiteX0" fmla="*/ 0 w 6235547"/>
              <a:gd name="connsiteY0" fmla="*/ 594911 h 594911"/>
              <a:gd name="connsiteX1" fmla="*/ 6235547 w 6235547"/>
              <a:gd name="connsiteY1" fmla="*/ 0 h 594911"/>
              <a:gd name="connsiteX0" fmla="*/ 0 w 6235547"/>
              <a:gd name="connsiteY0" fmla="*/ 594949 h 594949"/>
              <a:gd name="connsiteX1" fmla="*/ 6235547 w 6235547"/>
              <a:gd name="connsiteY1" fmla="*/ 38 h 594949"/>
              <a:gd name="connsiteX0" fmla="*/ 0 w 6235547"/>
              <a:gd name="connsiteY0" fmla="*/ 594949 h 594949"/>
              <a:gd name="connsiteX1" fmla="*/ 6235547 w 6235547"/>
              <a:gd name="connsiteY1" fmla="*/ 38 h 594949"/>
              <a:gd name="connsiteX0" fmla="*/ 0 w 6235547"/>
              <a:gd name="connsiteY0" fmla="*/ 594915 h 594915"/>
              <a:gd name="connsiteX1" fmla="*/ 6235547 w 6235547"/>
              <a:gd name="connsiteY1" fmla="*/ 4 h 594915"/>
              <a:gd name="connsiteX0" fmla="*/ 0 w 6235547"/>
              <a:gd name="connsiteY0" fmla="*/ 594911 h 594911"/>
              <a:gd name="connsiteX1" fmla="*/ 6235547 w 6235547"/>
              <a:gd name="connsiteY1" fmla="*/ 0 h 594911"/>
              <a:gd name="connsiteX0" fmla="*/ 0 w 6235547"/>
              <a:gd name="connsiteY0" fmla="*/ 594911 h 594911"/>
              <a:gd name="connsiteX1" fmla="*/ 6235547 w 6235547"/>
              <a:gd name="connsiteY1" fmla="*/ 0 h 594911"/>
              <a:gd name="connsiteX0" fmla="*/ 0 w 6235547"/>
              <a:gd name="connsiteY0" fmla="*/ 598298 h 598298"/>
              <a:gd name="connsiteX1" fmla="*/ 6235547 w 6235547"/>
              <a:gd name="connsiteY1" fmla="*/ 3387 h 598298"/>
              <a:gd name="connsiteX0" fmla="*/ 0 w 6235547"/>
              <a:gd name="connsiteY0" fmla="*/ 598217 h 598217"/>
              <a:gd name="connsiteX1" fmla="*/ 6235547 w 6235547"/>
              <a:gd name="connsiteY1" fmla="*/ 3306 h 598217"/>
              <a:gd name="connsiteX0" fmla="*/ 0 w 6235547"/>
              <a:gd name="connsiteY0" fmla="*/ 594911 h 594911"/>
              <a:gd name="connsiteX1" fmla="*/ 6235547 w 6235547"/>
              <a:gd name="connsiteY1" fmla="*/ 0 h 594911"/>
              <a:gd name="connsiteX0" fmla="*/ 0 w 6235547"/>
              <a:gd name="connsiteY0" fmla="*/ 594933 h 594933"/>
              <a:gd name="connsiteX1" fmla="*/ 6235547 w 6235547"/>
              <a:gd name="connsiteY1" fmla="*/ 22 h 594933"/>
              <a:gd name="connsiteX0" fmla="*/ 0 w 6235547"/>
              <a:gd name="connsiteY0" fmla="*/ 594941 h 594941"/>
              <a:gd name="connsiteX1" fmla="*/ 6235547 w 6235547"/>
              <a:gd name="connsiteY1" fmla="*/ 30 h 594941"/>
              <a:gd name="connsiteX0" fmla="*/ 0 w 6235547"/>
              <a:gd name="connsiteY0" fmla="*/ 594940 h 594940"/>
              <a:gd name="connsiteX1" fmla="*/ 6235547 w 6235547"/>
              <a:gd name="connsiteY1" fmla="*/ 29 h 594940"/>
            </a:gdLst>
            <a:ahLst/>
            <a:cxnLst>
              <a:cxn ang="0">
                <a:pos x="connsiteX0" y="connsiteY0"/>
              </a:cxn>
              <a:cxn ang="0">
                <a:pos x="connsiteX1" y="connsiteY1"/>
              </a:cxn>
            </a:cxnLst>
            <a:rect l="l" t="t" r="r" b="b"/>
            <a:pathLst>
              <a:path w="6235547" h="594940">
                <a:moveTo>
                  <a:pt x="0" y="594940"/>
                </a:moveTo>
                <a:cubicBezTo>
                  <a:pt x="4871398" y="469746"/>
                  <a:pt x="3465871" y="-4241"/>
                  <a:pt x="6235547" y="29"/>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solidFill>
                <a:srgbClr val="FF0000"/>
              </a:solidFill>
            </a:endParaRPr>
          </a:p>
        </p:txBody>
      </p:sp>
      <p:sp>
        <p:nvSpPr>
          <p:cNvPr id="5" name="Rechteck 4"/>
          <p:cNvSpPr/>
          <p:nvPr/>
        </p:nvSpPr>
        <p:spPr>
          <a:xfrm>
            <a:off x="395536" y="1268760"/>
            <a:ext cx="3960440" cy="4585871"/>
          </a:xfrm>
          <a:prstGeom prst="rect">
            <a:avLst/>
          </a:prstGeom>
        </p:spPr>
        <p:txBody>
          <a:bodyPr wrap="square">
            <a:spAutoFit/>
          </a:bodyPr>
          <a:lstStyle/>
          <a:p>
            <a:r>
              <a:rPr lang="en-US" sz="3200" b="1" dirty="0" smtClean="0"/>
              <a:t>1975 Fred Brooks</a:t>
            </a:r>
            <a:endParaRPr lang="en-US" sz="2000" b="1" dirty="0" smtClean="0"/>
          </a:p>
          <a:p>
            <a:r>
              <a:rPr lang="en-US" sz="2000" b="1" dirty="0" smtClean="0"/>
              <a:t/>
            </a:r>
            <a:br>
              <a:rPr lang="en-US" sz="2000" b="1" dirty="0" smtClean="0"/>
            </a:br>
            <a:r>
              <a:rPr lang="en-US" sz="2000" b="1" dirty="0" smtClean="0"/>
              <a:t>“</a:t>
            </a:r>
            <a:r>
              <a:rPr lang="en-US" sz="2000" b="1" i="1" dirty="0" smtClean="0"/>
              <a:t>All repairs tend to destroy structure, increase entropy and disorder. Less and less effort is spent fixing original design flaws, more and more time fixing flaws introduced by earlier fixes. Sooner or later, fixing ceases to gain any ground. Also usable, the system has worn out as a base for progress. Machine, configuration and requirement changes eventually dictate ground-up redesign.“</a:t>
            </a:r>
            <a:endParaRPr lang="en-GB" sz="2000" b="1" i="1" dirty="0"/>
          </a:p>
        </p:txBody>
      </p:sp>
      <p:cxnSp>
        <p:nvCxnSpPr>
          <p:cNvPr id="4" name="Gerade Verbindung 3"/>
          <p:cNvCxnSpPr/>
          <p:nvPr/>
        </p:nvCxnSpPr>
        <p:spPr>
          <a:xfrm>
            <a:off x="5148064" y="1412776"/>
            <a:ext cx="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 Verbindung 7"/>
          <p:cNvCxnSpPr/>
          <p:nvPr/>
        </p:nvCxnSpPr>
        <p:spPr>
          <a:xfrm>
            <a:off x="5148064" y="3501008"/>
            <a:ext cx="3528392" cy="0"/>
          </a:xfrm>
          <a:prstGeom prst="line">
            <a:avLst/>
          </a:prstGeom>
        </p:spPr>
        <p:style>
          <a:lnRef idx="1">
            <a:schemeClr val="accent1"/>
          </a:lnRef>
          <a:fillRef idx="0">
            <a:schemeClr val="accent1"/>
          </a:fillRef>
          <a:effectRef idx="0">
            <a:schemeClr val="accent1"/>
          </a:effectRef>
          <a:fontRef idx="minor">
            <a:schemeClr val="tx1"/>
          </a:fontRef>
        </p:style>
      </p:cxnSp>
      <p:sp useBgFill="1">
        <p:nvSpPr>
          <p:cNvPr id="11" name="Textfeld 10"/>
          <p:cNvSpPr txBox="1"/>
          <p:nvPr/>
        </p:nvSpPr>
        <p:spPr>
          <a:xfrm>
            <a:off x="5764242" y="3717032"/>
            <a:ext cx="2216761" cy="646331"/>
          </a:xfrm>
          <a:prstGeom prst="rect">
            <a:avLst/>
          </a:prstGeom>
        </p:spPr>
        <p:txBody>
          <a:bodyPr wrap="none" rtlCol="0">
            <a:spAutoFit/>
          </a:bodyPr>
          <a:lstStyle/>
          <a:p>
            <a:pPr algn="ctr"/>
            <a:r>
              <a:rPr lang="de-DE" dirty="0" smtClean="0"/>
              <a:t>Modifikationen</a:t>
            </a:r>
            <a:r>
              <a:rPr lang="en-GB" dirty="0" smtClean="0"/>
              <a:t> </a:t>
            </a:r>
          </a:p>
          <a:p>
            <a:r>
              <a:rPr lang="en-GB" dirty="0" smtClean="0"/>
              <a:t>(Bugs, </a:t>
            </a:r>
            <a:r>
              <a:rPr lang="de-DE" dirty="0" smtClean="0"/>
              <a:t>neue</a:t>
            </a:r>
            <a:r>
              <a:rPr lang="en-GB" dirty="0" smtClean="0"/>
              <a:t> Features)</a:t>
            </a:r>
            <a:endParaRPr lang="en-GB" dirty="0"/>
          </a:p>
        </p:txBody>
      </p:sp>
      <p:cxnSp>
        <p:nvCxnSpPr>
          <p:cNvPr id="13" name="Gerade Verbindung mit Pfeil 12"/>
          <p:cNvCxnSpPr/>
          <p:nvPr/>
        </p:nvCxnSpPr>
        <p:spPr>
          <a:xfrm>
            <a:off x="5148064" y="3748390"/>
            <a:ext cx="3600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5004048" y="1412776"/>
            <a:ext cx="0" cy="23042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useBgFill="1">
        <p:nvSpPr>
          <p:cNvPr id="17" name="Textfeld 16"/>
          <p:cNvSpPr txBox="1"/>
          <p:nvPr/>
        </p:nvSpPr>
        <p:spPr>
          <a:xfrm rot="16200000">
            <a:off x="4265699" y="2367150"/>
            <a:ext cx="981935" cy="369332"/>
          </a:xfrm>
          <a:prstGeom prst="rect">
            <a:avLst/>
          </a:prstGeom>
        </p:spPr>
        <p:txBody>
          <a:bodyPr wrap="none" rtlCol="0">
            <a:spAutoFit/>
          </a:bodyPr>
          <a:lstStyle/>
          <a:p>
            <a:r>
              <a:rPr lang="de-DE" dirty="0" smtClean="0"/>
              <a:t>Entropie</a:t>
            </a:r>
            <a:endParaRPr lang="de-DE" dirty="0"/>
          </a:p>
        </p:txBody>
      </p:sp>
      <p:sp>
        <p:nvSpPr>
          <p:cNvPr id="3" name="Titel 2"/>
          <p:cNvSpPr>
            <a:spLocks noGrp="1"/>
          </p:cNvSpPr>
          <p:nvPr>
            <p:ph type="title"/>
          </p:nvPr>
        </p:nvSpPr>
        <p:spPr/>
        <p:txBody>
          <a:bodyPr/>
          <a:lstStyle/>
          <a:p>
            <a:r>
              <a:rPr lang="de-DE" dirty="0" smtClean="0"/>
              <a:t>Alle Reparaturen zerstören Struktur…</a:t>
            </a:r>
            <a:endParaRPr lang="de-D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640367"/>
            <a:ext cx="3535363"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030371"/>
      </p:ext>
    </p:extLst>
  </p:cSld>
  <p:clrMapOvr>
    <a:masterClrMapping/>
  </p:clrMapOvr>
  <p:transition spd="slow" advTm="8491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5536" y="5066600"/>
            <a:ext cx="5132431" cy="738664"/>
          </a:xfrm>
          <a:prstGeom prst="rect">
            <a:avLst/>
          </a:prstGeom>
          <a:noFill/>
        </p:spPr>
        <p:txBody>
          <a:bodyPr wrap="none" rtlCol="0">
            <a:spAutoFit/>
          </a:bodyPr>
          <a:lstStyle/>
          <a:p>
            <a:r>
              <a:rPr lang="en-GB" sz="2400" dirty="0" smtClean="0"/>
              <a:t>Simplicity is the ultimate sophistication.</a:t>
            </a:r>
          </a:p>
          <a:p>
            <a:r>
              <a:rPr lang="en-GB" i="1" dirty="0" smtClean="0"/>
              <a:t>Leonardo da Vinci</a:t>
            </a:r>
            <a:endParaRPr lang="en-GB"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309" y="1196752"/>
            <a:ext cx="143192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feld 4"/>
          <p:cNvSpPr txBox="1"/>
          <p:nvPr/>
        </p:nvSpPr>
        <p:spPr>
          <a:xfrm>
            <a:off x="3636438" y="3409519"/>
            <a:ext cx="1871666" cy="646331"/>
          </a:xfrm>
          <a:prstGeom prst="rect">
            <a:avLst/>
          </a:prstGeom>
          <a:noFill/>
        </p:spPr>
        <p:txBody>
          <a:bodyPr wrap="none" rtlCol="0">
            <a:spAutoFit/>
          </a:bodyPr>
          <a:lstStyle/>
          <a:p>
            <a:pPr algn="ctr"/>
            <a:r>
              <a:rPr lang="en-GB" dirty="0" smtClean="0"/>
              <a:t>Simple made easy</a:t>
            </a:r>
          </a:p>
          <a:p>
            <a:pPr algn="ctr"/>
            <a:r>
              <a:rPr lang="en-GB" dirty="0" smtClean="0"/>
              <a:t>Rich Hickey</a:t>
            </a:r>
            <a:endParaRPr lang="en-GB" dirty="0"/>
          </a:p>
        </p:txBody>
      </p:sp>
    </p:spTree>
    <p:extLst>
      <p:ext uri="{BB962C8B-B14F-4D97-AF65-F5344CB8AC3E}">
        <p14:creationId xmlns:p14="http://schemas.microsoft.com/office/powerpoint/2010/main" val="500690187"/>
      </p:ext>
    </p:extLst>
  </p:cSld>
  <p:clrMapOvr>
    <a:masterClrMapping/>
  </p:clrMapOvr>
  <p:transition spd="slow" advTm="6633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95536" y="1268760"/>
            <a:ext cx="4968552" cy="584775"/>
          </a:xfrm>
          <a:prstGeom prst="rect">
            <a:avLst/>
          </a:prstGeom>
        </p:spPr>
        <p:txBody>
          <a:bodyPr wrap="square">
            <a:spAutoFit/>
          </a:bodyPr>
          <a:lstStyle/>
          <a:p>
            <a:endParaRPr lang="en-US" sz="3200" b="1" dirty="0" smtClean="0"/>
          </a:p>
        </p:txBody>
      </p:sp>
      <p:graphicFrame>
        <p:nvGraphicFramePr>
          <p:cNvPr id="7" name="Diagramm 6"/>
          <p:cNvGraphicFramePr/>
          <p:nvPr>
            <p:extLst>
              <p:ext uri="{D42A27DB-BD31-4B8C-83A1-F6EECF244321}">
                <p14:modId xmlns:p14="http://schemas.microsoft.com/office/powerpoint/2010/main" val="4122633291"/>
              </p:ext>
            </p:extLst>
          </p:nvPr>
        </p:nvGraphicFramePr>
        <p:xfrm>
          <a:off x="827584" y="1484784"/>
          <a:ext cx="4488160" cy="4424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el 3"/>
          <p:cNvSpPr>
            <a:spLocks noGrp="1"/>
          </p:cNvSpPr>
          <p:nvPr>
            <p:ph type="title"/>
          </p:nvPr>
        </p:nvSpPr>
        <p:spPr/>
        <p:txBody>
          <a:bodyPr/>
          <a:lstStyle/>
          <a:p>
            <a:r>
              <a:rPr lang="de-DE" dirty="0" smtClean="0"/>
              <a:t>Technische Expertise</a:t>
            </a:r>
            <a:endParaRPr lang="de-DE" dirty="0"/>
          </a:p>
        </p:txBody>
      </p:sp>
      <p:pic>
        <p:nvPicPr>
          <p:cNvPr id="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8184" y="2348879"/>
            <a:ext cx="1944216" cy="305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Gekrümmte Verbindung 9"/>
          <p:cNvCxnSpPr/>
          <p:nvPr/>
        </p:nvCxnSpPr>
        <p:spPr>
          <a:xfrm rot="16200000" flipV="1">
            <a:off x="5746243" y="2830823"/>
            <a:ext cx="3052116" cy="2088230"/>
          </a:xfrm>
          <a:prstGeom prst="curvedConnector3">
            <a:avLst>
              <a:gd name="adj1" fmla="val 49524"/>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8774508"/>
      </p:ext>
    </p:extLst>
  </p:cSld>
  <p:clrMapOvr>
    <a:masterClrMapping/>
  </p:clrMapOvr>
  <p:transition spd="slow" advTm="15389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erade Verbindung 8"/>
          <p:cNvCxnSpPr/>
          <p:nvPr/>
        </p:nvCxnSpPr>
        <p:spPr>
          <a:xfrm>
            <a:off x="2853101" y="2555612"/>
            <a:ext cx="0" cy="2088232"/>
          </a:xfrm>
          <a:prstGeom prst="line">
            <a:avLst/>
          </a:prstGeom>
        </p:spPr>
        <p:style>
          <a:lnRef idx="1">
            <a:schemeClr val="accent1"/>
          </a:lnRef>
          <a:fillRef idx="0">
            <a:schemeClr val="accent1"/>
          </a:fillRef>
          <a:effectRef idx="0">
            <a:schemeClr val="accent1"/>
          </a:effectRef>
          <a:fontRef idx="minor">
            <a:schemeClr val="tx1"/>
          </a:fontRef>
        </p:style>
      </p:cxnSp>
      <p:sp useBgFill="1">
        <p:nvSpPr>
          <p:cNvPr id="11" name="Textfeld 10"/>
          <p:cNvSpPr txBox="1"/>
          <p:nvPr/>
        </p:nvSpPr>
        <p:spPr>
          <a:xfrm>
            <a:off x="4074621" y="4653136"/>
            <a:ext cx="569387" cy="369332"/>
          </a:xfrm>
          <a:prstGeom prst="rect">
            <a:avLst/>
          </a:prstGeom>
        </p:spPr>
        <p:txBody>
          <a:bodyPr wrap="none" rtlCol="0">
            <a:spAutoFit/>
          </a:bodyPr>
          <a:lstStyle/>
          <a:p>
            <a:r>
              <a:rPr lang="en-GB" dirty="0" err="1" smtClean="0"/>
              <a:t>Zeit</a:t>
            </a:r>
            <a:endParaRPr lang="en-GB" dirty="0"/>
          </a:p>
        </p:txBody>
      </p:sp>
      <p:sp useBgFill="1">
        <p:nvSpPr>
          <p:cNvPr id="14" name="Textfeld 13"/>
          <p:cNvSpPr txBox="1"/>
          <p:nvPr/>
        </p:nvSpPr>
        <p:spPr>
          <a:xfrm rot="16200000">
            <a:off x="1889763" y="3516032"/>
            <a:ext cx="1394741" cy="369332"/>
          </a:xfrm>
          <a:prstGeom prst="rect">
            <a:avLst/>
          </a:prstGeom>
        </p:spPr>
        <p:txBody>
          <a:bodyPr wrap="none" rtlCol="0">
            <a:spAutoFit/>
          </a:bodyPr>
          <a:lstStyle/>
          <a:p>
            <a:r>
              <a:rPr lang="de-DE" dirty="0" smtClean="0"/>
              <a:t>Produktivität</a:t>
            </a:r>
            <a:endParaRPr lang="de-DE" dirty="0"/>
          </a:p>
        </p:txBody>
      </p:sp>
      <p:sp>
        <p:nvSpPr>
          <p:cNvPr id="4" name="Freihandform 3"/>
          <p:cNvSpPr/>
          <p:nvPr/>
        </p:nvSpPr>
        <p:spPr>
          <a:xfrm>
            <a:off x="2877585" y="2601246"/>
            <a:ext cx="3113590" cy="2048719"/>
          </a:xfrm>
          <a:custGeom>
            <a:avLst/>
            <a:gdLst>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590" h="2048719">
                <a:moveTo>
                  <a:pt x="0" y="0"/>
                </a:moveTo>
                <a:cubicBezTo>
                  <a:pt x="829519" y="1361954"/>
                  <a:pt x="1566441" y="1508567"/>
                  <a:pt x="3113590" y="1689904"/>
                </a:cubicBezTo>
                <a:lnTo>
                  <a:pt x="3102016" y="2048719"/>
                </a:lnTo>
                <a:lnTo>
                  <a:pt x="0" y="20371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ihandform 14"/>
          <p:cNvSpPr/>
          <p:nvPr/>
        </p:nvSpPr>
        <p:spPr>
          <a:xfrm>
            <a:off x="2853101" y="3131676"/>
            <a:ext cx="3138074" cy="1512168"/>
          </a:xfrm>
          <a:custGeom>
            <a:avLst/>
            <a:gdLst>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879676"/>
              <a:gd name="connsiteX1" fmla="*/ 3113590 w 3113590"/>
              <a:gd name="connsiteY1" fmla="*/ 520861 h 879676"/>
              <a:gd name="connsiteX2" fmla="*/ 3102016 w 3113590"/>
              <a:gd name="connsiteY2" fmla="*/ 879676 h 879676"/>
              <a:gd name="connsiteX3" fmla="*/ 0 w 3113590"/>
              <a:gd name="connsiteY3" fmla="*/ 868101 h 879676"/>
              <a:gd name="connsiteX4" fmla="*/ 0 w 3113590"/>
              <a:gd name="connsiteY4" fmla="*/ 0 h 879676"/>
              <a:gd name="connsiteX0" fmla="*/ 0 w 3113590"/>
              <a:gd name="connsiteY0" fmla="*/ 312331 h 1192007"/>
              <a:gd name="connsiteX1" fmla="*/ 3113590 w 3113590"/>
              <a:gd name="connsiteY1" fmla="*/ 833192 h 1192007"/>
              <a:gd name="connsiteX2" fmla="*/ 3102016 w 3113590"/>
              <a:gd name="connsiteY2" fmla="*/ 1192007 h 1192007"/>
              <a:gd name="connsiteX3" fmla="*/ 0 w 3113590"/>
              <a:gd name="connsiteY3" fmla="*/ 1180432 h 1192007"/>
              <a:gd name="connsiteX4" fmla="*/ 0 w 3113590"/>
              <a:gd name="connsiteY4" fmla="*/ 312331 h 1192007"/>
              <a:gd name="connsiteX0" fmla="*/ 11575 w 3113590"/>
              <a:gd name="connsiteY0" fmla="*/ 469740 h 712809"/>
              <a:gd name="connsiteX1" fmla="*/ 3113590 w 3113590"/>
              <a:gd name="connsiteY1" fmla="*/ 353994 h 712809"/>
              <a:gd name="connsiteX2" fmla="*/ 3102016 w 3113590"/>
              <a:gd name="connsiteY2" fmla="*/ 712809 h 712809"/>
              <a:gd name="connsiteX3" fmla="*/ 0 w 3113590"/>
              <a:gd name="connsiteY3" fmla="*/ 701234 h 712809"/>
              <a:gd name="connsiteX4" fmla="*/ 11575 w 3113590"/>
              <a:gd name="connsiteY4" fmla="*/ 469740 h 712809"/>
              <a:gd name="connsiteX0" fmla="*/ 11575 w 3102016"/>
              <a:gd name="connsiteY0" fmla="*/ 1109514 h 1352583"/>
              <a:gd name="connsiteX1" fmla="*/ 2939970 w 3102016"/>
              <a:gd name="connsiteY1" fmla="*/ 44644 h 1352583"/>
              <a:gd name="connsiteX2" fmla="*/ 3102016 w 3102016"/>
              <a:gd name="connsiteY2" fmla="*/ 1352583 h 1352583"/>
              <a:gd name="connsiteX3" fmla="*/ 0 w 3102016"/>
              <a:gd name="connsiteY3" fmla="*/ 1341008 h 1352583"/>
              <a:gd name="connsiteX4" fmla="*/ 11575 w 3102016"/>
              <a:gd name="connsiteY4" fmla="*/ 1109514 h 1352583"/>
              <a:gd name="connsiteX0" fmla="*/ 11575 w 3102016"/>
              <a:gd name="connsiteY0" fmla="*/ 1064870 h 1307939"/>
              <a:gd name="connsiteX1" fmla="*/ 2939970 w 3102016"/>
              <a:gd name="connsiteY1" fmla="*/ 0 h 1307939"/>
              <a:gd name="connsiteX2" fmla="*/ 3102016 w 3102016"/>
              <a:gd name="connsiteY2" fmla="*/ 1307939 h 1307939"/>
              <a:gd name="connsiteX3" fmla="*/ 0 w 3102016"/>
              <a:gd name="connsiteY3" fmla="*/ 1296364 h 1307939"/>
              <a:gd name="connsiteX4" fmla="*/ 11575 w 3102016"/>
              <a:gd name="connsiteY4" fmla="*/ 1064870 h 1307939"/>
              <a:gd name="connsiteX0" fmla="*/ 11575 w 3113590"/>
              <a:gd name="connsiteY0" fmla="*/ 1145893 h 1388962"/>
              <a:gd name="connsiteX1" fmla="*/ 3113590 w 3113590"/>
              <a:gd name="connsiteY1" fmla="*/ 0 h 1388962"/>
              <a:gd name="connsiteX2" fmla="*/ 3102016 w 3113590"/>
              <a:gd name="connsiteY2" fmla="*/ 1388962 h 1388962"/>
              <a:gd name="connsiteX3" fmla="*/ 0 w 3113590"/>
              <a:gd name="connsiteY3" fmla="*/ 1377387 h 1388962"/>
              <a:gd name="connsiteX4" fmla="*/ 11575 w 3113590"/>
              <a:gd name="connsiteY4" fmla="*/ 1145893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590" h="1388962">
                <a:moveTo>
                  <a:pt x="11575" y="1145893"/>
                </a:moveTo>
                <a:cubicBezTo>
                  <a:pt x="1107311" y="273933"/>
                  <a:pt x="1867383" y="270076"/>
                  <a:pt x="3113590" y="0"/>
                </a:cubicBezTo>
                <a:lnTo>
                  <a:pt x="3102016" y="1388962"/>
                </a:lnTo>
                <a:lnTo>
                  <a:pt x="0" y="1377387"/>
                </a:lnTo>
                <a:lnTo>
                  <a:pt x="11575" y="1145893"/>
                </a:lnTo>
                <a:close/>
              </a:path>
            </a:pathLst>
          </a:custGeom>
          <a:solidFill>
            <a:srgbClr val="92D05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hteck 19"/>
          <p:cNvSpPr/>
          <p:nvPr/>
        </p:nvSpPr>
        <p:spPr>
          <a:xfrm>
            <a:off x="2267744" y="6021288"/>
            <a:ext cx="6905948" cy="369332"/>
          </a:xfrm>
          <a:prstGeom prst="rect">
            <a:avLst/>
          </a:prstGeom>
        </p:spPr>
        <p:txBody>
          <a:bodyPr wrap="square">
            <a:spAutoFit/>
          </a:bodyPr>
          <a:lstStyle/>
          <a:p>
            <a:r>
              <a:rPr lang="en-GB" dirty="0"/>
              <a:t>Rich </a:t>
            </a:r>
            <a:r>
              <a:rPr lang="en-GB" dirty="0" smtClean="0"/>
              <a:t>Hickey: </a:t>
            </a:r>
            <a:r>
              <a:rPr lang="en-GB" dirty="0"/>
              <a:t>http://www.infoq.com/presentations/Simple-Made-Easy</a:t>
            </a:r>
          </a:p>
        </p:txBody>
      </p:sp>
      <p:sp>
        <p:nvSpPr>
          <p:cNvPr id="21" name="Rechteck 20"/>
          <p:cNvSpPr/>
          <p:nvPr/>
        </p:nvSpPr>
        <p:spPr>
          <a:xfrm>
            <a:off x="3753972" y="1953127"/>
            <a:ext cx="284694" cy="15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p:cNvSpPr/>
          <p:nvPr/>
        </p:nvSpPr>
        <p:spPr>
          <a:xfrm>
            <a:off x="3753972" y="2241159"/>
            <a:ext cx="284694" cy="1527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feld 22"/>
          <p:cNvSpPr txBox="1"/>
          <p:nvPr/>
        </p:nvSpPr>
        <p:spPr>
          <a:xfrm>
            <a:off x="4149245" y="1844824"/>
            <a:ext cx="671979" cy="369332"/>
          </a:xfrm>
          <a:prstGeom prst="rect">
            <a:avLst/>
          </a:prstGeom>
          <a:noFill/>
        </p:spPr>
        <p:txBody>
          <a:bodyPr wrap="none" rtlCol="0">
            <a:spAutoFit/>
          </a:bodyPr>
          <a:lstStyle/>
          <a:p>
            <a:r>
              <a:rPr lang="en-GB" dirty="0" smtClean="0"/>
              <a:t>easy</a:t>
            </a:r>
            <a:endParaRPr lang="en-GB" dirty="0"/>
          </a:p>
        </p:txBody>
      </p:sp>
      <p:sp>
        <p:nvSpPr>
          <p:cNvPr id="25" name="Textfeld 24"/>
          <p:cNvSpPr txBox="1"/>
          <p:nvPr/>
        </p:nvSpPr>
        <p:spPr>
          <a:xfrm>
            <a:off x="4149245" y="2132856"/>
            <a:ext cx="851515" cy="369332"/>
          </a:xfrm>
          <a:prstGeom prst="rect">
            <a:avLst/>
          </a:prstGeom>
          <a:noFill/>
        </p:spPr>
        <p:txBody>
          <a:bodyPr wrap="none" rtlCol="0">
            <a:spAutoFit/>
          </a:bodyPr>
          <a:lstStyle/>
          <a:p>
            <a:r>
              <a:rPr lang="en-GB" dirty="0" smtClean="0"/>
              <a:t>simple</a:t>
            </a:r>
            <a:endParaRPr lang="en-GB" dirty="0"/>
          </a:p>
        </p:txBody>
      </p:sp>
      <p:sp>
        <p:nvSpPr>
          <p:cNvPr id="3" name="Titel 2"/>
          <p:cNvSpPr>
            <a:spLocks noGrp="1"/>
          </p:cNvSpPr>
          <p:nvPr>
            <p:ph type="title"/>
          </p:nvPr>
        </p:nvSpPr>
        <p:spPr/>
        <p:txBody>
          <a:bodyPr/>
          <a:lstStyle/>
          <a:p>
            <a:r>
              <a:rPr lang="en-GB" dirty="0" smtClean="0"/>
              <a:t>Simple versus Easy</a:t>
            </a:r>
            <a:endParaRPr lang="en-GB" dirty="0"/>
          </a:p>
        </p:txBody>
      </p:sp>
    </p:spTree>
    <p:extLst>
      <p:ext uri="{BB962C8B-B14F-4D97-AF65-F5344CB8AC3E}">
        <p14:creationId xmlns:p14="http://schemas.microsoft.com/office/powerpoint/2010/main" val="3174328768"/>
      </p:ext>
    </p:extLst>
  </p:cSld>
  <p:clrMapOvr>
    <a:masterClrMapping/>
  </p:clrMapOvr>
  <p:transition spd="slow" advTm="93653"/>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Agiles Vorgehen erfordert technische Expertise</a:t>
            </a:r>
            <a:endParaRPr lang="de-DE" dirty="0"/>
          </a:p>
        </p:txBody>
      </p:sp>
      <p:graphicFrame>
        <p:nvGraphicFramePr>
          <p:cNvPr id="3" name="Diagramm 2"/>
          <p:cNvGraphicFramePr/>
          <p:nvPr>
            <p:extLst>
              <p:ext uri="{D42A27DB-BD31-4B8C-83A1-F6EECF244321}">
                <p14:modId xmlns:p14="http://schemas.microsoft.com/office/powerpoint/2010/main" val="3527734400"/>
              </p:ext>
            </p:extLst>
          </p:nvPr>
        </p:nvGraphicFramePr>
        <p:xfrm>
          <a:off x="2771800" y="1412776"/>
          <a:ext cx="609600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p:cNvSpPr txBox="1"/>
          <p:nvPr/>
        </p:nvSpPr>
        <p:spPr>
          <a:xfrm>
            <a:off x="395536" y="5097378"/>
            <a:ext cx="4824536" cy="707886"/>
          </a:xfrm>
          <a:prstGeom prst="rect">
            <a:avLst/>
          </a:prstGeom>
          <a:noFill/>
        </p:spPr>
        <p:txBody>
          <a:bodyPr wrap="square" rtlCol="0">
            <a:spAutoFit/>
          </a:bodyPr>
          <a:lstStyle/>
          <a:p>
            <a:r>
              <a:rPr lang="en-GB" sz="2000" dirty="0" smtClean="0"/>
              <a:t>Michael Feathers </a:t>
            </a:r>
            <a:r>
              <a:rPr lang="en-GB" sz="2000" dirty="0" err="1" smtClean="0"/>
              <a:t>definiert</a:t>
            </a:r>
            <a:r>
              <a:rPr lang="en-GB" sz="2000" dirty="0"/>
              <a:t> </a:t>
            </a:r>
            <a:r>
              <a:rPr lang="en-GB" sz="2000" i="1" dirty="0" smtClean="0"/>
              <a:t>Legacy Code</a:t>
            </a:r>
            <a:r>
              <a:rPr lang="en-GB" sz="2000" dirty="0" smtClean="0"/>
              <a:t> </a:t>
            </a:r>
            <a:r>
              <a:rPr lang="en-GB" sz="2000" dirty="0" err="1" smtClean="0"/>
              <a:t>als</a:t>
            </a:r>
            <a:r>
              <a:rPr lang="en-GB" sz="2000" dirty="0" smtClean="0"/>
              <a:t> </a:t>
            </a:r>
            <a:br>
              <a:rPr lang="en-GB" sz="2000" dirty="0" smtClean="0"/>
            </a:br>
            <a:r>
              <a:rPr lang="en-GB" sz="2000" dirty="0" smtClean="0"/>
              <a:t>“</a:t>
            </a:r>
            <a:r>
              <a:rPr lang="en-GB" sz="2000" b="1" dirty="0" smtClean="0"/>
              <a:t>Code </a:t>
            </a:r>
            <a:r>
              <a:rPr lang="en-GB" sz="2000" b="1" dirty="0" err="1" smtClean="0"/>
              <a:t>ohne</a:t>
            </a:r>
            <a:r>
              <a:rPr lang="en-GB" sz="2000" b="1" dirty="0" smtClean="0"/>
              <a:t> </a:t>
            </a:r>
            <a:r>
              <a:rPr lang="en-GB" sz="2000" b="1" dirty="0" err="1" smtClean="0"/>
              <a:t>automatisierte</a:t>
            </a:r>
            <a:r>
              <a:rPr lang="en-GB" sz="2000" b="1" dirty="0" smtClean="0"/>
              <a:t> Tests</a:t>
            </a:r>
            <a:r>
              <a:rPr lang="en-GB" sz="2000" dirty="0" smtClean="0"/>
              <a:t>”.</a:t>
            </a:r>
          </a:p>
        </p:txBody>
      </p:sp>
    </p:spTree>
    <p:extLst>
      <p:ext uri="{BB962C8B-B14F-4D97-AF65-F5344CB8AC3E}">
        <p14:creationId xmlns:p14="http://schemas.microsoft.com/office/powerpoint/2010/main" val="4084185027"/>
      </p:ext>
    </p:extLst>
  </p:cSld>
  <p:clrMapOvr>
    <a:masterClrMapping/>
  </p:clrMapOvr>
  <p:transition spd="slow" advTm="66615"/>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ihandform 3"/>
          <p:cNvSpPr/>
          <p:nvPr/>
        </p:nvSpPr>
        <p:spPr>
          <a:xfrm>
            <a:off x="539552" y="1700808"/>
            <a:ext cx="1962978" cy="2106383"/>
          </a:xfrm>
          <a:custGeom>
            <a:avLst/>
            <a:gdLst>
              <a:gd name="connsiteX0" fmla="*/ 218661 w 1962978"/>
              <a:gd name="connsiteY0" fmla="*/ 1282148 h 2106383"/>
              <a:gd name="connsiteX1" fmla="*/ 223631 w 1962978"/>
              <a:gd name="connsiteY1" fmla="*/ 1505778 h 2106383"/>
              <a:gd name="connsiteX2" fmla="*/ 228600 w 1962978"/>
              <a:gd name="connsiteY2" fmla="*/ 1550504 h 2106383"/>
              <a:gd name="connsiteX3" fmla="*/ 238539 w 1962978"/>
              <a:gd name="connsiteY3" fmla="*/ 1600200 h 2106383"/>
              <a:gd name="connsiteX4" fmla="*/ 248478 w 1962978"/>
              <a:gd name="connsiteY4" fmla="*/ 1674743 h 2106383"/>
              <a:gd name="connsiteX5" fmla="*/ 258418 w 1962978"/>
              <a:gd name="connsiteY5" fmla="*/ 1709530 h 2106383"/>
              <a:gd name="connsiteX6" fmla="*/ 268357 w 1962978"/>
              <a:gd name="connsiteY6" fmla="*/ 1759226 h 2106383"/>
              <a:gd name="connsiteX7" fmla="*/ 273326 w 1962978"/>
              <a:gd name="connsiteY7" fmla="*/ 1878495 h 2106383"/>
              <a:gd name="connsiteX8" fmla="*/ 278296 w 1962978"/>
              <a:gd name="connsiteY8" fmla="*/ 2017643 h 2106383"/>
              <a:gd name="connsiteX9" fmla="*/ 760344 w 1962978"/>
              <a:gd name="connsiteY9" fmla="*/ 2047461 h 2106383"/>
              <a:gd name="connsiteX10" fmla="*/ 844826 w 1962978"/>
              <a:gd name="connsiteY10" fmla="*/ 2042491 h 2106383"/>
              <a:gd name="connsiteX11" fmla="*/ 834887 w 1962978"/>
              <a:gd name="connsiteY11" fmla="*/ 2027582 h 2106383"/>
              <a:gd name="connsiteX12" fmla="*/ 829918 w 1962978"/>
              <a:gd name="connsiteY12" fmla="*/ 2007704 h 2106383"/>
              <a:gd name="connsiteX13" fmla="*/ 824948 w 1962978"/>
              <a:gd name="connsiteY13" fmla="*/ 1992795 h 2106383"/>
              <a:gd name="connsiteX14" fmla="*/ 834887 w 1962978"/>
              <a:gd name="connsiteY14" fmla="*/ 1958008 h 2106383"/>
              <a:gd name="connsiteX15" fmla="*/ 844826 w 1962978"/>
              <a:gd name="connsiteY15" fmla="*/ 1943100 h 2106383"/>
              <a:gd name="connsiteX16" fmla="*/ 854765 w 1962978"/>
              <a:gd name="connsiteY16" fmla="*/ 1913282 h 2106383"/>
              <a:gd name="connsiteX17" fmla="*/ 864704 w 1962978"/>
              <a:gd name="connsiteY17" fmla="*/ 1818861 h 2106383"/>
              <a:gd name="connsiteX18" fmla="*/ 879613 w 1962978"/>
              <a:gd name="connsiteY18" fmla="*/ 1769165 h 2106383"/>
              <a:gd name="connsiteX19" fmla="*/ 889552 w 1962978"/>
              <a:gd name="connsiteY19" fmla="*/ 1719469 h 2106383"/>
              <a:gd name="connsiteX20" fmla="*/ 894522 w 1962978"/>
              <a:gd name="connsiteY20" fmla="*/ 1704561 h 2106383"/>
              <a:gd name="connsiteX21" fmla="*/ 899491 w 1962978"/>
              <a:gd name="connsiteY21" fmla="*/ 1679713 h 2106383"/>
              <a:gd name="connsiteX22" fmla="*/ 904461 w 1962978"/>
              <a:gd name="connsiteY22" fmla="*/ 1659835 h 2106383"/>
              <a:gd name="connsiteX23" fmla="*/ 914400 w 1962978"/>
              <a:gd name="connsiteY23" fmla="*/ 1505778 h 2106383"/>
              <a:gd name="connsiteX24" fmla="*/ 919370 w 1962978"/>
              <a:gd name="connsiteY24" fmla="*/ 1262269 h 2106383"/>
              <a:gd name="connsiteX25" fmla="*/ 929309 w 1962978"/>
              <a:gd name="connsiteY25" fmla="*/ 1197665 h 2106383"/>
              <a:gd name="connsiteX26" fmla="*/ 934278 w 1962978"/>
              <a:gd name="connsiteY26" fmla="*/ 1182756 h 2106383"/>
              <a:gd name="connsiteX27" fmla="*/ 929309 w 1962978"/>
              <a:gd name="connsiteY27" fmla="*/ 1128091 h 2106383"/>
              <a:gd name="connsiteX28" fmla="*/ 919370 w 1962978"/>
              <a:gd name="connsiteY28" fmla="*/ 1113182 h 2106383"/>
              <a:gd name="connsiteX29" fmla="*/ 993913 w 1962978"/>
              <a:gd name="connsiteY29" fmla="*/ 1118152 h 2106383"/>
              <a:gd name="connsiteX30" fmla="*/ 1008822 w 1962978"/>
              <a:gd name="connsiteY30" fmla="*/ 1123121 h 2106383"/>
              <a:gd name="connsiteX31" fmla="*/ 1048578 w 1962978"/>
              <a:gd name="connsiteY31" fmla="*/ 1133061 h 2106383"/>
              <a:gd name="connsiteX32" fmla="*/ 1078396 w 1962978"/>
              <a:gd name="connsiteY32" fmla="*/ 1152939 h 2106383"/>
              <a:gd name="connsiteX33" fmla="*/ 1123122 w 1962978"/>
              <a:gd name="connsiteY33" fmla="*/ 1167848 h 2106383"/>
              <a:gd name="connsiteX34" fmla="*/ 1152939 w 1962978"/>
              <a:gd name="connsiteY34" fmla="*/ 1177787 h 2106383"/>
              <a:gd name="connsiteX35" fmla="*/ 1192696 w 1962978"/>
              <a:gd name="connsiteY35" fmla="*/ 1192695 h 2106383"/>
              <a:gd name="connsiteX36" fmla="*/ 1207604 w 1962978"/>
              <a:gd name="connsiteY36" fmla="*/ 1202635 h 2106383"/>
              <a:gd name="connsiteX37" fmla="*/ 1222513 w 1962978"/>
              <a:gd name="connsiteY37" fmla="*/ 1207604 h 2106383"/>
              <a:gd name="connsiteX38" fmla="*/ 1237422 w 1962978"/>
              <a:gd name="connsiteY38" fmla="*/ 1222513 h 2106383"/>
              <a:gd name="connsiteX39" fmla="*/ 1292087 w 1962978"/>
              <a:gd name="connsiteY39" fmla="*/ 1237421 h 2106383"/>
              <a:gd name="connsiteX40" fmla="*/ 1346752 w 1962978"/>
              <a:gd name="connsiteY40" fmla="*/ 1262269 h 2106383"/>
              <a:gd name="connsiteX41" fmla="*/ 1361661 w 1962978"/>
              <a:gd name="connsiteY41" fmla="*/ 1272208 h 2106383"/>
              <a:gd name="connsiteX42" fmla="*/ 1371600 w 1962978"/>
              <a:gd name="connsiteY42" fmla="*/ 1282148 h 2106383"/>
              <a:gd name="connsiteX43" fmla="*/ 1386509 w 1962978"/>
              <a:gd name="connsiteY43" fmla="*/ 1287117 h 2106383"/>
              <a:gd name="connsiteX44" fmla="*/ 1401418 w 1962978"/>
              <a:gd name="connsiteY44" fmla="*/ 1237421 h 2106383"/>
              <a:gd name="connsiteX45" fmla="*/ 1411357 w 1962978"/>
              <a:gd name="connsiteY45" fmla="*/ 1207604 h 2106383"/>
              <a:gd name="connsiteX46" fmla="*/ 1416326 w 1962978"/>
              <a:gd name="connsiteY46" fmla="*/ 1192695 h 2106383"/>
              <a:gd name="connsiteX47" fmla="*/ 1431235 w 1962978"/>
              <a:gd name="connsiteY47" fmla="*/ 1147969 h 2106383"/>
              <a:gd name="connsiteX48" fmla="*/ 1436204 w 1962978"/>
              <a:gd name="connsiteY48" fmla="*/ 1133061 h 2106383"/>
              <a:gd name="connsiteX49" fmla="*/ 1451113 w 1962978"/>
              <a:gd name="connsiteY49" fmla="*/ 1068456 h 2106383"/>
              <a:gd name="connsiteX50" fmla="*/ 1456083 w 1962978"/>
              <a:gd name="connsiteY50" fmla="*/ 1053548 h 2106383"/>
              <a:gd name="connsiteX51" fmla="*/ 1475961 w 1962978"/>
              <a:gd name="connsiteY51" fmla="*/ 1018761 h 2106383"/>
              <a:gd name="connsiteX52" fmla="*/ 1480931 w 1962978"/>
              <a:gd name="connsiteY52" fmla="*/ 993913 h 2106383"/>
              <a:gd name="connsiteX53" fmla="*/ 1515718 w 1962978"/>
              <a:gd name="connsiteY53" fmla="*/ 959126 h 2106383"/>
              <a:gd name="connsiteX54" fmla="*/ 1520687 w 1962978"/>
              <a:gd name="connsiteY54" fmla="*/ 939248 h 2106383"/>
              <a:gd name="connsiteX55" fmla="*/ 1525657 w 1962978"/>
              <a:gd name="connsiteY55" fmla="*/ 924339 h 2106383"/>
              <a:gd name="connsiteX56" fmla="*/ 1535596 w 1962978"/>
              <a:gd name="connsiteY56" fmla="*/ 874643 h 2106383"/>
              <a:gd name="connsiteX57" fmla="*/ 1545535 w 1962978"/>
              <a:gd name="connsiteY57" fmla="*/ 859735 h 2106383"/>
              <a:gd name="connsiteX58" fmla="*/ 1550504 w 1962978"/>
              <a:gd name="connsiteY58" fmla="*/ 834887 h 2106383"/>
              <a:gd name="connsiteX59" fmla="*/ 1560444 w 1962978"/>
              <a:gd name="connsiteY59" fmla="*/ 815008 h 2106383"/>
              <a:gd name="connsiteX60" fmla="*/ 1565413 w 1962978"/>
              <a:gd name="connsiteY60" fmla="*/ 800100 h 2106383"/>
              <a:gd name="connsiteX61" fmla="*/ 1575352 w 1962978"/>
              <a:gd name="connsiteY61" fmla="*/ 775252 h 2106383"/>
              <a:gd name="connsiteX62" fmla="*/ 1585291 w 1962978"/>
              <a:gd name="connsiteY62" fmla="*/ 745435 h 2106383"/>
              <a:gd name="connsiteX63" fmla="*/ 1580322 w 1962978"/>
              <a:gd name="connsiteY63" fmla="*/ 720587 h 2106383"/>
              <a:gd name="connsiteX64" fmla="*/ 1565413 w 1962978"/>
              <a:gd name="connsiteY64" fmla="*/ 715617 h 2106383"/>
              <a:gd name="connsiteX65" fmla="*/ 1555474 w 1962978"/>
              <a:gd name="connsiteY65" fmla="*/ 700708 h 2106383"/>
              <a:gd name="connsiteX66" fmla="*/ 1560444 w 1962978"/>
              <a:gd name="connsiteY66" fmla="*/ 670891 h 2106383"/>
              <a:gd name="connsiteX67" fmla="*/ 1580322 w 1962978"/>
              <a:gd name="connsiteY67" fmla="*/ 641074 h 2106383"/>
              <a:gd name="connsiteX68" fmla="*/ 1605170 w 1962978"/>
              <a:gd name="connsiteY68" fmla="*/ 646043 h 2106383"/>
              <a:gd name="connsiteX69" fmla="*/ 1634987 w 1962978"/>
              <a:gd name="connsiteY69" fmla="*/ 655982 h 2106383"/>
              <a:gd name="connsiteX70" fmla="*/ 1664804 w 1962978"/>
              <a:gd name="connsiteY70" fmla="*/ 675861 h 2106383"/>
              <a:gd name="connsiteX71" fmla="*/ 1679713 w 1962978"/>
              <a:gd name="connsiteY71" fmla="*/ 670891 h 2106383"/>
              <a:gd name="connsiteX72" fmla="*/ 1699591 w 1962978"/>
              <a:gd name="connsiteY72" fmla="*/ 665921 h 2106383"/>
              <a:gd name="connsiteX73" fmla="*/ 1734378 w 1962978"/>
              <a:gd name="connsiteY73" fmla="*/ 646043 h 2106383"/>
              <a:gd name="connsiteX74" fmla="*/ 1739348 w 1962978"/>
              <a:gd name="connsiteY74" fmla="*/ 601317 h 2106383"/>
              <a:gd name="connsiteX75" fmla="*/ 1744318 w 1962978"/>
              <a:gd name="connsiteY75" fmla="*/ 586408 h 2106383"/>
              <a:gd name="connsiteX76" fmla="*/ 1764196 w 1962978"/>
              <a:gd name="connsiteY76" fmla="*/ 566530 h 2106383"/>
              <a:gd name="connsiteX77" fmla="*/ 1774135 w 1962978"/>
              <a:gd name="connsiteY77" fmla="*/ 551621 h 2106383"/>
              <a:gd name="connsiteX78" fmla="*/ 1789044 w 1962978"/>
              <a:gd name="connsiteY78" fmla="*/ 541682 h 2106383"/>
              <a:gd name="connsiteX79" fmla="*/ 1813891 w 1962978"/>
              <a:gd name="connsiteY79" fmla="*/ 511865 h 2106383"/>
              <a:gd name="connsiteX80" fmla="*/ 1828800 w 1962978"/>
              <a:gd name="connsiteY80" fmla="*/ 501926 h 2106383"/>
              <a:gd name="connsiteX81" fmla="*/ 1858618 w 1962978"/>
              <a:gd name="connsiteY81" fmla="*/ 457200 h 2106383"/>
              <a:gd name="connsiteX82" fmla="*/ 1868557 w 1962978"/>
              <a:gd name="connsiteY82" fmla="*/ 442291 h 2106383"/>
              <a:gd name="connsiteX83" fmla="*/ 1883465 w 1962978"/>
              <a:gd name="connsiteY83" fmla="*/ 412474 h 2106383"/>
              <a:gd name="connsiteX84" fmla="*/ 1888435 w 1962978"/>
              <a:gd name="connsiteY84" fmla="*/ 397565 h 2106383"/>
              <a:gd name="connsiteX85" fmla="*/ 1898374 w 1962978"/>
              <a:gd name="connsiteY85" fmla="*/ 382656 h 2106383"/>
              <a:gd name="connsiteX86" fmla="*/ 1908313 w 1962978"/>
              <a:gd name="connsiteY86" fmla="*/ 362778 h 2106383"/>
              <a:gd name="connsiteX87" fmla="*/ 1943100 w 1962978"/>
              <a:gd name="connsiteY87" fmla="*/ 318052 h 2106383"/>
              <a:gd name="connsiteX88" fmla="*/ 1962978 w 1962978"/>
              <a:gd name="connsiteY88" fmla="*/ 278295 h 2106383"/>
              <a:gd name="connsiteX89" fmla="*/ 1958009 w 1962978"/>
              <a:gd name="connsiteY89" fmla="*/ 238539 h 2106383"/>
              <a:gd name="connsiteX90" fmla="*/ 1943100 w 1962978"/>
              <a:gd name="connsiteY90" fmla="*/ 233569 h 2106383"/>
              <a:gd name="connsiteX91" fmla="*/ 1918252 w 1962978"/>
              <a:gd name="connsiteY91" fmla="*/ 208721 h 2106383"/>
              <a:gd name="connsiteX92" fmla="*/ 1903344 w 1962978"/>
              <a:gd name="connsiteY92" fmla="*/ 198782 h 2106383"/>
              <a:gd name="connsiteX93" fmla="*/ 1898374 w 1962978"/>
              <a:gd name="connsiteY93" fmla="*/ 183874 h 2106383"/>
              <a:gd name="connsiteX94" fmla="*/ 1878496 w 1962978"/>
              <a:gd name="connsiteY94" fmla="*/ 173935 h 2106383"/>
              <a:gd name="connsiteX95" fmla="*/ 1858618 w 1962978"/>
              <a:gd name="connsiteY95" fmla="*/ 159026 h 2106383"/>
              <a:gd name="connsiteX96" fmla="*/ 1823831 w 1962978"/>
              <a:gd name="connsiteY96" fmla="*/ 139148 h 2106383"/>
              <a:gd name="connsiteX97" fmla="*/ 1779104 w 1962978"/>
              <a:gd name="connsiteY97" fmla="*/ 94421 h 2106383"/>
              <a:gd name="connsiteX98" fmla="*/ 1714500 w 1962978"/>
              <a:gd name="connsiteY98" fmla="*/ 49695 h 2106383"/>
              <a:gd name="connsiteX99" fmla="*/ 1679713 w 1962978"/>
              <a:gd name="connsiteY99" fmla="*/ 14908 h 2106383"/>
              <a:gd name="connsiteX100" fmla="*/ 1620078 w 1962978"/>
              <a:gd name="connsiteY100" fmla="*/ 4969 h 2106383"/>
              <a:gd name="connsiteX101" fmla="*/ 1580322 w 1962978"/>
              <a:gd name="connsiteY101" fmla="*/ 0 h 2106383"/>
              <a:gd name="connsiteX102" fmla="*/ 1545535 w 1962978"/>
              <a:gd name="connsiteY102" fmla="*/ 4969 h 2106383"/>
              <a:gd name="connsiteX103" fmla="*/ 1525657 w 1962978"/>
              <a:gd name="connsiteY103" fmla="*/ 19878 h 2106383"/>
              <a:gd name="connsiteX104" fmla="*/ 1510748 w 1962978"/>
              <a:gd name="connsiteY104" fmla="*/ 24848 h 2106383"/>
              <a:gd name="connsiteX105" fmla="*/ 1500809 w 1962978"/>
              <a:gd name="connsiteY105" fmla="*/ 39756 h 2106383"/>
              <a:gd name="connsiteX106" fmla="*/ 1485900 w 1962978"/>
              <a:gd name="connsiteY106" fmla="*/ 49695 h 2106383"/>
              <a:gd name="connsiteX107" fmla="*/ 1466022 w 1962978"/>
              <a:gd name="connsiteY107" fmla="*/ 79513 h 2106383"/>
              <a:gd name="connsiteX108" fmla="*/ 1461052 w 1962978"/>
              <a:gd name="connsiteY108" fmla="*/ 104361 h 2106383"/>
              <a:gd name="connsiteX109" fmla="*/ 1461052 w 1962978"/>
              <a:gd name="connsiteY109" fmla="*/ 149087 h 2106383"/>
              <a:gd name="connsiteX110" fmla="*/ 1451113 w 1962978"/>
              <a:gd name="connsiteY110" fmla="*/ 163995 h 2106383"/>
              <a:gd name="connsiteX111" fmla="*/ 1426265 w 1962978"/>
              <a:gd name="connsiteY111" fmla="*/ 183874 h 2106383"/>
              <a:gd name="connsiteX112" fmla="*/ 1416326 w 1962978"/>
              <a:gd name="connsiteY112" fmla="*/ 198782 h 2106383"/>
              <a:gd name="connsiteX113" fmla="*/ 1376570 w 1962978"/>
              <a:gd name="connsiteY113" fmla="*/ 233569 h 2106383"/>
              <a:gd name="connsiteX114" fmla="*/ 1366631 w 1962978"/>
              <a:gd name="connsiteY114" fmla="*/ 248478 h 2106383"/>
              <a:gd name="connsiteX115" fmla="*/ 1336813 w 1962978"/>
              <a:gd name="connsiteY115" fmla="*/ 308113 h 2106383"/>
              <a:gd name="connsiteX116" fmla="*/ 1321904 w 1962978"/>
              <a:gd name="connsiteY116" fmla="*/ 318052 h 2106383"/>
              <a:gd name="connsiteX117" fmla="*/ 1311965 w 1962978"/>
              <a:gd name="connsiteY117" fmla="*/ 332961 h 2106383"/>
              <a:gd name="connsiteX118" fmla="*/ 1292087 w 1962978"/>
              <a:gd name="connsiteY118" fmla="*/ 372717 h 2106383"/>
              <a:gd name="connsiteX119" fmla="*/ 1287118 w 1962978"/>
              <a:gd name="connsiteY119" fmla="*/ 452230 h 2106383"/>
              <a:gd name="connsiteX120" fmla="*/ 1302026 w 1962978"/>
              <a:gd name="connsiteY120" fmla="*/ 457200 h 2106383"/>
              <a:gd name="connsiteX121" fmla="*/ 1321904 w 1962978"/>
              <a:gd name="connsiteY121" fmla="*/ 462169 h 2106383"/>
              <a:gd name="connsiteX122" fmla="*/ 1336813 w 1962978"/>
              <a:gd name="connsiteY122" fmla="*/ 467139 h 2106383"/>
              <a:gd name="connsiteX123" fmla="*/ 1376570 w 1962978"/>
              <a:gd name="connsiteY123" fmla="*/ 477078 h 2106383"/>
              <a:gd name="connsiteX124" fmla="*/ 1396448 w 1962978"/>
              <a:gd name="connsiteY124" fmla="*/ 491987 h 2106383"/>
              <a:gd name="connsiteX125" fmla="*/ 1406387 w 1962978"/>
              <a:gd name="connsiteY125" fmla="*/ 506895 h 2106383"/>
              <a:gd name="connsiteX126" fmla="*/ 1416326 w 1962978"/>
              <a:gd name="connsiteY126" fmla="*/ 516835 h 2106383"/>
              <a:gd name="connsiteX127" fmla="*/ 1461052 w 1962978"/>
              <a:gd name="connsiteY127" fmla="*/ 501926 h 2106383"/>
              <a:gd name="connsiteX128" fmla="*/ 1495839 w 1962978"/>
              <a:gd name="connsiteY128" fmla="*/ 462169 h 2106383"/>
              <a:gd name="connsiteX129" fmla="*/ 1530626 w 1962978"/>
              <a:gd name="connsiteY129" fmla="*/ 452230 h 2106383"/>
              <a:gd name="connsiteX130" fmla="*/ 1545535 w 1962978"/>
              <a:gd name="connsiteY130" fmla="*/ 442291 h 2106383"/>
              <a:gd name="connsiteX131" fmla="*/ 1520687 w 1962978"/>
              <a:gd name="connsiteY131" fmla="*/ 482048 h 2106383"/>
              <a:gd name="connsiteX132" fmla="*/ 1515718 w 1962978"/>
              <a:gd name="connsiteY132" fmla="*/ 496956 h 2106383"/>
              <a:gd name="connsiteX133" fmla="*/ 1530626 w 1962978"/>
              <a:gd name="connsiteY133" fmla="*/ 581439 h 2106383"/>
              <a:gd name="connsiteX134" fmla="*/ 1545535 w 1962978"/>
              <a:gd name="connsiteY134" fmla="*/ 591378 h 2106383"/>
              <a:gd name="connsiteX135" fmla="*/ 1575352 w 1962978"/>
              <a:gd name="connsiteY135" fmla="*/ 601317 h 2106383"/>
              <a:gd name="connsiteX136" fmla="*/ 1585291 w 1962978"/>
              <a:gd name="connsiteY136" fmla="*/ 616226 h 2106383"/>
              <a:gd name="connsiteX137" fmla="*/ 1570383 w 1962978"/>
              <a:gd name="connsiteY137" fmla="*/ 601317 h 2106383"/>
              <a:gd name="connsiteX138" fmla="*/ 1565413 w 1962978"/>
              <a:gd name="connsiteY138" fmla="*/ 581439 h 2106383"/>
              <a:gd name="connsiteX139" fmla="*/ 1555474 w 1962978"/>
              <a:gd name="connsiteY139" fmla="*/ 566530 h 2106383"/>
              <a:gd name="connsiteX140" fmla="*/ 1550504 w 1962978"/>
              <a:gd name="connsiteY140" fmla="*/ 551621 h 2106383"/>
              <a:gd name="connsiteX141" fmla="*/ 1535596 w 1962978"/>
              <a:gd name="connsiteY141" fmla="*/ 546652 h 2106383"/>
              <a:gd name="connsiteX142" fmla="*/ 1376570 w 1962978"/>
              <a:gd name="connsiteY142" fmla="*/ 536713 h 2106383"/>
              <a:gd name="connsiteX143" fmla="*/ 1391478 w 1962978"/>
              <a:gd name="connsiteY143" fmla="*/ 526774 h 2106383"/>
              <a:gd name="connsiteX144" fmla="*/ 1406387 w 1962978"/>
              <a:gd name="connsiteY144" fmla="*/ 521804 h 2106383"/>
              <a:gd name="connsiteX145" fmla="*/ 1396448 w 1962978"/>
              <a:gd name="connsiteY145" fmla="*/ 601317 h 2106383"/>
              <a:gd name="connsiteX146" fmla="*/ 1386509 w 1962978"/>
              <a:gd name="connsiteY146" fmla="*/ 641074 h 2106383"/>
              <a:gd name="connsiteX147" fmla="*/ 1381539 w 1962978"/>
              <a:gd name="connsiteY147" fmla="*/ 670891 h 2106383"/>
              <a:gd name="connsiteX148" fmla="*/ 1371600 w 1962978"/>
              <a:gd name="connsiteY148" fmla="*/ 700708 h 2106383"/>
              <a:gd name="connsiteX149" fmla="*/ 1361661 w 1962978"/>
              <a:gd name="connsiteY149" fmla="*/ 735495 h 2106383"/>
              <a:gd name="connsiteX150" fmla="*/ 1351722 w 1962978"/>
              <a:gd name="connsiteY150" fmla="*/ 770282 h 2106383"/>
              <a:gd name="connsiteX151" fmla="*/ 1341783 w 1962978"/>
              <a:gd name="connsiteY151" fmla="*/ 785191 h 2106383"/>
              <a:gd name="connsiteX152" fmla="*/ 1336813 w 1962978"/>
              <a:gd name="connsiteY152" fmla="*/ 810039 h 2106383"/>
              <a:gd name="connsiteX153" fmla="*/ 1316935 w 1962978"/>
              <a:gd name="connsiteY153" fmla="*/ 839856 h 2106383"/>
              <a:gd name="connsiteX154" fmla="*/ 1306996 w 1962978"/>
              <a:gd name="connsiteY154" fmla="*/ 894521 h 2106383"/>
              <a:gd name="connsiteX155" fmla="*/ 1297057 w 1962978"/>
              <a:gd name="connsiteY155" fmla="*/ 924339 h 2106383"/>
              <a:gd name="connsiteX156" fmla="*/ 1277178 w 1962978"/>
              <a:gd name="connsiteY156" fmla="*/ 949187 h 2106383"/>
              <a:gd name="connsiteX157" fmla="*/ 1267239 w 1962978"/>
              <a:gd name="connsiteY157" fmla="*/ 979004 h 2106383"/>
              <a:gd name="connsiteX158" fmla="*/ 1262270 w 1962978"/>
              <a:gd name="connsiteY158" fmla="*/ 993913 h 2106383"/>
              <a:gd name="connsiteX159" fmla="*/ 1237422 w 1962978"/>
              <a:gd name="connsiteY159" fmla="*/ 988943 h 2106383"/>
              <a:gd name="connsiteX160" fmla="*/ 1227483 w 1962978"/>
              <a:gd name="connsiteY160" fmla="*/ 974035 h 2106383"/>
              <a:gd name="connsiteX161" fmla="*/ 1212574 w 1962978"/>
              <a:gd name="connsiteY161" fmla="*/ 969065 h 2106383"/>
              <a:gd name="connsiteX162" fmla="*/ 1197665 w 1962978"/>
              <a:gd name="connsiteY162" fmla="*/ 954156 h 2106383"/>
              <a:gd name="connsiteX163" fmla="*/ 1167848 w 1962978"/>
              <a:gd name="connsiteY163" fmla="*/ 934278 h 2106383"/>
              <a:gd name="connsiteX164" fmla="*/ 1108213 w 1962978"/>
              <a:gd name="connsiteY164" fmla="*/ 884582 h 2106383"/>
              <a:gd name="connsiteX165" fmla="*/ 1088335 w 1962978"/>
              <a:gd name="connsiteY165" fmla="*/ 869674 h 2106383"/>
              <a:gd name="connsiteX166" fmla="*/ 1073426 w 1962978"/>
              <a:gd name="connsiteY166" fmla="*/ 859735 h 2106383"/>
              <a:gd name="connsiteX167" fmla="*/ 1053548 w 1962978"/>
              <a:gd name="connsiteY167" fmla="*/ 834887 h 2106383"/>
              <a:gd name="connsiteX168" fmla="*/ 1038639 w 1962978"/>
              <a:gd name="connsiteY168" fmla="*/ 824948 h 2106383"/>
              <a:gd name="connsiteX169" fmla="*/ 988944 w 1962978"/>
              <a:gd name="connsiteY169" fmla="*/ 790161 h 2106383"/>
              <a:gd name="connsiteX170" fmla="*/ 959126 w 1962978"/>
              <a:gd name="connsiteY170" fmla="*/ 780221 h 2106383"/>
              <a:gd name="connsiteX171" fmla="*/ 944218 w 1962978"/>
              <a:gd name="connsiteY171" fmla="*/ 770282 h 2106383"/>
              <a:gd name="connsiteX172" fmla="*/ 934278 w 1962978"/>
              <a:gd name="connsiteY172" fmla="*/ 760343 h 2106383"/>
              <a:gd name="connsiteX173" fmla="*/ 611257 w 1962978"/>
              <a:gd name="connsiteY173" fmla="*/ 755374 h 2106383"/>
              <a:gd name="connsiteX174" fmla="*/ 601318 w 1962978"/>
              <a:gd name="connsiteY174" fmla="*/ 740465 h 2106383"/>
              <a:gd name="connsiteX175" fmla="*/ 621196 w 1962978"/>
              <a:gd name="connsiteY175" fmla="*/ 700708 h 2106383"/>
              <a:gd name="connsiteX176" fmla="*/ 651013 w 1962978"/>
              <a:gd name="connsiteY176" fmla="*/ 690769 h 2106383"/>
              <a:gd name="connsiteX177" fmla="*/ 665922 w 1962978"/>
              <a:gd name="connsiteY177" fmla="*/ 685800 h 2106383"/>
              <a:gd name="connsiteX178" fmla="*/ 680831 w 1962978"/>
              <a:gd name="connsiteY178" fmla="*/ 680830 h 2106383"/>
              <a:gd name="connsiteX179" fmla="*/ 700709 w 1962978"/>
              <a:gd name="connsiteY179" fmla="*/ 675861 h 2106383"/>
              <a:gd name="connsiteX180" fmla="*/ 710648 w 1962978"/>
              <a:gd name="connsiteY180" fmla="*/ 665921 h 2106383"/>
              <a:gd name="connsiteX181" fmla="*/ 740465 w 1962978"/>
              <a:gd name="connsiteY181" fmla="*/ 646043 h 2106383"/>
              <a:gd name="connsiteX182" fmla="*/ 755374 w 1962978"/>
              <a:gd name="connsiteY182" fmla="*/ 631135 h 2106383"/>
              <a:gd name="connsiteX183" fmla="*/ 760344 w 1962978"/>
              <a:gd name="connsiteY183" fmla="*/ 616226 h 2106383"/>
              <a:gd name="connsiteX184" fmla="*/ 755374 w 1962978"/>
              <a:gd name="connsiteY184" fmla="*/ 407504 h 2106383"/>
              <a:gd name="connsiteX185" fmla="*/ 745435 w 1962978"/>
              <a:gd name="connsiteY185" fmla="*/ 377687 h 2106383"/>
              <a:gd name="connsiteX186" fmla="*/ 740465 w 1962978"/>
              <a:gd name="connsiteY186" fmla="*/ 362778 h 2106383"/>
              <a:gd name="connsiteX187" fmla="*/ 720587 w 1962978"/>
              <a:gd name="connsiteY187" fmla="*/ 332961 h 2106383"/>
              <a:gd name="connsiteX188" fmla="*/ 710648 w 1962978"/>
              <a:gd name="connsiteY188" fmla="*/ 318052 h 2106383"/>
              <a:gd name="connsiteX189" fmla="*/ 695739 w 1962978"/>
              <a:gd name="connsiteY189" fmla="*/ 303143 h 2106383"/>
              <a:gd name="connsiteX190" fmla="*/ 680831 w 1962978"/>
              <a:gd name="connsiteY190" fmla="*/ 293204 h 2106383"/>
              <a:gd name="connsiteX191" fmla="*/ 665922 w 1962978"/>
              <a:gd name="connsiteY191" fmla="*/ 273326 h 2106383"/>
              <a:gd name="connsiteX192" fmla="*/ 636104 w 1962978"/>
              <a:gd name="connsiteY192" fmla="*/ 253448 h 2106383"/>
              <a:gd name="connsiteX193" fmla="*/ 626165 w 1962978"/>
              <a:gd name="connsiteY193" fmla="*/ 243508 h 2106383"/>
              <a:gd name="connsiteX194" fmla="*/ 531744 w 1962978"/>
              <a:gd name="connsiteY194" fmla="*/ 233569 h 2106383"/>
              <a:gd name="connsiteX195" fmla="*/ 442291 w 1962978"/>
              <a:gd name="connsiteY195" fmla="*/ 218661 h 2106383"/>
              <a:gd name="connsiteX196" fmla="*/ 422413 w 1962978"/>
              <a:gd name="connsiteY196" fmla="*/ 228600 h 2106383"/>
              <a:gd name="connsiteX197" fmla="*/ 407504 w 1962978"/>
              <a:gd name="connsiteY197" fmla="*/ 233569 h 2106383"/>
              <a:gd name="connsiteX198" fmla="*/ 397565 w 1962978"/>
              <a:gd name="connsiteY198" fmla="*/ 248478 h 2106383"/>
              <a:gd name="connsiteX199" fmla="*/ 382657 w 1962978"/>
              <a:gd name="connsiteY199" fmla="*/ 263387 h 2106383"/>
              <a:gd name="connsiteX200" fmla="*/ 367748 w 1962978"/>
              <a:gd name="connsiteY200" fmla="*/ 298174 h 2106383"/>
              <a:gd name="connsiteX201" fmla="*/ 362778 w 1962978"/>
              <a:gd name="connsiteY201" fmla="*/ 477078 h 2106383"/>
              <a:gd name="connsiteX202" fmla="*/ 347870 w 1962978"/>
              <a:gd name="connsiteY202" fmla="*/ 506895 h 2106383"/>
              <a:gd name="connsiteX203" fmla="*/ 337931 w 1962978"/>
              <a:gd name="connsiteY203" fmla="*/ 536713 h 2106383"/>
              <a:gd name="connsiteX204" fmla="*/ 357809 w 1962978"/>
              <a:gd name="connsiteY204" fmla="*/ 566530 h 2106383"/>
              <a:gd name="connsiteX205" fmla="*/ 367748 w 1962978"/>
              <a:gd name="connsiteY205" fmla="*/ 581439 h 2106383"/>
              <a:gd name="connsiteX206" fmla="*/ 382657 w 1962978"/>
              <a:gd name="connsiteY206" fmla="*/ 591378 h 2106383"/>
              <a:gd name="connsiteX207" fmla="*/ 412474 w 1962978"/>
              <a:gd name="connsiteY207" fmla="*/ 616226 h 2106383"/>
              <a:gd name="connsiteX208" fmla="*/ 427383 w 1962978"/>
              <a:gd name="connsiteY208" fmla="*/ 655982 h 2106383"/>
              <a:gd name="connsiteX209" fmla="*/ 437322 w 1962978"/>
              <a:gd name="connsiteY209" fmla="*/ 670891 h 2106383"/>
              <a:gd name="connsiteX210" fmla="*/ 462170 w 1962978"/>
              <a:gd name="connsiteY210" fmla="*/ 710648 h 2106383"/>
              <a:gd name="connsiteX211" fmla="*/ 472109 w 1962978"/>
              <a:gd name="connsiteY211" fmla="*/ 730526 h 2106383"/>
              <a:gd name="connsiteX212" fmla="*/ 501926 w 1962978"/>
              <a:gd name="connsiteY212" fmla="*/ 750404 h 2106383"/>
              <a:gd name="connsiteX213" fmla="*/ 367748 w 1962978"/>
              <a:gd name="connsiteY213" fmla="*/ 745435 h 2106383"/>
              <a:gd name="connsiteX214" fmla="*/ 298174 w 1962978"/>
              <a:gd name="connsiteY214" fmla="*/ 750404 h 2106383"/>
              <a:gd name="connsiteX215" fmla="*/ 283265 w 1962978"/>
              <a:gd name="connsiteY215" fmla="*/ 755374 h 2106383"/>
              <a:gd name="connsiteX216" fmla="*/ 193813 w 1962978"/>
              <a:gd name="connsiteY216" fmla="*/ 760343 h 2106383"/>
              <a:gd name="connsiteX217" fmla="*/ 183874 w 1962978"/>
              <a:gd name="connsiteY217" fmla="*/ 785191 h 2106383"/>
              <a:gd name="connsiteX218" fmla="*/ 173935 w 1962978"/>
              <a:gd name="connsiteY218" fmla="*/ 834887 h 2106383"/>
              <a:gd name="connsiteX219" fmla="*/ 168965 w 1962978"/>
              <a:gd name="connsiteY219" fmla="*/ 849795 h 2106383"/>
              <a:gd name="connsiteX220" fmla="*/ 159026 w 1962978"/>
              <a:gd name="connsiteY220" fmla="*/ 889552 h 2106383"/>
              <a:gd name="connsiteX221" fmla="*/ 149087 w 1962978"/>
              <a:gd name="connsiteY221" fmla="*/ 904461 h 2106383"/>
              <a:gd name="connsiteX222" fmla="*/ 139148 w 1962978"/>
              <a:gd name="connsiteY222" fmla="*/ 934278 h 2106383"/>
              <a:gd name="connsiteX223" fmla="*/ 124239 w 1962978"/>
              <a:gd name="connsiteY223" fmla="*/ 1043608 h 2106383"/>
              <a:gd name="connsiteX224" fmla="*/ 114300 w 1962978"/>
              <a:gd name="connsiteY224" fmla="*/ 1058517 h 2106383"/>
              <a:gd name="connsiteX225" fmla="*/ 99391 w 1962978"/>
              <a:gd name="connsiteY225" fmla="*/ 1108213 h 2106383"/>
              <a:gd name="connsiteX226" fmla="*/ 94422 w 1962978"/>
              <a:gd name="connsiteY226" fmla="*/ 1177787 h 2106383"/>
              <a:gd name="connsiteX227" fmla="*/ 84483 w 1962978"/>
              <a:gd name="connsiteY227" fmla="*/ 1242391 h 2106383"/>
              <a:gd name="connsiteX228" fmla="*/ 74544 w 1962978"/>
              <a:gd name="connsiteY228" fmla="*/ 1302026 h 2106383"/>
              <a:gd name="connsiteX229" fmla="*/ 64604 w 1962978"/>
              <a:gd name="connsiteY229" fmla="*/ 1371600 h 2106383"/>
              <a:gd name="connsiteX230" fmla="*/ 59635 w 1962978"/>
              <a:gd name="connsiteY230" fmla="*/ 1386508 h 2106383"/>
              <a:gd name="connsiteX231" fmla="*/ 54665 w 1962978"/>
              <a:gd name="connsiteY231" fmla="*/ 1411356 h 2106383"/>
              <a:gd name="connsiteX232" fmla="*/ 49696 w 1962978"/>
              <a:gd name="connsiteY232" fmla="*/ 1510748 h 2106383"/>
              <a:gd name="connsiteX233" fmla="*/ 39757 w 1962978"/>
              <a:gd name="connsiteY233" fmla="*/ 1560443 h 2106383"/>
              <a:gd name="connsiteX234" fmla="*/ 29818 w 1962978"/>
              <a:gd name="connsiteY234" fmla="*/ 1615108 h 2106383"/>
              <a:gd name="connsiteX235" fmla="*/ 19878 w 1962978"/>
              <a:gd name="connsiteY235" fmla="*/ 1744317 h 2106383"/>
              <a:gd name="connsiteX236" fmla="*/ 14909 w 1962978"/>
              <a:gd name="connsiteY236" fmla="*/ 1759226 h 2106383"/>
              <a:gd name="connsiteX237" fmla="*/ 9939 w 1962978"/>
              <a:gd name="connsiteY237" fmla="*/ 1779104 h 2106383"/>
              <a:gd name="connsiteX238" fmla="*/ 0 w 1962978"/>
              <a:gd name="connsiteY238" fmla="*/ 1808921 h 2106383"/>
              <a:gd name="connsiteX239" fmla="*/ 9939 w 1962978"/>
              <a:gd name="connsiteY239" fmla="*/ 1898374 h 2106383"/>
              <a:gd name="connsiteX240" fmla="*/ 19878 w 1962978"/>
              <a:gd name="connsiteY240" fmla="*/ 1928191 h 2106383"/>
              <a:gd name="connsiteX241" fmla="*/ 74544 w 1962978"/>
              <a:gd name="connsiteY241" fmla="*/ 1938130 h 2106383"/>
              <a:gd name="connsiteX242" fmla="*/ 104361 w 1962978"/>
              <a:gd name="connsiteY242" fmla="*/ 1953039 h 2106383"/>
              <a:gd name="connsiteX243" fmla="*/ 119270 w 1962978"/>
              <a:gd name="connsiteY243" fmla="*/ 1958008 h 2106383"/>
              <a:gd name="connsiteX244" fmla="*/ 134178 w 1962978"/>
              <a:gd name="connsiteY244" fmla="*/ 1953039 h 2106383"/>
              <a:gd name="connsiteX245" fmla="*/ 154057 w 1962978"/>
              <a:gd name="connsiteY245" fmla="*/ 1878495 h 2106383"/>
              <a:gd name="connsiteX246" fmla="*/ 168965 w 1962978"/>
              <a:gd name="connsiteY246" fmla="*/ 1868556 h 2106383"/>
              <a:gd name="connsiteX247" fmla="*/ 173935 w 1962978"/>
              <a:gd name="connsiteY247" fmla="*/ 1853648 h 2106383"/>
              <a:gd name="connsiteX248" fmla="*/ 178904 w 1962978"/>
              <a:gd name="connsiteY248" fmla="*/ 1833769 h 2106383"/>
              <a:gd name="connsiteX249" fmla="*/ 198783 w 1962978"/>
              <a:gd name="connsiteY249" fmla="*/ 1798982 h 2106383"/>
              <a:gd name="connsiteX250" fmla="*/ 203752 w 1962978"/>
              <a:gd name="connsiteY250" fmla="*/ 1784074 h 2106383"/>
              <a:gd name="connsiteX251" fmla="*/ 218661 w 1962978"/>
              <a:gd name="connsiteY251" fmla="*/ 1754256 h 2106383"/>
              <a:gd name="connsiteX252" fmla="*/ 213691 w 1962978"/>
              <a:gd name="connsiteY252" fmla="*/ 1634987 h 2106383"/>
              <a:gd name="connsiteX253" fmla="*/ 203752 w 1962978"/>
              <a:gd name="connsiteY253" fmla="*/ 1550504 h 2106383"/>
              <a:gd name="connsiteX254" fmla="*/ 193813 w 1962978"/>
              <a:gd name="connsiteY254" fmla="*/ 1470991 h 2106383"/>
              <a:gd name="connsiteX255" fmla="*/ 198783 w 1962978"/>
              <a:gd name="connsiteY255" fmla="*/ 1356691 h 2106383"/>
              <a:gd name="connsiteX256" fmla="*/ 208722 w 1962978"/>
              <a:gd name="connsiteY256" fmla="*/ 1297056 h 2106383"/>
              <a:gd name="connsiteX257" fmla="*/ 218661 w 1962978"/>
              <a:gd name="connsiteY257" fmla="*/ 1282148 h 2106383"/>
              <a:gd name="connsiteX0" fmla="*/ 218661 w 1962978"/>
              <a:gd name="connsiteY0" fmla="*/ 1282148 h 2106383"/>
              <a:gd name="connsiteX1" fmla="*/ 223631 w 1962978"/>
              <a:gd name="connsiteY1" fmla="*/ 1505778 h 2106383"/>
              <a:gd name="connsiteX2" fmla="*/ 228600 w 1962978"/>
              <a:gd name="connsiteY2" fmla="*/ 1550504 h 2106383"/>
              <a:gd name="connsiteX3" fmla="*/ 238539 w 1962978"/>
              <a:gd name="connsiteY3" fmla="*/ 1600200 h 2106383"/>
              <a:gd name="connsiteX4" fmla="*/ 248478 w 1962978"/>
              <a:gd name="connsiteY4" fmla="*/ 1674743 h 2106383"/>
              <a:gd name="connsiteX5" fmla="*/ 258418 w 1962978"/>
              <a:gd name="connsiteY5" fmla="*/ 1709530 h 2106383"/>
              <a:gd name="connsiteX6" fmla="*/ 268357 w 1962978"/>
              <a:gd name="connsiteY6" fmla="*/ 1759226 h 2106383"/>
              <a:gd name="connsiteX7" fmla="*/ 273326 w 1962978"/>
              <a:gd name="connsiteY7" fmla="*/ 1878495 h 2106383"/>
              <a:gd name="connsiteX8" fmla="*/ 278296 w 1962978"/>
              <a:gd name="connsiteY8" fmla="*/ 2017643 h 2106383"/>
              <a:gd name="connsiteX9" fmla="*/ 760344 w 1962978"/>
              <a:gd name="connsiteY9" fmla="*/ 2047461 h 2106383"/>
              <a:gd name="connsiteX10" fmla="*/ 844826 w 1962978"/>
              <a:gd name="connsiteY10" fmla="*/ 2042491 h 2106383"/>
              <a:gd name="connsiteX11" fmla="*/ 834887 w 1962978"/>
              <a:gd name="connsiteY11" fmla="*/ 2027582 h 2106383"/>
              <a:gd name="connsiteX12" fmla="*/ 829918 w 1962978"/>
              <a:gd name="connsiteY12" fmla="*/ 2007704 h 2106383"/>
              <a:gd name="connsiteX13" fmla="*/ 824948 w 1962978"/>
              <a:gd name="connsiteY13" fmla="*/ 1992795 h 2106383"/>
              <a:gd name="connsiteX14" fmla="*/ 834887 w 1962978"/>
              <a:gd name="connsiteY14" fmla="*/ 1958008 h 2106383"/>
              <a:gd name="connsiteX15" fmla="*/ 844826 w 1962978"/>
              <a:gd name="connsiteY15" fmla="*/ 1943100 h 2106383"/>
              <a:gd name="connsiteX16" fmla="*/ 854765 w 1962978"/>
              <a:gd name="connsiteY16" fmla="*/ 1913282 h 2106383"/>
              <a:gd name="connsiteX17" fmla="*/ 864704 w 1962978"/>
              <a:gd name="connsiteY17" fmla="*/ 1818861 h 2106383"/>
              <a:gd name="connsiteX18" fmla="*/ 879613 w 1962978"/>
              <a:gd name="connsiteY18" fmla="*/ 1769165 h 2106383"/>
              <a:gd name="connsiteX19" fmla="*/ 889552 w 1962978"/>
              <a:gd name="connsiteY19" fmla="*/ 1719469 h 2106383"/>
              <a:gd name="connsiteX20" fmla="*/ 894522 w 1962978"/>
              <a:gd name="connsiteY20" fmla="*/ 1704561 h 2106383"/>
              <a:gd name="connsiteX21" fmla="*/ 899491 w 1962978"/>
              <a:gd name="connsiteY21" fmla="*/ 1679713 h 2106383"/>
              <a:gd name="connsiteX22" fmla="*/ 904461 w 1962978"/>
              <a:gd name="connsiteY22" fmla="*/ 1659835 h 2106383"/>
              <a:gd name="connsiteX23" fmla="*/ 914400 w 1962978"/>
              <a:gd name="connsiteY23" fmla="*/ 1505778 h 2106383"/>
              <a:gd name="connsiteX24" fmla="*/ 919370 w 1962978"/>
              <a:gd name="connsiteY24" fmla="*/ 1262269 h 2106383"/>
              <a:gd name="connsiteX25" fmla="*/ 929309 w 1962978"/>
              <a:gd name="connsiteY25" fmla="*/ 1197665 h 2106383"/>
              <a:gd name="connsiteX26" fmla="*/ 934278 w 1962978"/>
              <a:gd name="connsiteY26" fmla="*/ 1182756 h 2106383"/>
              <a:gd name="connsiteX27" fmla="*/ 929309 w 1962978"/>
              <a:gd name="connsiteY27" fmla="*/ 1128091 h 2106383"/>
              <a:gd name="connsiteX28" fmla="*/ 919370 w 1962978"/>
              <a:gd name="connsiteY28" fmla="*/ 1113182 h 2106383"/>
              <a:gd name="connsiteX29" fmla="*/ 993913 w 1962978"/>
              <a:gd name="connsiteY29" fmla="*/ 1118152 h 2106383"/>
              <a:gd name="connsiteX30" fmla="*/ 1008822 w 1962978"/>
              <a:gd name="connsiteY30" fmla="*/ 1123121 h 2106383"/>
              <a:gd name="connsiteX31" fmla="*/ 1048578 w 1962978"/>
              <a:gd name="connsiteY31" fmla="*/ 1133061 h 2106383"/>
              <a:gd name="connsiteX32" fmla="*/ 1078396 w 1962978"/>
              <a:gd name="connsiteY32" fmla="*/ 1152939 h 2106383"/>
              <a:gd name="connsiteX33" fmla="*/ 1123122 w 1962978"/>
              <a:gd name="connsiteY33" fmla="*/ 1167848 h 2106383"/>
              <a:gd name="connsiteX34" fmla="*/ 1152939 w 1962978"/>
              <a:gd name="connsiteY34" fmla="*/ 1177787 h 2106383"/>
              <a:gd name="connsiteX35" fmla="*/ 1192696 w 1962978"/>
              <a:gd name="connsiteY35" fmla="*/ 1192695 h 2106383"/>
              <a:gd name="connsiteX36" fmla="*/ 1207604 w 1962978"/>
              <a:gd name="connsiteY36" fmla="*/ 1202635 h 2106383"/>
              <a:gd name="connsiteX37" fmla="*/ 1222513 w 1962978"/>
              <a:gd name="connsiteY37" fmla="*/ 1207604 h 2106383"/>
              <a:gd name="connsiteX38" fmla="*/ 1237422 w 1962978"/>
              <a:gd name="connsiteY38" fmla="*/ 1222513 h 2106383"/>
              <a:gd name="connsiteX39" fmla="*/ 1292087 w 1962978"/>
              <a:gd name="connsiteY39" fmla="*/ 1237421 h 2106383"/>
              <a:gd name="connsiteX40" fmla="*/ 1346752 w 1962978"/>
              <a:gd name="connsiteY40" fmla="*/ 1262269 h 2106383"/>
              <a:gd name="connsiteX41" fmla="*/ 1361661 w 1962978"/>
              <a:gd name="connsiteY41" fmla="*/ 1272208 h 2106383"/>
              <a:gd name="connsiteX42" fmla="*/ 1371600 w 1962978"/>
              <a:gd name="connsiteY42" fmla="*/ 1282148 h 2106383"/>
              <a:gd name="connsiteX43" fmla="*/ 1386509 w 1962978"/>
              <a:gd name="connsiteY43" fmla="*/ 1287117 h 2106383"/>
              <a:gd name="connsiteX44" fmla="*/ 1401418 w 1962978"/>
              <a:gd name="connsiteY44" fmla="*/ 1237421 h 2106383"/>
              <a:gd name="connsiteX45" fmla="*/ 1411357 w 1962978"/>
              <a:gd name="connsiteY45" fmla="*/ 1207604 h 2106383"/>
              <a:gd name="connsiteX46" fmla="*/ 1416326 w 1962978"/>
              <a:gd name="connsiteY46" fmla="*/ 1192695 h 2106383"/>
              <a:gd name="connsiteX47" fmla="*/ 1431235 w 1962978"/>
              <a:gd name="connsiteY47" fmla="*/ 1147969 h 2106383"/>
              <a:gd name="connsiteX48" fmla="*/ 1436204 w 1962978"/>
              <a:gd name="connsiteY48" fmla="*/ 1133061 h 2106383"/>
              <a:gd name="connsiteX49" fmla="*/ 1451113 w 1962978"/>
              <a:gd name="connsiteY49" fmla="*/ 1068456 h 2106383"/>
              <a:gd name="connsiteX50" fmla="*/ 1456083 w 1962978"/>
              <a:gd name="connsiteY50" fmla="*/ 1053548 h 2106383"/>
              <a:gd name="connsiteX51" fmla="*/ 1475961 w 1962978"/>
              <a:gd name="connsiteY51" fmla="*/ 1018761 h 2106383"/>
              <a:gd name="connsiteX52" fmla="*/ 1480931 w 1962978"/>
              <a:gd name="connsiteY52" fmla="*/ 993913 h 2106383"/>
              <a:gd name="connsiteX53" fmla="*/ 1515718 w 1962978"/>
              <a:gd name="connsiteY53" fmla="*/ 959126 h 2106383"/>
              <a:gd name="connsiteX54" fmla="*/ 1520687 w 1962978"/>
              <a:gd name="connsiteY54" fmla="*/ 939248 h 2106383"/>
              <a:gd name="connsiteX55" fmla="*/ 1525657 w 1962978"/>
              <a:gd name="connsiteY55" fmla="*/ 924339 h 2106383"/>
              <a:gd name="connsiteX56" fmla="*/ 1535596 w 1962978"/>
              <a:gd name="connsiteY56" fmla="*/ 874643 h 2106383"/>
              <a:gd name="connsiteX57" fmla="*/ 1545535 w 1962978"/>
              <a:gd name="connsiteY57" fmla="*/ 859735 h 2106383"/>
              <a:gd name="connsiteX58" fmla="*/ 1550504 w 1962978"/>
              <a:gd name="connsiteY58" fmla="*/ 834887 h 2106383"/>
              <a:gd name="connsiteX59" fmla="*/ 1560444 w 1962978"/>
              <a:gd name="connsiteY59" fmla="*/ 815008 h 2106383"/>
              <a:gd name="connsiteX60" fmla="*/ 1565413 w 1962978"/>
              <a:gd name="connsiteY60" fmla="*/ 800100 h 2106383"/>
              <a:gd name="connsiteX61" fmla="*/ 1575352 w 1962978"/>
              <a:gd name="connsiteY61" fmla="*/ 775252 h 2106383"/>
              <a:gd name="connsiteX62" fmla="*/ 1585291 w 1962978"/>
              <a:gd name="connsiteY62" fmla="*/ 745435 h 2106383"/>
              <a:gd name="connsiteX63" fmla="*/ 1580322 w 1962978"/>
              <a:gd name="connsiteY63" fmla="*/ 720587 h 2106383"/>
              <a:gd name="connsiteX64" fmla="*/ 1565413 w 1962978"/>
              <a:gd name="connsiteY64" fmla="*/ 715617 h 2106383"/>
              <a:gd name="connsiteX65" fmla="*/ 1555474 w 1962978"/>
              <a:gd name="connsiteY65" fmla="*/ 700708 h 2106383"/>
              <a:gd name="connsiteX66" fmla="*/ 1560444 w 1962978"/>
              <a:gd name="connsiteY66" fmla="*/ 670891 h 2106383"/>
              <a:gd name="connsiteX67" fmla="*/ 1580322 w 1962978"/>
              <a:gd name="connsiteY67" fmla="*/ 641074 h 2106383"/>
              <a:gd name="connsiteX68" fmla="*/ 1605170 w 1962978"/>
              <a:gd name="connsiteY68" fmla="*/ 646043 h 2106383"/>
              <a:gd name="connsiteX69" fmla="*/ 1634987 w 1962978"/>
              <a:gd name="connsiteY69" fmla="*/ 655982 h 2106383"/>
              <a:gd name="connsiteX70" fmla="*/ 1664804 w 1962978"/>
              <a:gd name="connsiteY70" fmla="*/ 675861 h 2106383"/>
              <a:gd name="connsiteX71" fmla="*/ 1679713 w 1962978"/>
              <a:gd name="connsiteY71" fmla="*/ 670891 h 2106383"/>
              <a:gd name="connsiteX72" fmla="*/ 1699591 w 1962978"/>
              <a:gd name="connsiteY72" fmla="*/ 665921 h 2106383"/>
              <a:gd name="connsiteX73" fmla="*/ 1734378 w 1962978"/>
              <a:gd name="connsiteY73" fmla="*/ 646043 h 2106383"/>
              <a:gd name="connsiteX74" fmla="*/ 1739348 w 1962978"/>
              <a:gd name="connsiteY74" fmla="*/ 601317 h 2106383"/>
              <a:gd name="connsiteX75" fmla="*/ 1744318 w 1962978"/>
              <a:gd name="connsiteY75" fmla="*/ 586408 h 2106383"/>
              <a:gd name="connsiteX76" fmla="*/ 1764196 w 1962978"/>
              <a:gd name="connsiteY76" fmla="*/ 566530 h 2106383"/>
              <a:gd name="connsiteX77" fmla="*/ 1774135 w 1962978"/>
              <a:gd name="connsiteY77" fmla="*/ 551621 h 2106383"/>
              <a:gd name="connsiteX78" fmla="*/ 1789044 w 1962978"/>
              <a:gd name="connsiteY78" fmla="*/ 541682 h 2106383"/>
              <a:gd name="connsiteX79" fmla="*/ 1813891 w 1962978"/>
              <a:gd name="connsiteY79" fmla="*/ 511865 h 2106383"/>
              <a:gd name="connsiteX80" fmla="*/ 1828800 w 1962978"/>
              <a:gd name="connsiteY80" fmla="*/ 501926 h 2106383"/>
              <a:gd name="connsiteX81" fmla="*/ 1858618 w 1962978"/>
              <a:gd name="connsiteY81" fmla="*/ 457200 h 2106383"/>
              <a:gd name="connsiteX82" fmla="*/ 1868557 w 1962978"/>
              <a:gd name="connsiteY82" fmla="*/ 442291 h 2106383"/>
              <a:gd name="connsiteX83" fmla="*/ 1883465 w 1962978"/>
              <a:gd name="connsiteY83" fmla="*/ 412474 h 2106383"/>
              <a:gd name="connsiteX84" fmla="*/ 1888435 w 1962978"/>
              <a:gd name="connsiteY84" fmla="*/ 397565 h 2106383"/>
              <a:gd name="connsiteX85" fmla="*/ 1898374 w 1962978"/>
              <a:gd name="connsiteY85" fmla="*/ 382656 h 2106383"/>
              <a:gd name="connsiteX86" fmla="*/ 1908313 w 1962978"/>
              <a:gd name="connsiteY86" fmla="*/ 362778 h 2106383"/>
              <a:gd name="connsiteX87" fmla="*/ 1943100 w 1962978"/>
              <a:gd name="connsiteY87" fmla="*/ 318052 h 2106383"/>
              <a:gd name="connsiteX88" fmla="*/ 1962978 w 1962978"/>
              <a:gd name="connsiteY88" fmla="*/ 278295 h 2106383"/>
              <a:gd name="connsiteX89" fmla="*/ 1958009 w 1962978"/>
              <a:gd name="connsiteY89" fmla="*/ 238539 h 2106383"/>
              <a:gd name="connsiteX90" fmla="*/ 1943100 w 1962978"/>
              <a:gd name="connsiteY90" fmla="*/ 233569 h 2106383"/>
              <a:gd name="connsiteX91" fmla="*/ 1918252 w 1962978"/>
              <a:gd name="connsiteY91" fmla="*/ 208721 h 2106383"/>
              <a:gd name="connsiteX92" fmla="*/ 1903344 w 1962978"/>
              <a:gd name="connsiteY92" fmla="*/ 198782 h 2106383"/>
              <a:gd name="connsiteX93" fmla="*/ 1898374 w 1962978"/>
              <a:gd name="connsiteY93" fmla="*/ 183874 h 2106383"/>
              <a:gd name="connsiteX94" fmla="*/ 1878496 w 1962978"/>
              <a:gd name="connsiteY94" fmla="*/ 173935 h 2106383"/>
              <a:gd name="connsiteX95" fmla="*/ 1858618 w 1962978"/>
              <a:gd name="connsiteY95" fmla="*/ 159026 h 2106383"/>
              <a:gd name="connsiteX96" fmla="*/ 1823831 w 1962978"/>
              <a:gd name="connsiteY96" fmla="*/ 139148 h 2106383"/>
              <a:gd name="connsiteX97" fmla="*/ 1779104 w 1962978"/>
              <a:gd name="connsiteY97" fmla="*/ 94421 h 2106383"/>
              <a:gd name="connsiteX98" fmla="*/ 1714500 w 1962978"/>
              <a:gd name="connsiteY98" fmla="*/ 49695 h 2106383"/>
              <a:gd name="connsiteX99" fmla="*/ 1679713 w 1962978"/>
              <a:gd name="connsiteY99" fmla="*/ 14908 h 2106383"/>
              <a:gd name="connsiteX100" fmla="*/ 1620078 w 1962978"/>
              <a:gd name="connsiteY100" fmla="*/ 4969 h 2106383"/>
              <a:gd name="connsiteX101" fmla="*/ 1580322 w 1962978"/>
              <a:gd name="connsiteY101" fmla="*/ 0 h 2106383"/>
              <a:gd name="connsiteX102" fmla="*/ 1545535 w 1962978"/>
              <a:gd name="connsiteY102" fmla="*/ 4969 h 2106383"/>
              <a:gd name="connsiteX103" fmla="*/ 1525657 w 1962978"/>
              <a:gd name="connsiteY103" fmla="*/ 19878 h 2106383"/>
              <a:gd name="connsiteX104" fmla="*/ 1510748 w 1962978"/>
              <a:gd name="connsiteY104" fmla="*/ 24848 h 2106383"/>
              <a:gd name="connsiteX105" fmla="*/ 1500809 w 1962978"/>
              <a:gd name="connsiteY105" fmla="*/ 39756 h 2106383"/>
              <a:gd name="connsiteX106" fmla="*/ 1485900 w 1962978"/>
              <a:gd name="connsiteY106" fmla="*/ 49695 h 2106383"/>
              <a:gd name="connsiteX107" fmla="*/ 1466022 w 1962978"/>
              <a:gd name="connsiteY107" fmla="*/ 79513 h 2106383"/>
              <a:gd name="connsiteX108" fmla="*/ 1461052 w 1962978"/>
              <a:gd name="connsiteY108" fmla="*/ 104361 h 2106383"/>
              <a:gd name="connsiteX109" fmla="*/ 1461052 w 1962978"/>
              <a:gd name="connsiteY109" fmla="*/ 149087 h 2106383"/>
              <a:gd name="connsiteX110" fmla="*/ 1451113 w 1962978"/>
              <a:gd name="connsiteY110" fmla="*/ 163995 h 2106383"/>
              <a:gd name="connsiteX111" fmla="*/ 1426265 w 1962978"/>
              <a:gd name="connsiteY111" fmla="*/ 183874 h 2106383"/>
              <a:gd name="connsiteX112" fmla="*/ 1416326 w 1962978"/>
              <a:gd name="connsiteY112" fmla="*/ 198782 h 2106383"/>
              <a:gd name="connsiteX113" fmla="*/ 1376570 w 1962978"/>
              <a:gd name="connsiteY113" fmla="*/ 233569 h 2106383"/>
              <a:gd name="connsiteX114" fmla="*/ 1366631 w 1962978"/>
              <a:gd name="connsiteY114" fmla="*/ 248478 h 2106383"/>
              <a:gd name="connsiteX115" fmla="*/ 1336813 w 1962978"/>
              <a:gd name="connsiteY115" fmla="*/ 308113 h 2106383"/>
              <a:gd name="connsiteX116" fmla="*/ 1321904 w 1962978"/>
              <a:gd name="connsiteY116" fmla="*/ 318052 h 2106383"/>
              <a:gd name="connsiteX117" fmla="*/ 1311965 w 1962978"/>
              <a:gd name="connsiteY117" fmla="*/ 332961 h 2106383"/>
              <a:gd name="connsiteX118" fmla="*/ 1292087 w 1962978"/>
              <a:gd name="connsiteY118" fmla="*/ 372717 h 2106383"/>
              <a:gd name="connsiteX119" fmla="*/ 1287118 w 1962978"/>
              <a:gd name="connsiteY119" fmla="*/ 452230 h 2106383"/>
              <a:gd name="connsiteX120" fmla="*/ 1302026 w 1962978"/>
              <a:gd name="connsiteY120" fmla="*/ 457200 h 2106383"/>
              <a:gd name="connsiteX121" fmla="*/ 1321904 w 1962978"/>
              <a:gd name="connsiteY121" fmla="*/ 462169 h 2106383"/>
              <a:gd name="connsiteX122" fmla="*/ 1336813 w 1962978"/>
              <a:gd name="connsiteY122" fmla="*/ 467139 h 2106383"/>
              <a:gd name="connsiteX123" fmla="*/ 1376570 w 1962978"/>
              <a:gd name="connsiteY123" fmla="*/ 477078 h 2106383"/>
              <a:gd name="connsiteX124" fmla="*/ 1396448 w 1962978"/>
              <a:gd name="connsiteY124" fmla="*/ 491987 h 2106383"/>
              <a:gd name="connsiteX125" fmla="*/ 1406387 w 1962978"/>
              <a:gd name="connsiteY125" fmla="*/ 506895 h 2106383"/>
              <a:gd name="connsiteX126" fmla="*/ 1416326 w 1962978"/>
              <a:gd name="connsiteY126" fmla="*/ 516835 h 2106383"/>
              <a:gd name="connsiteX127" fmla="*/ 1461052 w 1962978"/>
              <a:gd name="connsiteY127" fmla="*/ 501926 h 2106383"/>
              <a:gd name="connsiteX128" fmla="*/ 1495839 w 1962978"/>
              <a:gd name="connsiteY128" fmla="*/ 462169 h 2106383"/>
              <a:gd name="connsiteX129" fmla="*/ 1530626 w 1962978"/>
              <a:gd name="connsiteY129" fmla="*/ 452230 h 2106383"/>
              <a:gd name="connsiteX130" fmla="*/ 1545535 w 1962978"/>
              <a:gd name="connsiteY130" fmla="*/ 442291 h 2106383"/>
              <a:gd name="connsiteX131" fmla="*/ 1520687 w 1962978"/>
              <a:gd name="connsiteY131" fmla="*/ 482048 h 2106383"/>
              <a:gd name="connsiteX132" fmla="*/ 1515718 w 1962978"/>
              <a:gd name="connsiteY132" fmla="*/ 496956 h 2106383"/>
              <a:gd name="connsiteX133" fmla="*/ 1530626 w 1962978"/>
              <a:gd name="connsiteY133" fmla="*/ 581439 h 2106383"/>
              <a:gd name="connsiteX134" fmla="*/ 1545535 w 1962978"/>
              <a:gd name="connsiteY134" fmla="*/ 591378 h 2106383"/>
              <a:gd name="connsiteX135" fmla="*/ 1575352 w 1962978"/>
              <a:gd name="connsiteY135" fmla="*/ 601317 h 2106383"/>
              <a:gd name="connsiteX136" fmla="*/ 1585291 w 1962978"/>
              <a:gd name="connsiteY136" fmla="*/ 616226 h 2106383"/>
              <a:gd name="connsiteX137" fmla="*/ 1570383 w 1962978"/>
              <a:gd name="connsiteY137" fmla="*/ 601317 h 2106383"/>
              <a:gd name="connsiteX138" fmla="*/ 1565413 w 1962978"/>
              <a:gd name="connsiteY138" fmla="*/ 581439 h 2106383"/>
              <a:gd name="connsiteX139" fmla="*/ 1555474 w 1962978"/>
              <a:gd name="connsiteY139" fmla="*/ 566530 h 2106383"/>
              <a:gd name="connsiteX140" fmla="*/ 1550504 w 1962978"/>
              <a:gd name="connsiteY140" fmla="*/ 551621 h 2106383"/>
              <a:gd name="connsiteX141" fmla="*/ 1535596 w 1962978"/>
              <a:gd name="connsiteY141" fmla="*/ 546652 h 2106383"/>
              <a:gd name="connsiteX142" fmla="*/ 1376570 w 1962978"/>
              <a:gd name="connsiteY142" fmla="*/ 536713 h 2106383"/>
              <a:gd name="connsiteX143" fmla="*/ 1391478 w 1962978"/>
              <a:gd name="connsiteY143" fmla="*/ 526774 h 2106383"/>
              <a:gd name="connsiteX144" fmla="*/ 1406387 w 1962978"/>
              <a:gd name="connsiteY144" fmla="*/ 521804 h 2106383"/>
              <a:gd name="connsiteX145" fmla="*/ 1396448 w 1962978"/>
              <a:gd name="connsiteY145" fmla="*/ 601317 h 2106383"/>
              <a:gd name="connsiteX146" fmla="*/ 1386509 w 1962978"/>
              <a:gd name="connsiteY146" fmla="*/ 641074 h 2106383"/>
              <a:gd name="connsiteX147" fmla="*/ 1381539 w 1962978"/>
              <a:gd name="connsiteY147" fmla="*/ 670891 h 2106383"/>
              <a:gd name="connsiteX148" fmla="*/ 1371600 w 1962978"/>
              <a:gd name="connsiteY148" fmla="*/ 700708 h 2106383"/>
              <a:gd name="connsiteX149" fmla="*/ 1361661 w 1962978"/>
              <a:gd name="connsiteY149" fmla="*/ 735495 h 2106383"/>
              <a:gd name="connsiteX150" fmla="*/ 1351722 w 1962978"/>
              <a:gd name="connsiteY150" fmla="*/ 770282 h 2106383"/>
              <a:gd name="connsiteX151" fmla="*/ 1341783 w 1962978"/>
              <a:gd name="connsiteY151" fmla="*/ 785191 h 2106383"/>
              <a:gd name="connsiteX152" fmla="*/ 1336813 w 1962978"/>
              <a:gd name="connsiteY152" fmla="*/ 810039 h 2106383"/>
              <a:gd name="connsiteX153" fmla="*/ 1316935 w 1962978"/>
              <a:gd name="connsiteY153" fmla="*/ 839856 h 2106383"/>
              <a:gd name="connsiteX154" fmla="*/ 1306996 w 1962978"/>
              <a:gd name="connsiteY154" fmla="*/ 894521 h 2106383"/>
              <a:gd name="connsiteX155" fmla="*/ 1297057 w 1962978"/>
              <a:gd name="connsiteY155" fmla="*/ 924339 h 2106383"/>
              <a:gd name="connsiteX156" fmla="*/ 1277178 w 1962978"/>
              <a:gd name="connsiteY156" fmla="*/ 949187 h 2106383"/>
              <a:gd name="connsiteX157" fmla="*/ 1267239 w 1962978"/>
              <a:gd name="connsiteY157" fmla="*/ 979004 h 2106383"/>
              <a:gd name="connsiteX158" fmla="*/ 1262270 w 1962978"/>
              <a:gd name="connsiteY158" fmla="*/ 993913 h 2106383"/>
              <a:gd name="connsiteX159" fmla="*/ 1237422 w 1962978"/>
              <a:gd name="connsiteY159" fmla="*/ 988943 h 2106383"/>
              <a:gd name="connsiteX160" fmla="*/ 1227483 w 1962978"/>
              <a:gd name="connsiteY160" fmla="*/ 974035 h 2106383"/>
              <a:gd name="connsiteX161" fmla="*/ 1212574 w 1962978"/>
              <a:gd name="connsiteY161" fmla="*/ 969065 h 2106383"/>
              <a:gd name="connsiteX162" fmla="*/ 1197665 w 1962978"/>
              <a:gd name="connsiteY162" fmla="*/ 954156 h 2106383"/>
              <a:gd name="connsiteX163" fmla="*/ 1167848 w 1962978"/>
              <a:gd name="connsiteY163" fmla="*/ 934278 h 2106383"/>
              <a:gd name="connsiteX164" fmla="*/ 1108213 w 1962978"/>
              <a:gd name="connsiteY164" fmla="*/ 884582 h 2106383"/>
              <a:gd name="connsiteX165" fmla="*/ 1088335 w 1962978"/>
              <a:gd name="connsiteY165" fmla="*/ 869674 h 2106383"/>
              <a:gd name="connsiteX166" fmla="*/ 1073426 w 1962978"/>
              <a:gd name="connsiteY166" fmla="*/ 859735 h 2106383"/>
              <a:gd name="connsiteX167" fmla="*/ 1053548 w 1962978"/>
              <a:gd name="connsiteY167" fmla="*/ 834887 h 2106383"/>
              <a:gd name="connsiteX168" fmla="*/ 1038639 w 1962978"/>
              <a:gd name="connsiteY168" fmla="*/ 824948 h 2106383"/>
              <a:gd name="connsiteX169" fmla="*/ 988944 w 1962978"/>
              <a:gd name="connsiteY169" fmla="*/ 790161 h 2106383"/>
              <a:gd name="connsiteX170" fmla="*/ 959126 w 1962978"/>
              <a:gd name="connsiteY170" fmla="*/ 780221 h 2106383"/>
              <a:gd name="connsiteX171" fmla="*/ 944218 w 1962978"/>
              <a:gd name="connsiteY171" fmla="*/ 770282 h 2106383"/>
              <a:gd name="connsiteX172" fmla="*/ 934278 w 1962978"/>
              <a:gd name="connsiteY172" fmla="*/ 760343 h 2106383"/>
              <a:gd name="connsiteX173" fmla="*/ 611257 w 1962978"/>
              <a:gd name="connsiteY173" fmla="*/ 755374 h 2106383"/>
              <a:gd name="connsiteX174" fmla="*/ 601318 w 1962978"/>
              <a:gd name="connsiteY174" fmla="*/ 740465 h 2106383"/>
              <a:gd name="connsiteX175" fmla="*/ 621196 w 1962978"/>
              <a:gd name="connsiteY175" fmla="*/ 700708 h 2106383"/>
              <a:gd name="connsiteX176" fmla="*/ 651013 w 1962978"/>
              <a:gd name="connsiteY176" fmla="*/ 690769 h 2106383"/>
              <a:gd name="connsiteX177" fmla="*/ 665922 w 1962978"/>
              <a:gd name="connsiteY177" fmla="*/ 685800 h 2106383"/>
              <a:gd name="connsiteX178" fmla="*/ 680831 w 1962978"/>
              <a:gd name="connsiteY178" fmla="*/ 680830 h 2106383"/>
              <a:gd name="connsiteX179" fmla="*/ 700709 w 1962978"/>
              <a:gd name="connsiteY179" fmla="*/ 675861 h 2106383"/>
              <a:gd name="connsiteX180" fmla="*/ 710648 w 1962978"/>
              <a:gd name="connsiteY180" fmla="*/ 665921 h 2106383"/>
              <a:gd name="connsiteX181" fmla="*/ 740465 w 1962978"/>
              <a:gd name="connsiteY181" fmla="*/ 646043 h 2106383"/>
              <a:gd name="connsiteX182" fmla="*/ 755374 w 1962978"/>
              <a:gd name="connsiteY182" fmla="*/ 631135 h 2106383"/>
              <a:gd name="connsiteX183" fmla="*/ 760344 w 1962978"/>
              <a:gd name="connsiteY183" fmla="*/ 616226 h 2106383"/>
              <a:gd name="connsiteX184" fmla="*/ 755374 w 1962978"/>
              <a:gd name="connsiteY184" fmla="*/ 407504 h 2106383"/>
              <a:gd name="connsiteX185" fmla="*/ 745435 w 1962978"/>
              <a:gd name="connsiteY185" fmla="*/ 377687 h 2106383"/>
              <a:gd name="connsiteX186" fmla="*/ 740465 w 1962978"/>
              <a:gd name="connsiteY186" fmla="*/ 362778 h 2106383"/>
              <a:gd name="connsiteX187" fmla="*/ 720587 w 1962978"/>
              <a:gd name="connsiteY187" fmla="*/ 332961 h 2106383"/>
              <a:gd name="connsiteX188" fmla="*/ 710648 w 1962978"/>
              <a:gd name="connsiteY188" fmla="*/ 318052 h 2106383"/>
              <a:gd name="connsiteX189" fmla="*/ 695739 w 1962978"/>
              <a:gd name="connsiteY189" fmla="*/ 303143 h 2106383"/>
              <a:gd name="connsiteX190" fmla="*/ 680831 w 1962978"/>
              <a:gd name="connsiteY190" fmla="*/ 293204 h 2106383"/>
              <a:gd name="connsiteX191" fmla="*/ 665922 w 1962978"/>
              <a:gd name="connsiteY191" fmla="*/ 273326 h 2106383"/>
              <a:gd name="connsiteX192" fmla="*/ 636104 w 1962978"/>
              <a:gd name="connsiteY192" fmla="*/ 253448 h 2106383"/>
              <a:gd name="connsiteX193" fmla="*/ 626165 w 1962978"/>
              <a:gd name="connsiteY193" fmla="*/ 243508 h 2106383"/>
              <a:gd name="connsiteX194" fmla="*/ 531744 w 1962978"/>
              <a:gd name="connsiteY194" fmla="*/ 233569 h 2106383"/>
              <a:gd name="connsiteX195" fmla="*/ 442291 w 1962978"/>
              <a:gd name="connsiteY195" fmla="*/ 218661 h 2106383"/>
              <a:gd name="connsiteX196" fmla="*/ 422413 w 1962978"/>
              <a:gd name="connsiteY196" fmla="*/ 228600 h 2106383"/>
              <a:gd name="connsiteX197" fmla="*/ 407504 w 1962978"/>
              <a:gd name="connsiteY197" fmla="*/ 233569 h 2106383"/>
              <a:gd name="connsiteX198" fmla="*/ 397565 w 1962978"/>
              <a:gd name="connsiteY198" fmla="*/ 248478 h 2106383"/>
              <a:gd name="connsiteX199" fmla="*/ 382657 w 1962978"/>
              <a:gd name="connsiteY199" fmla="*/ 263387 h 2106383"/>
              <a:gd name="connsiteX200" fmla="*/ 367748 w 1962978"/>
              <a:gd name="connsiteY200" fmla="*/ 298174 h 2106383"/>
              <a:gd name="connsiteX201" fmla="*/ 357808 w 1962978"/>
              <a:gd name="connsiteY201" fmla="*/ 377687 h 2106383"/>
              <a:gd name="connsiteX202" fmla="*/ 347870 w 1962978"/>
              <a:gd name="connsiteY202" fmla="*/ 506895 h 2106383"/>
              <a:gd name="connsiteX203" fmla="*/ 337931 w 1962978"/>
              <a:gd name="connsiteY203" fmla="*/ 536713 h 2106383"/>
              <a:gd name="connsiteX204" fmla="*/ 357809 w 1962978"/>
              <a:gd name="connsiteY204" fmla="*/ 566530 h 2106383"/>
              <a:gd name="connsiteX205" fmla="*/ 367748 w 1962978"/>
              <a:gd name="connsiteY205" fmla="*/ 581439 h 2106383"/>
              <a:gd name="connsiteX206" fmla="*/ 382657 w 1962978"/>
              <a:gd name="connsiteY206" fmla="*/ 591378 h 2106383"/>
              <a:gd name="connsiteX207" fmla="*/ 412474 w 1962978"/>
              <a:gd name="connsiteY207" fmla="*/ 616226 h 2106383"/>
              <a:gd name="connsiteX208" fmla="*/ 427383 w 1962978"/>
              <a:gd name="connsiteY208" fmla="*/ 655982 h 2106383"/>
              <a:gd name="connsiteX209" fmla="*/ 437322 w 1962978"/>
              <a:gd name="connsiteY209" fmla="*/ 670891 h 2106383"/>
              <a:gd name="connsiteX210" fmla="*/ 462170 w 1962978"/>
              <a:gd name="connsiteY210" fmla="*/ 710648 h 2106383"/>
              <a:gd name="connsiteX211" fmla="*/ 472109 w 1962978"/>
              <a:gd name="connsiteY211" fmla="*/ 730526 h 2106383"/>
              <a:gd name="connsiteX212" fmla="*/ 501926 w 1962978"/>
              <a:gd name="connsiteY212" fmla="*/ 750404 h 2106383"/>
              <a:gd name="connsiteX213" fmla="*/ 367748 w 1962978"/>
              <a:gd name="connsiteY213" fmla="*/ 745435 h 2106383"/>
              <a:gd name="connsiteX214" fmla="*/ 298174 w 1962978"/>
              <a:gd name="connsiteY214" fmla="*/ 750404 h 2106383"/>
              <a:gd name="connsiteX215" fmla="*/ 283265 w 1962978"/>
              <a:gd name="connsiteY215" fmla="*/ 755374 h 2106383"/>
              <a:gd name="connsiteX216" fmla="*/ 193813 w 1962978"/>
              <a:gd name="connsiteY216" fmla="*/ 760343 h 2106383"/>
              <a:gd name="connsiteX217" fmla="*/ 183874 w 1962978"/>
              <a:gd name="connsiteY217" fmla="*/ 785191 h 2106383"/>
              <a:gd name="connsiteX218" fmla="*/ 173935 w 1962978"/>
              <a:gd name="connsiteY218" fmla="*/ 834887 h 2106383"/>
              <a:gd name="connsiteX219" fmla="*/ 168965 w 1962978"/>
              <a:gd name="connsiteY219" fmla="*/ 849795 h 2106383"/>
              <a:gd name="connsiteX220" fmla="*/ 159026 w 1962978"/>
              <a:gd name="connsiteY220" fmla="*/ 889552 h 2106383"/>
              <a:gd name="connsiteX221" fmla="*/ 149087 w 1962978"/>
              <a:gd name="connsiteY221" fmla="*/ 904461 h 2106383"/>
              <a:gd name="connsiteX222" fmla="*/ 139148 w 1962978"/>
              <a:gd name="connsiteY222" fmla="*/ 934278 h 2106383"/>
              <a:gd name="connsiteX223" fmla="*/ 124239 w 1962978"/>
              <a:gd name="connsiteY223" fmla="*/ 1043608 h 2106383"/>
              <a:gd name="connsiteX224" fmla="*/ 114300 w 1962978"/>
              <a:gd name="connsiteY224" fmla="*/ 1058517 h 2106383"/>
              <a:gd name="connsiteX225" fmla="*/ 99391 w 1962978"/>
              <a:gd name="connsiteY225" fmla="*/ 1108213 h 2106383"/>
              <a:gd name="connsiteX226" fmla="*/ 94422 w 1962978"/>
              <a:gd name="connsiteY226" fmla="*/ 1177787 h 2106383"/>
              <a:gd name="connsiteX227" fmla="*/ 84483 w 1962978"/>
              <a:gd name="connsiteY227" fmla="*/ 1242391 h 2106383"/>
              <a:gd name="connsiteX228" fmla="*/ 74544 w 1962978"/>
              <a:gd name="connsiteY228" fmla="*/ 1302026 h 2106383"/>
              <a:gd name="connsiteX229" fmla="*/ 64604 w 1962978"/>
              <a:gd name="connsiteY229" fmla="*/ 1371600 h 2106383"/>
              <a:gd name="connsiteX230" fmla="*/ 59635 w 1962978"/>
              <a:gd name="connsiteY230" fmla="*/ 1386508 h 2106383"/>
              <a:gd name="connsiteX231" fmla="*/ 54665 w 1962978"/>
              <a:gd name="connsiteY231" fmla="*/ 1411356 h 2106383"/>
              <a:gd name="connsiteX232" fmla="*/ 49696 w 1962978"/>
              <a:gd name="connsiteY232" fmla="*/ 1510748 h 2106383"/>
              <a:gd name="connsiteX233" fmla="*/ 39757 w 1962978"/>
              <a:gd name="connsiteY233" fmla="*/ 1560443 h 2106383"/>
              <a:gd name="connsiteX234" fmla="*/ 29818 w 1962978"/>
              <a:gd name="connsiteY234" fmla="*/ 1615108 h 2106383"/>
              <a:gd name="connsiteX235" fmla="*/ 19878 w 1962978"/>
              <a:gd name="connsiteY235" fmla="*/ 1744317 h 2106383"/>
              <a:gd name="connsiteX236" fmla="*/ 14909 w 1962978"/>
              <a:gd name="connsiteY236" fmla="*/ 1759226 h 2106383"/>
              <a:gd name="connsiteX237" fmla="*/ 9939 w 1962978"/>
              <a:gd name="connsiteY237" fmla="*/ 1779104 h 2106383"/>
              <a:gd name="connsiteX238" fmla="*/ 0 w 1962978"/>
              <a:gd name="connsiteY238" fmla="*/ 1808921 h 2106383"/>
              <a:gd name="connsiteX239" fmla="*/ 9939 w 1962978"/>
              <a:gd name="connsiteY239" fmla="*/ 1898374 h 2106383"/>
              <a:gd name="connsiteX240" fmla="*/ 19878 w 1962978"/>
              <a:gd name="connsiteY240" fmla="*/ 1928191 h 2106383"/>
              <a:gd name="connsiteX241" fmla="*/ 74544 w 1962978"/>
              <a:gd name="connsiteY241" fmla="*/ 1938130 h 2106383"/>
              <a:gd name="connsiteX242" fmla="*/ 104361 w 1962978"/>
              <a:gd name="connsiteY242" fmla="*/ 1953039 h 2106383"/>
              <a:gd name="connsiteX243" fmla="*/ 119270 w 1962978"/>
              <a:gd name="connsiteY243" fmla="*/ 1958008 h 2106383"/>
              <a:gd name="connsiteX244" fmla="*/ 134178 w 1962978"/>
              <a:gd name="connsiteY244" fmla="*/ 1953039 h 2106383"/>
              <a:gd name="connsiteX245" fmla="*/ 154057 w 1962978"/>
              <a:gd name="connsiteY245" fmla="*/ 1878495 h 2106383"/>
              <a:gd name="connsiteX246" fmla="*/ 168965 w 1962978"/>
              <a:gd name="connsiteY246" fmla="*/ 1868556 h 2106383"/>
              <a:gd name="connsiteX247" fmla="*/ 173935 w 1962978"/>
              <a:gd name="connsiteY247" fmla="*/ 1853648 h 2106383"/>
              <a:gd name="connsiteX248" fmla="*/ 178904 w 1962978"/>
              <a:gd name="connsiteY248" fmla="*/ 1833769 h 2106383"/>
              <a:gd name="connsiteX249" fmla="*/ 198783 w 1962978"/>
              <a:gd name="connsiteY249" fmla="*/ 1798982 h 2106383"/>
              <a:gd name="connsiteX250" fmla="*/ 203752 w 1962978"/>
              <a:gd name="connsiteY250" fmla="*/ 1784074 h 2106383"/>
              <a:gd name="connsiteX251" fmla="*/ 218661 w 1962978"/>
              <a:gd name="connsiteY251" fmla="*/ 1754256 h 2106383"/>
              <a:gd name="connsiteX252" fmla="*/ 213691 w 1962978"/>
              <a:gd name="connsiteY252" fmla="*/ 1634987 h 2106383"/>
              <a:gd name="connsiteX253" fmla="*/ 203752 w 1962978"/>
              <a:gd name="connsiteY253" fmla="*/ 1550504 h 2106383"/>
              <a:gd name="connsiteX254" fmla="*/ 193813 w 1962978"/>
              <a:gd name="connsiteY254" fmla="*/ 1470991 h 2106383"/>
              <a:gd name="connsiteX255" fmla="*/ 198783 w 1962978"/>
              <a:gd name="connsiteY255" fmla="*/ 1356691 h 2106383"/>
              <a:gd name="connsiteX256" fmla="*/ 208722 w 1962978"/>
              <a:gd name="connsiteY256" fmla="*/ 1297056 h 2106383"/>
              <a:gd name="connsiteX257" fmla="*/ 218661 w 1962978"/>
              <a:gd name="connsiteY257" fmla="*/ 1282148 h 210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962978" h="2106383">
                <a:moveTo>
                  <a:pt x="218661" y="1282148"/>
                </a:moveTo>
                <a:cubicBezTo>
                  <a:pt x="221146" y="1316935"/>
                  <a:pt x="220871" y="1431267"/>
                  <a:pt x="223631" y="1505778"/>
                </a:cubicBezTo>
                <a:cubicBezTo>
                  <a:pt x="224186" y="1520768"/>
                  <a:pt x="226739" y="1535619"/>
                  <a:pt x="228600" y="1550504"/>
                </a:cubicBezTo>
                <a:cubicBezTo>
                  <a:pt x="233168" y="1587047"/>
                  <a:pt x="230378" y="1575712"/>
                  <a:pt x="238539" y="1600200"/>
                </a:cubicBezTo>
                <a:cubicBezTo>
                  <a:pt x="241643" y="1631238"/>
                  <a:pt x="241618" y="1647301"/>
                  <a:pt x="248478" y="1674743"/>
                </a:cubicBezTo>
                <a:cubicBezTo>
                  <a:pt x="261519" y="1726908"/>
                  <a:pt x="244471" y="1644443"/>
                  <a:pt x="258418" y="1709530"/>
                </a:cubicBezTo>
                <a:cubicBezTo>
                  <a:pt x="261958" y="1726048"/>
                  <a:pt x="268357" y="1759226"/>
                  <a:pt x="268357" y="1759226"/>
                </a:cubicBezTo>
                <a:cubicBezTo>
                  <a:pt x="270013" y="1798982"/>
                  <a:pt x="271797" y="1838734"/>
                  <a:pt x="273326" y="1878495"/>
                </a:cubicBezTo>
                <a:cubicBezTo>
                  <a:pt x="275110" y="1924873"/>
                  <a:pt x="275488" y="1971316"/>
                  <a:pt x="278296" y="2017643"/>
                </a:cubicBezTo>
                <a:cubicBezTo>
                  <a:pt x="289237" y="2198176"/>
                  <a:pt x="749542" y="2047348"/>
                  <a:pt x="760344" y="2047461"/>
                </a:cubicBezTo>
                <a:cubicBezTo>
                  <a:pt x="788505" y="2045804"/>
                  <a:pt x="817569" y="2049760"/>
                  <a:pt x="844826" y="2042491"/>
                </a:cubicBezTo>
                <a:cubicBezTo>
                  <a:pt x="850597" y="2040952"/>
                  <a:pt x="837240" y="2033072"/>
                  <a:pt x="834887" y="2027582"/>
                </a:cubicBezTo>
                <a:cubicBezTo>
                  <a:pt x="832197" y="2021304"/>
                  <a:pt x="831794" y="2014271"/>
                  <a:pt x="829918" y="2007704"/>
                </a:cubicBezTo>
                <a:cubicBezTo>
                  <a:pt x="828479" y="2002667"/>
                  <a:pt x="826605" y="1997765"/>
                  <a:pt x="824948" y="1992795"/>
                </a:cubicBezTo>
                <a:cubicBezTo>
                  <a:pt x="826539" y="1986433"/>
                  <a:pt x="831325" y="1965133"/>
                  <a:pt x="834887" y="1958008"/>
                </a:cubicBezTo>
                <a:cubicBezTo>
                  <a:pt x="837558" y="1952666"/>
                  <a:pt x="842400" y="1948558"/>
                  <a:pt x="844826" y="1943100"/>
                </a:cubicBezTo>
                <a:cubicBezTo>
                  <a:pt x="849081" y="1933526"/>
                  <a:pt x="854765" y="1913282"/>
                  <a:pt x="854765" y="1913282"/>
                </a:cubicBezTo>
                <a:cubicBezTo>
                  <a:pt x="858078" y="1881808"/>
                  <a:pt x="854696" y="1848884"/>
                  <a:pt x="864704" y="1818861"/>
                </a:cubicBezTo>
                <a:cubicBezTo>
                  <a:pt x="872198" y="1796380"/>
                  <a:pt x="875106" y="1790201"/>
                  <a:pt x="879613" y="1769165"/>
                </a:cubicBezTo>
                <a:cubicBezTo>
                  <a:pt x="883152" y="1752647"/>
                  <a:pt x="884209" y="1735495"/>
                  <a:pt x="889552" y="1719469"/>
                </a:cubicBezTo>
                <a:cubicBezTo>
                  <a:pt x="891209" y="1714500"/>
                  <a:pt x="893252" y="1709643"/>
                  <a:pt x="894522" y="1704561"/>
                </a:cubicBezTo>
                <a:cubicBezTo>
                  <a:pt x="896571" y="1696367"/>
                  <a:pt x="897659" y="1687959"/>
                  <a:pt x="899491" y="1679713"/>
                </a:cubicBezTo>
                <a:cubicBezTo>
                  <a:pt x="900973" y="1673046"/>
                  <a:pt x="902804" y="1666461"/>
                  <a:pt x="904461" y="1659835"/>
                </a:cubicBezTo>
                <a:cubicBezTo>
                  <a:pt x="911355" y="1590903"/>
                  <a:pt x="911865" y="1594516"/>
                  <a:pt x="914400" y="1505778"/>
                </a:cubicBezTo>
                <a:cubicBezTo>
                  <a:pt x="916719" y="1424625"/>
                  <a:pt x="916572" y="1343407"/>
                  <a:pt x="919370" y="1262269"/>
                </a:cubicBezTo>
                <a:cubicBezTo>
                  <a:pt x="920234" y="1237206"/>
                  <a:pt x="922913" y="1220052"/>
                  <a:pt x="929309" y="1197665"/>
                </a:cubicBezTo>
                <a:cubicBezTo>
                  <a:pt x="930748" y="1192628"/>
                  <a:pt x="932622" y="1187726"/>
                  <a:pt x="934278" y="1182756"/>
                </a:cubicBezTo>
                <a:cubicBezTo>
                  <a:pt x="932622" y="1164534"/>
                  <a:pt x="933143" y="1145982"/>
                  <a:pt x="929309" y="1128091"/>
                </a:cubicBezTo>
                <a:cubicBezTo>
                  <a:pt x="928058" y="1122251"/>
                  <a:pt x="913467" y="1114090"/>
                  <a:pt x="919370" y="1113182"/>
                </a:cubicBezTo>
                <a:cubicBezTo>
                  <a:pt x="943983" y="1109395"/>
                  <a:pt x="969065" y="1116495"/>
                  <a:pt x="993913" y="1118152"/>
                </a:cubicBezTo>
                <a:cubicBezTo>
                  <a:pt x="998883" y="1119808"/>
                  <a:pt x="1003740" y="1121851"/>
                  <a:pt x="1008822" y="1123121"/>
                </a:cubicBezTo>
                <a:cubicBezTo>
                  <a:pt x="1016836" y="1125124"/>
                  <a:pt x="1039282" y="1127896"/>
                  <a:pt x="1048578" y="1133061"/>
                </a:cubicBezTo>
                <a:cubicBezTo>
                  <a:pt x="1059020" y="1138862"/>
                  <a:pt x="1067064" y="1149162"/>
                  <a:pt x="1078396" y="1152939"/>
                </a:cubicBezTo>
                <a:lnTo>
                  <a:pt x="1123122" y="1167848"/>
                </a:lnTo>
                <a:cubicBezTo>
                  <a:pt x="1123133" y="1167852"/>
                  <a:pt x="1152928" y="1177782"/>
                  <a:pt x="1152939" y="1177787"/>
                </a:cubicBezTo>
                <a:cubicBezTo>
                  <a:pt x="1178927" y="1190780"/>
                  <a:pt x="1165631" y="1185929"/>
                  <a:pt x="1192696" y="1192695"/>
                </a:cubicBezTo>
                <a:cubicBezTo>
                  <a:pt x="1197665" y="1196008"/>
                  <a:pt x="1202262" y="1199964"/>
                  <a:pt x="1207604" y="1202635"/>
                </a:cubicBezTo>
                <a:cubicBezTo>
                  <a:pt x="1212289" y="1204978"/>
                  <a:pt x="1218154" y="1204698"/>
                  <a:pt x="1222513" y="1207604"/>
                </a:cubicBezTo>
                <a:cubicBezTo>
                  <a:pt x="1228361" y="1211502"/>
                  <a:pt x="1231462" y="1218788"/>
                  <a:pt x="1237422" y="1222513"/>
                </a:cubicBezTo>
                <a:cubicBezTo>
                  <a:pt x="1254835" y="1233396"/>
                  <a:pt x="1272436" y="1234146"/>
                  <a:pt x="1292087" y="1237421"/>
                </a:cubicBezTo>
                <a:cubicBezTo>
                  <a:pt x="1336529" y="1259643"/>
                  <a:pt x="1317788" y="1252615"/>
                  <a:pt x="1346752" y="1262269"/>
                </a:cubicBezTo>
                <a:cubicBezTo>
                  <a:pt x="1351722" y="1265582"/>
                  <a:pt x="1356997" y="1268477"/>
                  <a:pt x="1361661" y="1272208"/>
                </a:cubicBezTo>
                <a:cubicBezTo>
                  <a:pt x="1365320" y="1275135"/>
                  <a:pt x="1367582" y="1279737"/>
                  <a:pt x="1371600" y="1282148"/>
                </a:cubicBezTo>
                <a:cubicBezTo>
                  <a:pt x="1376092" y="1284843"/>
                  <a:pt x="1381539" y="1285461"/>
                  <a:pt x="1386509" y="1287117"/>
                </a:cubicBezTo>
                <a:cubicBezTo>
                  <a:pt x="1405735" y="1258276"/>
                  <a:pt x="1390131" y="1286329"/>
                  <a:pt x="1401418" y="1237421"/>
                </a:cubicBezTo>
                <a:cubicBezTo>
                  <a:pt x="1403774" y="1227213"/>
                  <a:pt x="1408044" y="1217543"/>
                  <a:pt x="1411357" y="1207604"/>
                </a:cubicBezTo>
                <a:lnTo>
                  <a:pt x="1416326" y="1192695"/>
                </a:lnTo>
                <a:lnTo>
                  <a:pt x="1431235" y="1147969"/>
                </a:lnTo>
                <a:lnTo>
                  <a:pt x="1436204" y="1133061"/>
                </a:lnTo>
                <a:cubicBezTo>
                  <a:pt x="1442655" y="1087907"/>
                  <a:pt x="1437471" y="1109382"/>
                  <a:pt x="1451113" y="1068456"/>
                </a:cubicBezTo>
                <a:cubicBezTo>
                  <a:pt x="1452770" y="1063487"/>
                  <a:pt x="1453177" y="1057906"/>
                  <a:pt x="1456083" y="1053548"/>
                </a:cubicBezTo>
                <a:cubicBezTo>
                  <a:pt x="1470131" y="1032475"/>
                  <a:pt x="1463351" y="1043981"/>
                  <a:pt x="1475961" y="1018761"/>
                </a:cubicBezTo>
                <a:cubicBezTo>
                  <a:pt x="1477618" y="1010478"/>
                  <a:pt x="1476246" y="1000941"/>
                  <a:pt x="1480931" y="993913"/>
                </a:cubicBezTo>
                <a:cubicBezTo>
                  <a:pt x="1490027" y="980268"/>
                  <a:pt x="1515718" y="959126"/>
                  <a:pt x="1515718" y="959126"/>
                </a:cubicBezTo>
                <a:cubicBezTo>
                  <a:pt x="1517374" y="952500"/>
                  <a:pt x="1518811" y="945815"/>
                  <a:pt x="1520687" y="939248"/>
                </a:cubicBezTo>
                <a:cubicBezTo>
                  <a:pt x="1522126" y="934211"/>
                  <a:pt x="1524630" y="929476"/>
                  <a:pt x="1525657" y="924339"/>
                </a:cubicBezTo>
                <a:cubicBezTo>
                  <a:pt x="1528710" y="909072"/>
                  <a:pt x="1528110" y="889615"/>
                  <a:pt x="1535596" y="874643"/>
                </a:cubicBezTo>
                <a:cubicBezTo>
                  <a:pt x="1538267" y="869301"/>
                  <a:pt x="1542222" y="864704"/>
                  <a:pt x="1545535" y="859735"/>
                </a:cubicBezTo>
                <a:cubicBezTo>
                  <a:pt x="1547191" y="851452"/>
                  <a:pt x="1547833" y="842900"/>
                  <a:pt x="1550504" y="834887"/>
                </a:cubicBezTo>
                <a:cubicBezTo>
                  <a:pt x="1552847" y="827859"/>
                  <a:pt x="1557526" y="821818"/>
                  <a:pt x="1560444" y="815008"/>
                </a:cubicBezTo>
                <a:cubicBezTo>
                  <a:pt x="1562507" y="810193"/>
                  <a:pt x="1563574" y="805005"/>
                  <a:pt x="1565413" y="800100"/>
                </a:cubicBezTo>
                <a:cubicBezTo>
                  <a:pt x="1568545" y="791747"/>
                  <a:pt x="1572303" y="783636"/>
                  <a:pt x="1575352" y="775252"/>
                </a:cubicBezTo>
                <a:cubicBezTo>
                  <a:pt x="1578932" y="765406"/>
                  <a:pt x="1585291" y="745435"/>
                  <a:pt x="1585291" y="745435"/>
                </a:cubicBezTo>
                <a:cubicBezTo>
                  <a:pt x="1583635" y="737152"/>
                  <a:pt x="1585007" y="727615"/>
                  <a:pt x="1580322" y="720587"/>
                </a:cubicBezTo>
                <a:cubicBezTo>
                  <a:pt x="1577416" y="716228"/>
                  <a:pt x="1569504" y="718890"/>
                  <a:pt x="1565413" y="715617"/>
                </a:cubicBezTo>
                <a:cubicBezTo>
                  <a:pt x="1560749" y="711886"/>
                  <a:pt x="1558787" y="705678"/>
                  <a:pt x="1555474" y="700708"/>
                </a:cubicBezTo>
                <a:cubicBezTo>
                  <a:pt x="1557131" y="690769"/>
                  <a:pt x="1556569" y="680192"/>
                  <a:pt x="1560444" y="670891"/>
                </a:cubicBezTo>
                <a:cubicBezTo>
                  <a:pt x="1565038" y="659865"/>
                  <a:pt x="1580322" y="641074"/>
                  <a:pt x="1580322" y="641074"/>
                </a:cubicBezTo>
                <a:cubicBezTo>
                  <a:pt x="1588605" y="642730"/>
                  <a:pt x="1597021" y="643821"/>
                  <a:pt x="1605170" y="646043"/>
                </a:cubicBezTo>
                <a:cubicBezTo>
                  <a:pt x="1615277" y="648799"/>
                  <a:pt x="1634987" y="655982"/>
                  <a:pt x="1634987" y="655982"/>
                </a:cubicBezTo>
                <a:cubicBezTo>
                  <a:pt x="1644926" y="662608"/>
                  <a:pt x="1653472" y="679639"/>
                  <a:pt x="1664804" y="675861"/>
                </a:cubicBezTo>
                <a:cubicBezTo>
                  <a:pt x="1669774" y="674204"/>
                  <a:pt x="1674676" y="672330"/>
                  <a:pt x="1679713" y="670891"/>
                </a:cubicBezTo>
                <a:cubicBezTo>
                  <a:pt x="1686280" y="669015"/>
                  <a:pt x="1693196" y="668319"/>
                  <a:pt x="1699591" y="665921"/>
                </a:cubicBezTo>
                <a:cubicBezTo>
                  <a:pt x="1714006" y="660515"/>
                  <a:pt x="1722017" y="654284"/>
                  <a:pt x="1734378" y="646043"/>
                </a:cubicBezTo>
                <a:cubicBezTo>
                  <a:pt x="1736035" y="631134"/>
                  <a:pt x="1736882" y="616113"/>
                  <a:pt x="1739348" y="601317"/>
                </a:cubicBezTo>
                <a:cubicBezTo>
                  <a:pt x="1740209" y="596150"/>
                  <a:pt x="1741273" y="590671"/>
                  <a:pt x="1744318" y="586408"/>
                </a:cubicBezTo>
                <a:cubicBezTo>
                  <a:pt x="1749765" y="578783"/>
                  <a:pt x="1758098" y="573645"/>
                  <a:pt x="1764196" y="566530"/>
                </a:cubicBezTo>
                <a:cubicBezTo>
                  <a:pt x="1768083" y="561995"/>
                  <a:pt x="1769912" y="555844"/>
                  <a:pt x="1774135" y="551621"/>
                </a:cubicBezTo>
                <a:cubicBezTo>
                  <a:pt x="1778358" y="547398"/>
                  <a:pt x="1784456" y="545506"/>
                  <a:pt x="1789044" y="541682"/>
                </a:cubicBezTo>
                <a:cubicBezTo>
                  <a:pt x="1837888" y="500980"/>
                  <a:pt x="1774802" y="550954"/>
                  <a:pt x="1813891" y="511865"/>
                </a:cubicBezTo>
                <a:cubicBezTo>
                  <a:pt x="1818114" y="507642"/>
                  <a:pt x="1823830" y="505239"/>
                  <a:pt x="1828800" y="501926"/>
                </a:cubicBezTo>
                <a:lnTo>
                  <a:pt x="1858618" y="457200"/>
                </a:lnTo>
                <a:lnTo>
                  <a:pt x="1868557" y="442291"/>
                </a:lnTo>
                <a:cubicBezTo>
                  <a:pt x="1881045" y="404823"/>
                  <a:pt x="1864201" y="451001"/>
                  <a:pt x="1883465" y="412474"/>
                </a:cubicBezTo>
                <a:cubicBezTo>
                  <a:pt x="1885808" y="407789"/>
                  <a:pt x="1886092" y="402250"/>
                  <a:pt x="1888435" y="397565"/>
                </a:cubicBezTo>
                <a:cubicBezTo>
                  <a:pt x="1891106" y="392223"/>
                  <a:pt x="1895411" y="387842"/>
                  <a:pt x="1898374" y="382656"/>
                </a:cubicBezTo>
                <a:cubicBezTo>
                  <a:pt x="1902049" y="376224"/>
                  <a:pt x="1904096" y="368869"/>
                  <a:pt x="1908313" y="362778"/>
                </a:cubicBezTo>
                <a:cubicBezTo>
                  <a:pt x="1919064" y="347249"/>
                  <a:pt x="1934654" y="334945"/>
                  <a:pt x="1943100" y="318052"/>
                </a:cubicBezTo>
                <a:lnTo>
                  <a:pt x="1962978" y="278295"/>
                </a:lnTo>
                <a:cubicBezTo>
                  <a:pt x="1961322" y="265043"/>
                  <a:pt x="1963433" y="250743"/>
                  <a:pt x="1958009" y="238539"/>
                </a:cubicBezTo>
                <a:cubicBezTo>
                  <a:pt x="1955881" y="233752"/>
                  <a:pt x="1947291" y="236712"/>
                  <a:pt x="1943100" y="233569"/>
                </a:cubicBezTo>
                <a:cubicBezTo>
                  <a:pt x="1933729" y="226541"/>
                  <a:pt x="1927998" y="215219"/>
                  <a:pt x="1918252" y="208721"/>
                </a:cubicBezTo>
                <a:lnTo>
                  <a:pt x="1903344" y="198782"/>
                </a:lnTo>
                <a:cubicBezTo>
                  <a:pt x="1901687" y="193813"/>
                  <a:pt x="1902078" y="187578"/>
                  <a:pt x="1898374" y="183874"/>
                </a:cubicBezTo>
                <a:cubicBezTo>
                  <a:pt x="1893136" y="178636"/>
                  <a:pt x="1884778" y="177861"/>
                  <a:pt x="1878496" y="173935"/>
                </a:cubicBezTo>
                <a:cubicBezTo>
                  <a:pt x="1871472" y="169545"/>
                  <a:pt x="1865642" y="163416"/>
                  <a:pt x="1858618" y="159026"/>
                </a:cubicBezTo>
                <a:cubicBezTo>
                  <a:pt x="1844989" y="150508"/>
                  <a:pt x="1835558" y="149898"/>
                  <a:pt x="1823831" y="139148"/>
                </a:cubicBezTo>
                <a:cubicBezTo>
                  <a:pt x="1808289" y="124901"/>
                  <a:pt x="1797963" y="103850"/>
                  <a:pt x="1779104" y="94421"/>
                </a:cubicBezTo>
                <a:cubicBezTo>
                  <a:pt x="1744611" y="77175"/>
                  <a:pt x="1745376" y="80571"/>
                  <a:pt x="1714500" y="49695"/>
                </a:cubicBezTo>
                <a:cubicBezTo>
                  <a:pt x="1693140" y="28335"/>
                  <a:pt x="1702180" y="26142"/>
                  <a:pt x="1679713" y="14908"/>
                </a:cubicBezTo>
                <a:cubicBezTo>
                  <a:pt x="1662981" y="6542"/>
                  <a:pt x="1634480" y="6663"/>
                  <a:pt x="1620078" y="4969"/>
                </a:cubicBezTo>
                <a:lnTo>
                  <a:pt x="1580322" y="0"/>
                </a:lnTo>
                <a:cubicBezTo>
                  <a:pt x="1568726" y="1656"/>
                  <a:pt x="1556543" y="966"/>
                  <a:pt x="1545535" y="4969"/>
                </a:cubicBezTo>
                <a:cubicBezTo>
                  <a:pt x="1537751" y="7799"/>
                  <a:pt x="1532848" y="15769"/>
                  <a:pt x="1525657" y="19878"/>
                </a:cubicBezTo>
                <a:cubicBezTo>
                  <a:pt x="1521109" y="22477"/>
                  <a:pt x="1515718" y="23191"/>
                  <a:pt x="1510748" y="24848"/>
                </a:cubicBezTo>
                <a:cubicBezTo>
                  <a:pt x="1507435" y="29817"/>
                  <a:pt x="1505032" y="35533"/>
                  <a:pt x="1500809" y="39756"/>
                </a:cubicBezTo>
                <a:cubicBezTo>
                  <a:pt x="1496586" y="43979"/>
                  <a:pt x="1489833" y="45200"/>
                  <a:pt x="1485900" y="49695"/>
                </a:cubicBezTo>
                <a:cubicBezTo>
                  <a:pt x="1478034" y="58685"/>
                  <a:pt x="1466022" y="79513"/>
                  <a:pt x="1466022" y="79513"/>
                </a:cubicBezTo>
                <a:cubicBezTo>
                  <a:pt x="1464365" y="87796"/>
                  <a:pt x="1461052" y="95914"/>
                  <a:pt x="1461052" y="104361"/>
                </a:cubicBezTo>
                <a:cubicBezTo>
                  <a:pt x="1461052" y="144205"/>
                  <a:pt x="1482574" y="84522"/>
                  <a:pt x="1461052" y="149087"/>
                </a:cubicBezTo>
                <a:cubicBezTo>
                  <a:pt x="1459163" y="154753"/>
                  <a:pt x="1454844" y="159331"/>
                  <a:pt x="1451113" y="163995"/>
                </a:cubicBezTo>
                <a:cubicBezTo>
                  <a:pt x="1443018" y="174114"/>
                  <a:pt x="1437339" y="176492"/>
                  <a:pt x="1426265" y="183874"/>
                </a:cubicBezTo>
                <a:cubicBezTo>
                  <a:pt x="1422952" y="188843"/>
                  <a:pt x="1420259" y="194287"/>
                  <a:pt x="1416326" y="198782"/>
                </a:cubicBezTo>
                <a:cubicBezTo>
                  <a:pt x="1395976" y="222039"/>
                  <a:pt x="1396777" y="220097"/>
                  <a:pt x="1376570" y="233569"/>
                </a:cubicBezTo>
                <a:cubicBezTo>
                  <a:pt x="1373257" y="238539"/>
                  <a:pt x="1369057" y="243020"/>
                  <a:pt x="1366631" y="248478"/>
                </a:cubicBezTo>
                <a:cubicBezTo>
                  <a:pt x="1358277" y="267275"/>
                  <a:pt x="1356387" y="295064"/>
                  <a:pt x="1336813" y="308113"/>
                </a:cubicBezTo>
                <a:lnTo>
                  <a:pt x="1321904" y="318052"/>
                </a:lnTo>
                <a:cubicBezTo>
                  <a:pt x="1318591" y="323022"/>
                  <a:pt x="1314825" y="327718"/>
                  <a:pt x="1311965" y="332961"/>
                </a:cubicBezTo>
                <a:cubicBezTo>
                  <a:pt x="1304870" y="345968"/>
                  <a:pt x="1292087" y="372717"/>
                  <a:pt x="1292087" y="372717"/>
                </a:cubicBezTo>
                <a:cubicBezTo>
                  <a:pt x="1288349" y="391407"/>
                  <a:pt x="1274493" y="430136"/>
                  <a:pt x="1287118" y="452230"/>
                </a:cubicBezTo>
                <a:cubicBezTo>
                  <a:pt x="1289717" y="456778"/>
                  <a:pt x="1296989" y="455761"/>
                  <a:pt x="1302026" y="457200"/>
                </a:cubicBezTo>
                <a:cubicBezTo>
                  <a:pt x="1308593" y="459076"/>
                  <a:pt x="1315337" y="460293"/>
                  <a:pt x="1321904" y="462169"/>
                </a:cubicBezTo>
                <a:cubicBezTo>
                  <a:pt x="1326941" y="463608"/>
                  <a:pt x="1331731" y="465869"/>
                  <a:pt x="1336813" y="467139"/>
                </a:cubicBezTo>
                <a:lnTo>
                  <a:pt x="1376570" y="477078"/>
                </a:lnTo>
                <a:cubicBezTo>
                  <a:pt x="1383196" y="482048"/>
                  <a:pt x="1390591" y="486130"/>
                  <a:pt x="1396448" y="491987"/>
                </a:cubicBezTo>
                <a:cubicBezTo>
                  <a:pt x="1400671" y="496210"/>
                  <a:pt x="1402656" y="502231"/>
                  <a:pt x="1406387" y="506895"/>
                </a:cubicBezTo>
                <a:cubicBezTo>
                  <a:pt x="1409314" y="510554"/>
                  <a:pt x="1413013" y="513522"/>
                  <a:pt x="1416326" y="516835"/>
                </a:cubicBezTo>
                <a:cubicBezTo>
                  <a:pt x="1436316" y="513503"/>
                  <a:pt x="1447077" y="515902"/>
                  <a:pt x="1461052" y="501926"/>
                </a:cubicBezTo>
                <a:cubicBezTo>
                  <a:pt x="1474170" y="488807"/>
                  <a:pt x="1473274" y="468616"/>
                  <a:pt x="1495839" y="462169"/>
                </a:cubicBezTo>
                <a:lnTo>
                  <a:pt x="1530626" y="452230"/>
                </a:lnTo>
                <a:cubicBezTo>
                  <a:pt x="1535596" y="448917"/>
                  <a:pt x="1544086" y="436497"/>
                  <a:pt x="1545535" y="442291"/>
                </a:cubicBezTo>
                <a:cubicBezTo>
                  <a:pt x="1551449" y="465946"/>
                  <a:pt x="1534198" y="473040"/>
                  <a:pt x="1520687" y="482048"/>
                </a:cubicBezTo>
                <a:cubicBezTo>
                  <a:pt x="1519031" y="487017"/>
                  <a:pt x="1515718" y="491718"/>
                  <a:pt x="1515718" y="496956"/>
                </a:cubicBezTo>
                <a:cubicBezTo>
                  <a:pt x="1515718" y="522642"/>
                  <a:pt x="1509176" y="559989"/>
                  <a:pt x="1530626" y="581439"/>
                </a:cubicBezTo>
                <a:cubicBezTo>
                  <a:pt x="1534849" y="585662"/>
                  <a:pt x="1540077" y="588952"/>
                  <a:pt x="1545535" y="591378"/>
                </a:cubicBezTo>
                <a:cubicBezTo>
                  <a:pt x="1555109" y="595633"/>
                  <a:pt x="1575352" y="601317"/>
                  <a:pt x="1575352" y="601317"/>
                </a:cubicBezTo>
                <a:cubicBezTo>
                  <a:pt x="1578665" y="606287"/>
                  <a:pt x="1591264" y="616226"/>
                  <a:pt x="1585291" y="616226"/>
                </a:cubicBezTo>
                <a:cubicBezTo>
                  <a:pt x="1578263" y="616226"/>
                  <a:pt x="1573870" y="607419"/>
                  <a:pt x="1570383" y="601317"/>
                </a:cubicBezTo>
                <a:cubicBezTo>
                  <a:pt x="1566994" y="595387"/>
                  <a:pt x="1568103" y="587717"/>
                  <a:pt x="1565413" y="581439"/>
                </a:cubicBezTo>
                <a:cubicBezTo>
                  <a:pt x="1563060" y="575949"/>
                  <a:pt x="1558145" y="571872"/>
                  <a:pt x="1555474" y="566530"/>
                </a:cubicBezTo>
                <a:cubicBezTo>
                  <a:pt x="1553131" y="561845"/>
                  <a:pt x="1554208" y="555325"/>
                  <a:pt x="1550504" y="551621"/>
                </a:cubicBezTo>
                <a:cubicBezTo>
                  <a:pt x="1546800" y="547917"/>
                  <a:pt x="1540781" y="547393"/>
                  <a:pt x="1535596" y="546652"/>
                </a:cubicBezTo>
                <a:cubicBezTo>
                  <a:pt x="1494973" y="540849"/>
                  <a:pt x="1406464" y="538136"/>
                  <a:pt x="1376570" y="536713"/>
                </a:cubicBezTo>
                <a:cubicBezTo>
                  <a:pt x="1381539" y="533400"/>
                  <a:pt x="1386136" y="529445"/>
                  <a:pt x="1391478" y="526774"/>
                </a:cubicBezTo>
                <a:cubicBezTo>
                  <a:pt x="1396163" y="524431"/>
                  <a:pt x="1405116" y="516722"/>
                  <a:pt x="1406387" y="521804"/>
                </a:cubicBezTo>
                <a:cubicBezTo>
                  <a:pt x="1407153" y="524870"/>
                  <a:pt x="1398051" y="593303"/>
                  <a:pt x="1396448" y="601317"/>
                </a:cubicBezTo>
                <a:cubicBezTo>
                  <a:pt x="1393769" y="614712"/>
                  <a:pt x="1388755" y="627600"/>
                  <a:pt x="1386509" y="641074"/>
                </a:cubicBezTo>
                <a:cubicBezTo>
                  <a:pt x="1384852" y="651013"/>
                  <a:pt x="1383983" y="661116"/>
                  <a:pt x="1381539" y="670891"/>
                </a:cubicBezTo>
                <a:cubicBezTo>
                  <a:pt x="1378998" y="681055"/>
                  <a:pt x="1374141" y="690544"/>
                  <a:pt x="1371600" y="700708"/>
                </a:cubicBezTo>
                <a:cubicBezTo>
                  <a:pt x="1356079" y="762803"/>
                  <a:pt x="1375910" y="685628"/>
                  <a:pt x="1361661" y="735495"/>
                </a:cubicBezTo>
                <a:cubicBezTo>
                  <a:pt x="1359539" y="742922"/>
                  <a:pt x="1355692" y="762341"/>
                  <a:pt x="1351722" y="770282"/>
                </a:cubicBezTo>
                <a:cubicBezTo>
                  <a:pt x="1349051" y="775624"/>
                  <a:pt x="1345096" y="780221"/>
                  <a:pt x="1341783" y="785191"/>
                </a:cubicBezTo>
                <a:cubicBezTo>
                  <a:pt x="1340126" y="793474"/>
                  <a:pt x="1340308" y="802349"/>
                  <a:pt x="1336813" y="810039"/>
                </a:cubicBezTo>
                <a:cubicBezTo>
                  <a:pt x="1331870" y="820913"/>
                  <a:pt x="1316935" y="839856"/>
                  <a:pt x="1316935" y="839856"/>
                </a:cubicBezTo>
                <a:cubicBezTo>
                  <a:pt x="1313436" y="864350"/>
                  <a:pt x="1313385" y="873223"/>
                  <a:pt x="1306996" y="894521"/>
                </a:cubicBezTo>
                <a:cubicBezTo>
                  <a:pt x="1303986" y="904556"/>
                  <a:pt x="1302868" y="915622"/>
                  <a:pt x="1297057" y="924339"/>
                </a:cubicBezTo>
                <a:cubicBezTo>
                  <a:pt x="1284519" y="943147"/>
                  <a:pt x="1291342" y="935025"/>
                  <a:pt x="1277178" y="949187"/>
                </a:cubicBezTo>
                <a:lnTo>
                  <a:pt x="1267239" y="979004"/>
                </a:lnTo>
                <a:lnTo>
                  <a:pt x="1262270" y="993913"/>
                </a:lnTo>
                <a:cubicBezTo>
                  <a:pt x="1253987" y="992256"/>
                  <a:pt x="1244756" y="993134"/>
                  <a:pt x="1237422" y="988943"/>
                </a:cubicBezTo>
                <a:cubicBezTo>
                  <a:pt x="1232236" y="985980"/>
                  <a:pt x="1232147" y="977766"/>
                  <a:pt x="1227483" y="974035"/>
                </a:cubicBezTo>
                <a:cubicBezTo>
                  <a:pt x="1223392" y="970763"/>
                  <a:pt x="1217544" y="970722"/>
                  <a:pt x="1212574" y="969065"/>
                </a:cubicBezTo>
                <a:cubicBezTo>
                  <a:pt x="1207604" y="964095"/>
                  <a:pt x="1203213" y="958471"/>
                  <a:pt x="1197665" y="954156"/>
                </a:cubicBezTo>
                <a:cubicBezTo>
                  <a:pt x="1188236" y="946822"/>
                  <a:pt x="1176295" y="942725"/>
                  <a:pt x="1167848" y="934278"/>
                </a:cubicBezTo>
                <a:cubicBezTo>
                  <a:pt x="1140277" y="906707"/>
                  <a:pt x="1156623" y="921820"/>
                  <a:pt x="1108213" y="884582"/>
                </a:cubicBezTo>
                <a:cubicBezTo>
                  <a:pt x="1101648" y="879532"/>
                  <a:pt x="1095226" y="874268"/>
                  <a:pt x="1088335" y="869674"/>
                </a:cubicBezTo>
                <a:cubicBezTo>
                  <a:pt x="1083365" y="866361"/>
                  <a:pt x="1078090" y="863466"/>
                  <a:pt x="1073426" y="859735"/>
                </a:cubicBezTo>
                <a:cubicBezTo>
                  <a:pt x="1048837" y="840064"/>
                  <a:pt x="1079376" y="860714"/>
                  <a:pt x="1053548" y="834887"/>
                </a:cubicBezTo>
                <a:cubicBezTo>
                  <a:pt x="1049325" y="830664"/>
                  <a:pt x="1043303" y="828679"/>
                  <a:pt x="1038639" y="824948"/>
                </a:cubicBezTo>
                <a:cubicBezTo>
                  <a:pt x="1016845" y="807513"/>
                  <a:pt x="1035358" y="805633"/>
                  <a:pt x="988944" y="790161"/>
                </a:cubicBezTo>
                <a:cubicBezTo>
                  <a:pt x="979005" y="786848"/>
                  <a:pt x="967843" y="786033"/>
                  <a:pt x="959126" y="780221"/>
                </a:cubicBezTo>
                <a:cubicBezTo>
                  <a:pt x="954157" y="776908"/>
                  <a:pt x="948882" y="774013"/>
                  <a:pt x="944218" y="770282"/>
                </a:cubicBezTo>
                <a:cubicBezTo>
                  <a:pt x="940559" y="767355"/>
                  <a:pt x="938959" y="760553"/>
                  <a:pt x="934278" y="760343"/>
                </a:cubicBezTo>
                <a:cubicBezTo>
                  <a:pt x="826699" y="755526"/>
                  <a:pt x="718931" y="757030"/>
                  <a:pt x="611257" y="755374"/>
                </a:cubicBezTo>
                <a:cubicBezTo>
                  <a:pt x="607944" y="750404"/>
                  <a:pt x="601318" y="746438"/>
                  <a:pt x="601318" y="740465"/>
                </a:cubicBezTo>
                <a:cubicBezTo>
                  <a:pt x="601318" y="731310"/>
                  <a:pt x="608957" y="706828"/>
                  <a:pt x="621196" y="700708"/>
                </a:cubicBezTo>
                <a:cubicBezTo>
                  <a:pt x="630566" y="696023"/>
                  <a:pt x="641074" y="694082"/>
                  <a:pt x="651013" y="690769"/>
                </a:cubicBezTo>
                <a:lnTo>
                  <a:pt x="665922" y="685800"/>
                </a:lnTo>
                <a:cubicBezTo>
                  <a:pt x="670892" y="684143"/>
                  <a:pt x="675749" y="682100"/>
                  <a:pt x="680831" y="680830"/>
                </a:cubicBezTo>
                <a:lnTo>
                  <a:pt x="700709" y="675861"/>
                </a:lnTo>
                <a:cubicBezTo>
                  <a:pt x="704022" y="672548"/>
                  <a:pt x="706900" y="668732"/>
                  <a:pt x="710648" y="665921"/>
                </a:cubicBezTo>
                <a:cubicBezTo>
                  <a:pt x="720204" y="658754"/>
                  <a:pt x="732018" y="654489"/>
                  <a:pt x="740465" y="646043"/>
                </a:cubicBezTo>
                <a:lnTo>
                  <a:pt x="755374" y="631135"/>
                </a:lnTo>
                <a:cubicBezTo>
                  <a:pt x="757031" y="626165"/>
                  <a:pt x="760344" y="621465"/>
                  <a:pt x="760344" y="616226"/>
                </a:cubicBezTo>
                <a:cubicBezTo>
                  <a:pt x="760344" y="546632"/>
                  <a:pt x="759715" y="476962"/>
                  <a:pt x="755374" y="407504"/>
                </a:cubicBezTo>
                <a:cubicBezTo>
                  <a:pt x="754720" y="397048"/>
                  <a:pt x="748748" y="387626"/>
                  <a:pt x="745435" y="377687"/>
                </a:cubicBezTo>
                <a:cubicBezTo>
                  <a:pt x="743778" y="372717"/>
                  <a:pt x="743371" y="367137"/>
                  <a:pt x="740465" y="362778"/>
                </a:cubicBezTo>
                <a:lnTo>
                  <a:pt x="720587" y="332961"/>
                </a:lnTo>
                <a:cubicBezTo>
                  <a:pt x="717274" y="327991"/>
                  <a:pt x="714871" y="322275"/>
                  <a:pt x="710648" y="318052"/>
                </a:cubicBezTo>
                <a:cubicBezTo>
                  <a:pt x="705678" y="313082"/>
                  <a:pt x="701138" y="307642"/>
                  <a:pt x="695739" y="303143"/>
                </a:cubicBezTo>
                <a:cubicBezTo>
                  <a:pt x="691151" y="299319"/>
                  <a:pt x="685054" y="297427"/>
                  <a:pt x="680831" y="293204"/>
                </a:cubicBezTo>
                <a:cubicBezTo>
                  <a:pt x="674974" y="287347"/>
                  <a:pt x="672113" y="278829"/>
                  <a:pt x="665922" y="273326"/>
                </a:cubicBezTo>
                <a:cubicBezTo>
                  <a:pt x="656994" y="265390"/>
                  <a:pt x="644550" y="261895"/>
                  <a:pt x="636104" y="253448"/>
                </a:cubicBezTo>
                <a:cubicBezTo>
                  <a:pt x="632791" y="250135"/>
                  <a:pt x="630768" y="244385"/>
                  <a:pt x="626165" y="243508"/>
                </a:cubicBezTo>
                <a:cubicBezTo>
                  <a:pt x="595076" y="237586"/>
                  <a:pt x="531744" y="233569"/>
                  <a:pt x="531744" y="233569"/>
                </a:cubicBezTo>
                <a:cubicBezTo>
                  <a:pt x="462550" y="210505"/>
                  <a:pt x="492777" y="210246"/>
                  <a:pt x="442291" y="218661"/>
                </a:cubicBezTo>
                <a:cubicBezTo>
                  <a:pt x="435665" y="221974"/>
                  <a:pt x="429222" y="225682"/>
                  <a:pt x="422413" y="228600"/>
                </a:cubicBezTo>
                <a:cubicBezTo>
                  <a:pt x="417598" y="230663"/>
                  <a:pt x="411595" y="230297"/>
                  <a:pt x="407504" y="233569"/>
                </a:cubicBezTo>
                <a:cubicBezTo>
                  <a:pt x="402840" y="237300"/>
                  <a:pt x="401389" y="243890"/>
                  <a:pt x="397565" y="248478"/>
                </a:cubicBezTo>
                <a:cubicBezTo>
                  <a:pt x="393066" y="253877"/>
                  <a:pt x="386742" y="257668"/>
                  <a:pt x="382657" y="263387"/>
                </a:cubicBezTo>
                <a:cubicBezTo>
                  <a:pt x="374981" y="274133"/>
                  <a:pt x="371804" y="286008"/>
                  <a:pt x="367748" y="298174"/>
                </a:cubicBezTo>
                <a:cubicBezTo>
                  <a:pt x="366091" y="357809"/>
                  <a:pt x="360863" y="318108"/>
                  <a:pt x="357808" y="377687"/>
                </a:cubicBezTo>
                <a:cubicBezTo>
                  <a:pt x="357020" y="393057"/>
                  <a:pt x="351183" y="480391"/>
                  <a:pt x="347870" y="506895"/>
                </a:cubicBezTo>
                <a:cubicBezTo>
                  <a:pt x="344557" y="533399"/>
                  <a:pt x="337931" y="536713"/>
                  <a:pt x="337931" y="536713"/>
                </a:cubicBezTo>
                <a:cubicBezTo>
                  <a:pt x="346664" y="562913"/>
                  <a:pt x="337128" y="541713"/>
                  <a:pt x="357809" y="566530"/>
                </a:cubicBezTo>
                <a:cubicBezTo>
                  <a:pt x="361633" y="571118"/>
                  <a:pt x="363525" y="577216"/>
                  <a:pt x="367748" y="581439"/>
                </a:cubicBezTo>
                <a:cubicBezTo>
                  <a:pt x="371971" y="585662"/>
                  <a:pt x="378069" y="587554"/>
                  <a:pt x="382657" y="591378"/>
                </a:cubicBezTo>
                <a:cubicBezTo>
                  <a:pt x="420921" y="623265"/>
                  <a:pt x="375457" y="591549"/>
                  <a:pt x="412474" y="616226"/>
                </a:cubicBezTo>
                <a:cubicBezTo>
                  <a:pt x="416775" y="629128"/>
                  <a:pt x="421441" y="644099"/>
                  <a:pt x="427383" y="655982"/>
                </a:cubicBezTo>
                <a:cubicBezTo>
                  <a:pt x="430054" y="661324"/>
                  <a:pt x="434115" y="665852"/>
                  <a:pt x="437322" y="670891"/>
                </a:cubicBezTo>
                <a:cubicBezTo>
                  <a:pt x="445712" y="684076"/>
                  <a:pt x="455181" y="696670"/>
                  <a:pt x="462170" y="710648"/>
                </a:cubicBezTo>
                <a:cubicBezTo>
                  <a:pt x="465483" y="717274"/>
                  <a:pt x="466871" y="725288"/>
                  <a:pt x="472109" y="730526"/>
                </a:cubicBezTo>
                <a:cubicBezTo>
                  <a:pt x="480556" y="738973"/>
                  <a:pt x="513863" y="750846"/>
                  <a:pt x="501926" y="750404"/>
                </a:cubicBezTo>
                <a:lnTo>
                  <a:pt x="367748" y="745435"/>
                </a:lnTo>
                <a:cubicBezTo>
                  <a:pt x="344557" y="747091"/>
                  <a:pt x="321265" y="747687"/>
                  <a:pt x="298174" y="750404"/>
                </a:cubicBezTo>
                <a:cubicBezTo>
                  <a:pt x="292971" y="751016"/>
                  <a:pt x="288480" y="754877"/>
                  <a:pt x="283265" y="755374"/>
                </a:cubicBezTo>
                <a:cubicBezTo>
                  <a:pt x="253536" y="758205"/>
                  <a:pt x="223630" y="758687"/>
                  <a:pt x="193813" y="760343"/>
                </a:cubicBezTo>
                <a:cubicBezTo>
                  <a:pt x="190500" y="768626"/>
                  <a:pt x="186172" y="776572"/>
                  <a:pt x="183874" y="785191"/>
                </a:cubicBezTo>
                <a:cubicBezTo>
                  <a:pt x="179521" y="801514"/>
                  <a:pt x="179278" y="818861"/>
                  <a:pt x="173935" y="834887"/>
                </a:cubicBezTo>
                <a:cubicBezTo>
                  <a:pt x="172278" y="839856"/>
                  <a:pt x="170235" y="844713"/>
                  <a:pt x="168965" y="849795"/>
                </a:cubicBezTo>
                <a:cubicBezTo>
                  <a:pt x="166128" y="861143"/>
                  <a:pt x="164708" y="878188"/>
                  <a:pt x="159026" y="889552"/>
                </a:cubicBezTo>
                <a:cubicBezTo>
                  <a:pt x="156355" y="894894"/>
                  <a:pt x="152400" y="899491"/>
                  <a:pt x="149087" y="904461"/>
                </a:cubicBezTo>
                <a:cubicBezTo>
                  <a:pt x="145774" y="914400"/>
                  <a:pt x="140018" y="923838"/>
                  <a:pt x="139148" y="934278"/>
                </a:cubicBezTo>
                <a:cubicBezTo>
                  <a:pt x="136046" y="971494"/>
                  <a:pt x="135319" y="1007596"/>
                  <a:pt x="124239" y="1043608"/>
                </a:cubicBezTo>
                <a:cubicBezTo>
                  <a:pt x="122483" y="1049317"/>
                  <a:pt x="117613" y="1053547"/>
                  <a:pt x="114300" y="1058517"/>
                </a:cubicBezTo>
                <a:cubicBezTo>
                  <a:pt x="102201" y="1094814"/>
                  <a:pt x="106902" y="1078171"/>
                  <a:pt x="99391" y="1108213"/>
                </a:cubicBezTo>
                <a:cubicBezTo>
                  <a:pt x="97735" y="1131404"/>
                  <a:pt x="96527" y="1154632"/>
                  <a:pt x="94422" y="1177787"/>
                </a:cubicBezTo>
                <a:cubicBezTo>
                  <a:pt x="86922" y="1260290"/>
                  <a:pt x="93008" y="1182712"/>
                  <a:pt x="84483" y="1242391"/>
                </a:cubicBezTo>
                <a:cubicBezTo>
                  <a:pt x="76161" y="1300644"/>
                  <a:pt x="85224" y="1269980"/>
                  <a:pt x="74544" y="1302026"/>
                </a:cubicBezTo>
                <a:cubicBezTo>
                  <a:pt x="72394" y="1319224"/>
                  <a:pt x="68699" y="1353173"/>
                  <a:pt x="64604" y="1371600"/>
                </a:cubicBezTo>
                <a:cubicBezTo>
                  <a:pt x="63468" y="1376713"/>
                  <a:pt x="60905" y="1381426"/>
                  <a:pt x="59635" y="1386508"/>
                </a:cubicBezTo>
                <a:cubicBezTo>
                  <a:pt x="57586" y="1394703"/>
                  <a:pt x="56322" y="1403073"/>
                  <a:pt x="54665" y="1411356"/>
                </a:cubicBezTo>
                <a:cubicBezTo>
                  <a:pt x="53009" y="1444487"/>
                  <a:pt x="52997" y="1477741"/>
                  <a:pt x="49696" y="1510748"/>
                </a:cubicBezTo>
                <a:cubicBezTo>
                  <a:pt x="48015" y="1527557"/>
                  <a:pt x="42534" y="1543780"/>
                  <a:pt x="39757" y="1560443"/>
                </a:cubicBezTo>
                <a:cubicBezTo>
                  <a:pt x="33398" y="1598592"/>
                  <a:pt x="36763" y="1580380"/>
                  <a:pt x="29818" y="1615108"/>
                </a:cubicBezTo>
                <a:cubicBezTo>
                  <a:pt x="27986" y="1648087"/>
                  <a:pt x="26818" y="1706147"/>
                  <a:pt x="19878" y="1744317"/>
                </a:cubicBezTo>
                <a:cubicBezTo>
                  <a:pt x="18941" y="1749471"/>
                  <a:pt x="16348" y="1754189"/>
                  <a:pt x="14909" y="1759226"/>
                </a:cubicBezTo>
                <a:cubicBezTo>
                  <a:pt x="13033" y="1765793"/>
                  <a:pt x="11902" y="1772562"/>
                  <a:pt x="9939" y="1779104"/>
                </a:cubicBezTo>
                <a:cubicBezTo>
                  <a:pt x="6928" y="1789139"/>
                  <a:pt x="0" y="1808921"/>
                  <a:pt x="0" y="1808921"/>
                </a:cubicBezTo>
                <a:cubicBezTo>
                  <a:pt x="3313" y="1838739"/>
                  <a:pt x="452" y="1869912"/>
                  <a:pt x="9939" y="1898374"/>
                </a:cubicBezTo>
                <a:cubicBezTo>
                  <a:pt x="13252" y="1908313"/>
                  <a:pt x="9939" y="1924878"/>
                  <a:pt x="19878" y="1928191"/>
                </a:cubicBezTo>
                <a:cubicBezTo>
                  <a:pt x="47457" y="1937385"/>
                  <a:pt x="29589" y="1932511"/>
                  <a:pt x="74544" y="1938130"/>
                </a:cubicBezTo>
                <a:cubicBezTo>
                  <a:pt x="112025" y="1950625"/>
                  <a:pt x="65816" y="1933768"/>
                  <a:pt x="104361" y="1953039"/>
                </a:cubicBezTo>
                <a:cubicBezTo>
                  <a:pt x="109046" y="1955382"/>
                  <a:pt x="114300" y="1956352"/>
                  <a:pt x="119270" y="1958008"/>
                </a:cubicBezTo>
                <a:cubicBezTo>
                  <a:pt x="124239" y="1956352"/>
                  <a:pt x="130088" y="1956311"/>
                  <a:pt x="134178" y="1953039"/>
                </a:cubicBezTo>
                <a:cubicBezTo>
                  <a:pt x="153085" y="1937913"/>
                  <a:pt x="150599" y="1888179"/>
                  <a:pt x="154057" y="1878495"/>
                </a:cubicBezTo>
                <a:cubicBezTo>
                  <a:pt x="156066" y="1872870"/>
                  <a:pt x="163996" y="1871869"/>
                  <a:pt x="168965" y="1868556"/>
                </a:cubicBezTo>
                <a:cubicBezTo>
                  <a:pt x="170622" y="1863587"/>
                  <a:pt x="172496" y="1858685"/>
                  <a:pt x="173935" y="1853648"/>
                </a:cubicBezTo>
                <a:cubicBezTo>
                  <a:pt x="175811" y="1847081"/>
                  <a:pt x="176506" y="1840164"/>
                  <a:pt x="178904" y="1833769"/>
                </a:cubicBezTo>
                <a:cubicBezTo>
                  <a:pt x="184306" y="1819363"/>
                  <a:pt x="190547" y="1811337"/>
                  <a:pt x="198783" y="1798982"/>
                </a:cubicBezTo>
                <a:cubicBezTo>
                  <a:pt x="200439" y="1794013"/>
                  <a:pt x="201410" y="1788759"/>
                  <a:pt x="203752" y="1784074"/>
                </a:cubicBezTo>
                <a:cubicBezTo>
                  <a:pt x="223021" y="1745535"/>
                  <a:pt x="206168" y="1791734"/>
                  <a:pt x="218661" y="1754256"/>
                </a:cubicBezTo>
                <a:cubicBezTo>
                  <a:pt x="217004" y="1714500"/>
                  <a:pt x="216028" y="1674709"/>
                  <a:pt x="213691" y="1634987"/>
                </a:cubicBezTo>
                <a:cubicBezTo>
                  <a:pt x="211170" y="1592122"/>
                  <a:pt x="208535" y="1588765"/>
                  <a:pt x="203752" y="1550504"/>
                </a:cubicBezTo>
                <a:cubicBezTo>
                  <a:pt x="191226" y="1450294"/>
                  <a:pt x="205796" y="1554862"/>
                  <a:pt x="193813" y="1470991"/>
                </a:cubicBezTo>
                <a:cubicBezTo>
                  <a:pt x="195470" y="1432891"/>
                  <a:pt x="196328" y="1394748"/>
                  <a:pt x="198783" y="1356691"/>
                </a:cubicBezTo>
                <a:cubicBezTo>
                  <a:pt x="207343" y="1224008"/>
                  <a:pt x="199109" y="1373951"/>
                  <a:pt x="208722" y="1297056"/>
                </a:cubicBezTo>
                <a:cubicBezTo>
                  <a:pt x="209544" y="1290481"/>
                  <a:pt x="216176" y="1247361"/>
                  <a:pt x="218661" y="128214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611560" y="3861960"/>
            <a:ext cx="1195648" cy="800219"/>
          </a:xfrm>
          <a:prstGeom prst="rect">
            <a:avLst/>
          </a:prstGeom>
          <a:noFill/>
        </p:spPr>
        <p:txBody>
          <a:bodyPr wrap="none" rtlCol="0">
            <a:spAutoFit/>
          </a:bodyPr>
          <a:lstStyle/>
          <a:p>
            <a:r>
              <a:rPr lang="de-DE" b="1" dirty="0" smtClean="0"/>
              <a:t>Quelle:</a:t>
            </a:r>
          </a:p>
          <a:p>
            <a:r>
              <a:rPr lang="de-DE" sz="1400" b="1" dirty="0" smtClean="0">
                <a:solidFill>
                  <a:schemeClr val="accent6"/>
                </a:solidFill>
              </a:rPr>
              <a:t>Architekt</a:t>
            </a:r>
          </a:p>
          <a:p>
            <a:r>
              <a:rPr lang="de-DE" sz="1400" b="1" dirty="0" smtClean="0">
                <a:solidFill>
                  <a:schemeClr val="accent6"/>
                </a:solidFill>
              </a:rPr>
              <a:t>agiles Team</a:t>
            </a:r>
            <a:endParaRPr lang="de-DE" b="1" dirty="0">
              <a:solidFill>
                <a:schemeClr val="accent6"/>
              </a:solidFill>
            </a:endParaRPr>
          </a:p>
        </p:txBody>
      </p:sp>
      <p:cxnSp>
        <p:nvCxnSpPr>
          <p:cNvPr id="8" name="Gerade Verbindung mit Pfeil 7"/>
          <p:cNvCxnSpPr/>
          <p:nvPr/>
        </p:nvCxnSpPr>
        <p:spPr>
          <a:xfrm>
            <a:off x="1997301" y="3141880"/>
            <a:ext cx="12241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Abgerundetes Rechteck 8"/>
          <p:cNvSpPr/>
          <p:nvPr/>
        </p:nvSpPr>
        <p:spPr>
          <a:xfrm>
            <a:off x="3293445" y="2637824"/>
            <a:ext cx="165618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t>Artefakt:</a:t>
            </a:r>
          </a:p>
          <a:p>
            <a:pPr algn="ctr"/>
            <a:r>
              <a:rPr lang="de-DE" sz="1400" b="1" dirty="0" smtClean="0"/>
              <a:t>Prozesse / Codebasis / Deliverables</a:t>
            </a:r>
          </a:p>
        </p:txBody>
      </p:sp>
      <p:cxnSp>
        <p:nvCxnSpPr>
          <p:cNvPr id="11" name="Gerade Verbindung mit Pfeil 10"/>
          <p:cNvCxnSpPr/>
          <p:nvPr/>
        </p:nvCxnSpPr>
        <p:spPr>
          <a:xfrm>
            <a:off x="5109419" y="3105876"/>
            <a:ext cx="158417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1979712" y="3203278"/>
            <a:ext cx="1236236" cy="369332"/>
          </a:xfrm>
          <a:prstGeom prst="rect">
            <a:avLst/>
          </a:prstGeom>
          <a:noFill/>
        </p:spPr>
        <p:txBody>
          <a:bodyPr wrap="none" rtlCol="0">
            <a:spAutoFit/>
          </a:bodyPr>
          <a:lstStyle/>
          <a:p>
            <a:r>
              <a:rPr lang="en-GB" b="1" dirty="0" smtClean="0"/>
              <a:t>Stimulus:</a:t>
            </a:r>
          </a:p>
        </p:txBody>
      </p:sp>
      <p:sp>
        <p:nvSpPr>
          <p:cNvPr id="15" name="Textfeld 14"/>
          <p:cNvSpPr txBox="1"/>
          <p:nvPr/>
        </p:nvSpPr>
        <p:spPr>
          <a:xfrm>
            <a:off x="5364088" y="3141880"/>
            <a:ext cx="1440160" cy="369332"/>
          </a:xfrm>
          <a:prstGeom prst="rect">
            <a:avLst/>
          </a:prstGeom>
          <a:noFill/>
        </p:spPr>
        <p:txBody>
          <a:bodyPr wrap="square" rtlCol="0">
            <a:spAutoFit/>
          </a:bodyPr>
          <a:lstStyle/>
          <a:p>
            <a:r>
              <a:rPr lang="de-DE" b="1" dirty="0" smtClean="0"/>
              <a:t>Antwort:</a:t>
            </a:r>
          </a:p>
        </p:txBody>
      </p:sp>
      <p:sp>
        <p:nvSpPr>
          <p:cNvPr id="16" name="Textfeld 15"/>
          <p:cNvSpPr txBox="1"/>
          <p:nvPr/>
        </p:nvSpPr>
        <p:spPr>
          <a:xfrm>
            <a:off x="7064762" y="3870920"/>
            <a:ext cx="1971734" cy="615553"/>
          </a:xfrm>
          <a:prstGeom prst="rect">
            <a:avLst/>
          </a:prstGeom>
          <a:noFill/>
        </p:spPr>
        <p:txBody>
          <a:bodyPr wrap="square" rtlCol="0">
            <a:spAutoFit/>
          </a:bodyPr>
          <a:lstStyle/>
          <a:p>
            <a:r>
              <a:rPr lang="de-DE" sz="1600" b="1" dirty="0" smtClean="0"/>
              <a:t>Antwort-Maßzahl</a:t>
            </a:r>
            <a:r>
              <a:rPr lang="en-GB" sz="1050" b="1" dirty="0" smtClean="0"/>
              <a:t>:</a:t>
            </a:r>
          </a:p>
          <a:p>
            <a:endParaRPr lang="en-GB" b="1" dirty="0"/>
          </a:p>
        </p:txBody>
      </p:sp>
      <p:pic>
        <p:nvPicPr>
          <p:cNvPr id="1028" name="Picture 4" descr="http://www.reinerdupre.homepage.t-online.de/assets/images/lineal01.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036" b="98655" l="1200" r="100000"/>
                    </a14:imgEffect>
                  </a14:imgLayer>
                </a14:imgProps>
              </a:ext>
              <a:ext uri="{28A0092B-C50C-407E-A947-70E740481C1C}">
                <a14:useLocalDpi xmlns:a14="http://schemas.microsoft.com/office/drawing/2010/main" val="0"/>
              </a:ext>
            </a:extLst>
          </a:blip>
          <a:srcRect/>
          <a:stretch>
            <a:fillRect/>
          </a:stretch>
        </p:blipFill>
        <p:spPr bwMode="auto">
          <a:xfrm>
            <a:off x="7064762" y="2283110"/>
            <a:ext cx="1755710" cy="1566093"/>
          </a:xfrm>
          <a:prstGeom prst="rect">
            <a:avLst/>
          </a:prstGeom>
          <a:noFill/>
          <a:extLst>
            <a:ext uri="{909E8E84-426E-40DD-AFC4-6F175D3DCCD1}">
              <a14:hiddenFill xmlns:a14="http://schemas.microsoft.com/office/drawing/2010/main">
                <a:solidFill>
                  <a:srgbClr val="FFFFFF"/>
                </a:solidFill>
              </a14:hiddenFill>
            </a:ext>
          </a:extLst>
        </p:spPr>
      </p:pic>
      <p:sp>
        <p:nvSpPr>
          <p:cNvPr id="22" name="Textfeld 21"/>
          <p:cNvSpPr txBox="1"/>
          <p:nvPr/>
        </p:nvSpPr>
        <p:spPr>
          <a:xfrm>
            <a:off x="3293445" y="3717032"/>
            <a:ext cx="1656185" cy="369332"/>
          </a:xfrm>
          <a:prstGeom prst="rect">
            <a:avLst/>
          </a:prstGeom>
          <a:noFill/>
        </p:spPr>
        <p:txBody>
          <a:bodyPr wrap="square" rtlCol="0">
            <a:spAutoFit/>
          </a:bodyPr>
          <a:lstStyle/>
          <a:p>
            <a:r>
              <a:rPr lang="de-DE" b="1" dirty="0" smtClean="0"/>
              <a:t>Umgebung</a:t>
            </a:r>
            <a:r>
              <a:rPr lang="en-GB" b="1" dirty="0" smtClean="0"/>
              <a:t>:</a:t>
            </a:r>
            <a:endParaRPr lang="de-DE" sz="1400" b="1" dirty="0"/>
          </a:p>
        </p:txBody>
      </p:sp>
      <p:sp>
        <p:nvSpPr>
          <p:cNvPr id="23" name="Textfeld 22"/>
          <p:cNvSpPr txBox="1"/>
          <p:nvPr/>
        </p:nvSpPr>
        <p:spPr>
          <a:xfrm>
            <a:off x="1997301" y="3505493"/>
            <a:ext cx="1287532" cy="738664"/>
          </a:xfrm>
          <a:prstGeom prst="rect">
            <a:avLst/>
          </a:prstGeom>
          <a:noFill/>
        </p:spPr>
        <p:txBody>
          <a:bodyPr wrap="none" rtlCol="0">
            <a:spAutoFit/>
          </a:bodyPr>
          <a:lstStyle/>
          <a:p>
            <a:r>
              <a:rPr lang="de-DE" sz="1400" b="1" dirty="0" smtClean="0">
                <a:solidFill>
                  <a:schemeClr val="accent6"/>
                </a:solidFill>
              </a:rPr>
              <a:t>System </a:t>
            </a:r>
          </a:p>
          <a:p>
            <a:r>
              <a:rPr lang="de-DE" sz="1400" b="1" dirty="0" smtClean="0">
                <a:solidFill>
                  <a:schemeClr val="accent6"/>
                </a:solidFill>
              </a:rPr>
              <a:t>vereinfachen</a:t>
            </a:r>
            <a:br>
              <a:rPr lang="de-DE" sz="1400" b="1" dirty="0" smtClean="0">
                <a:solidFill>
                  <a:schemeClr val="accent6"/>
                </a:solidFill>
              </a:rPr>
            </a:br>
            <a:r>
              <a:rPr lang="de-DE" sz="1400" b="1" dirty="0" smtClean="0">
                <a:solidFill>
                  <a:schemeClr val="accent6"/>
                </a:solidFill>
              </a:rPr>
              <a:t>Refactoring</a:t>
            </a:r>
            <a:endParaRPr lang="de-DE" b="1" dirty="0">
              <a:solidFill>
                <a:schemeClr val="accent6"/>
              </a:solidFill>
            </a:endParaRPr>
          </a:p>
        </p:txBody>
      </p:sp>
      <p:sp>
        <p:nvSpPr>
          <p:cNvPr id="26" name="Textfeld 25"/>
          <p:cNvSpPr txBox="1"/>
          <p:nvPr/>
        </p:nvSpPr>
        <p:spPr>
          <a:xfrm>
            <a:off x="5364088" y="3404651"/>
            <a:ext cx="1440160" cy="954107"/>
          </a:xfrm>
          <a:prstGeom prst="rect">
            <a:avLst/>
          </a:prstGeom>
          <a:noFill/>
        </p:spPr>
        <p:txBody>
          <a:bodyPr wrap="square" rtlCol="0">
            <a:spAutoFit/>
          </a:bodyPr>
          <a:lstStyle/>
          <a:p>
            <a:r>
              <a:rPr lang="de-DE" sz="1400" b="1" dirty="0" smtClean="0">
                <a:solidFill>
                  <a:schemeClr val="accent6"/>
                </a:solidFill>
              </a:rPr>
              <a:t>Verbesserte Code-Struktur erreicht ohne Seiteneffekte</a:t>
            </a:r>
          </a:p>
        </p:txBody>
      </p:sp>
      <p:sp>
        <p:nvSpPr>
          <p:cNvPr id="27" name="Textfeld 26"/>
          <p:cNvSpPr txBox="1"/>
          <p:nvPr/>
        </p:nvSpPr>
        <p:spPr>
          <a:xfrm>
            <a:off x="7092280" y="4130496"/>
            <a:ext cx="1755710" cy="307777"/>
          </a:xfrm>
          <a:prstGeom prst="rect">
            <a:avLst/>
          </a:prstGeom>
          <a:noFill/>
        </p:spPr>
        <p:txBody>
          <a:bodyPr wrap="square" rtlCol="0">
            <a:spAutoFit/>
          </a:bodyPr>
          <a:lstStyle/>
          <a:p>
            <a:r>
              <a:rPr lang="de-DE" sz="1400" b="1" dirty="0" smtClean="0">
                <a:solidFill>
                  <a:schemeClr val="accent6"/>
                </a:solidFill>
              </a:rPr>
              <a:t>In einem Sprinttag</a:t>
            </a:r>
          </a:p>
        </p:txBody>
      </p:sp>
      <p:sp>
        <p:nvSpPr>
          <p:cNvPr id="28" name="Textfeld 27"/>
          <p:cNvSpPr txBox="1"/>
          <p:nvPr/>
        </p:nvSpPr>
        <p:spPr>
          <a:xfrm>
            <a:off x="3284833" y="3996545"/>
            <a:ext cx="1656185" cy="738664"/>
          </a:xfrm>
          <a:prstGeom prst="rect">
            <a:avLst/>
          </a:prstGeom>
          <a:noFill/>
        </p:spPr>
        <p:txBody>
          <a:bodyPr wrap="square" rtlCol="0">
            <a:spAutoFit/>
          </a:bodyPr>
          <a:lstStyle/>
          <a:p>
            <a:r>
              <a:rPr lang="de-DE" sz="1400" b="1" dirty="0" smtClean="0">
                <a:solidFill>
                  <a:schemeClr val="accent6"/>
                </a:solidFill>
              </a:rPr>
              <a:t>System &gt; 200 FTE Implementierung</a:t>
            </a:r>
            <a:endParaRPr lang="de-DE" sz="1400" b="1" dirty="0">
              <a:solidFill>
                <a:schemeClr val="accent6"/>
              </a:solidFill>
            </a:endParaRPr>
          </a:p>
        </p:txBody>
      </p:sp>
      <p:sp>
        <p:nvSpPr>
          <p:cNvPr id="2" name="Titel 1"/>
          <p:cNvSpPr>
            <a:spLocks noGrp="1"/>
          </p:cNvSpPr>
          <p:nvPr>
            <p:ph type="title"/>
          </p:nvPr>
        </p:nvSpPr>
        <p:spPr/>
        <p:txBody>
          <a:bodyPr/>
          <a:lstStyle/>
          <a:p>
            <a:r>
              <a:rPr lang="de-DE" dirty="0" smtClean="0"/>
              <a:t>Koordiniertes und geplantes </a:t>
            </a:r>
            <a:r>
              <a:rPr lang="de-DE" dirty="0" err="1" smtClean="0"/>
              <a:t>Refactoring</a:t>
            </a:r>
            <a:endParaRPr lang="de-DE" dirty="0"/>
          </a:p>
        </p:txBody>
      </p:sp>
    </p:spTree>
    <p:extLst>
      <p:ext uri="{BB962C8B-B14F-4D97-AF65-F5344CB8AC3E}">
        <p14:creationId xmlns:p14="http://schemas.microsoft.com/office/powerpoint/2010/main" val="3312516809"/>
      </p:ext>
    </p:extLst>
  </p:cSld>
  <p:clrMapOvr>
    <a:masterClrMapping/>
  </p:clrMapOvr>
  <p:transition spd="slow" advTm="7437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GB" dirty="0" smtClean="0"/>
              <a:t>1</a:t>
            </a:r>
            <a:endParaRPr lang="en-GB" dirty="0"/>
          </a:p>
        </p:txBody>
      </p:sp>
      <p:sp>
        <p:nvSpPr>
          <p:cNvPr id="3" name="Titel 2"/>
          <p:cNvSpPr>
            <a:spLocks noGrp="1"/>
          </p:cNvSpPr>
          <p:nvPr>
            <p:ph type="title"/>
          </p:nvPr>
        </p:nvSpPr>
        <p:spPr/>
        <p:txBody>
          <a:bodyPr/>
          <a:lstStyle/>
          <a:p>
            <a:r>
              <a:rPr lang="en-GB" dirty="0" smtClean="0"/>
              <a:t>Das </a:t>
            </a:r>
            <a:r>
              <a:rPr lang="de-DE" dirty="0" smtClean="0"/>
              <a:t>Projekt</a:t>
            </a:r>
            <a:r>
              <a:rPr lang="en-GB" dirty="0" smtClean="0"/>
              <a:t> Wasabi</a:t>
            </a:r>
            <a:endParaRPr lang="en-GB" dirty="0"/>
          </a:p>
        </p:txBody>
      </p:sp>
    </p:spTree>
    <p:extLst>
      <p:ext uri="{BB962C8B-B14F-4D97-AF65-F5344CB8AC3E}">
        <p14:creationId xmlns:p14="http://schemas.microsoft.com/office/powerpoint/2010/main" val="171417616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Sicherheitsnetz durch gute Testbarkeit</a:t>
            </a:r>
            <a:endParaRPr lang="de-DE"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484784"/>
            <a:ext cx="7499350" cy="3101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90" t="1" r="541" b="14548"/>
          <a:stretch/>
        </p:blipFill>
        <p:spPr bwMode="auto">
          <a:xfrm>
            <a:off x="1539240" y="5085185"/>
            <a:ext cx="6050280" cy="317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 3"/>
          <p:cNvSpPr/>
          <p:nvPr/>
        </p:nvSpPr>
        <p:spPr>
          <a:xfrm>
            <a:off x="3995936" y="5903747"/>
            <a:ext cx="4572000" cy="523220"/>
          </a:xfrm>
          <a:prstGeom prst="rect">
            <a:avLst/>
          </a:prstGeom>
        </p:spPr>
        <p:txBody>
          <a:bodyPr>
            <a:spAutoFit/>
          </a:bodyPr>
          <a:lstStyle/>
          <a:p>
            <a:r>
              <a:rPr lang="de-DE" sz="1400" dirty="0">
                <a:hlinkClick r:id="rId4"/>
              </a:rPr>
              <a:t>https://</a:t>
            </a:r>
            <a:r>
              <a:rPr lang="de-DE" sz="1400" dirty="0" smtClean="0">
                <a:hlinkClick r:id="rId4"/>
              </a:rPr>
              <a:t>github.com/camunda/camunda-bpm-fluent-testing</a:t>
            </a:r>
            <a:endParaRPr lang="de-DE" sz="1400" dirty="0" smtClean="0"/>
          </a:p>
          <a:p>
            <a:r>
              <a:rPr lang="de-DE" sz="1400" dirty="0">
                <a:hlinkClick r:id="rId5"/>
              </a:rPr>
              <a:t>https://</a:t>
            </a:r>
            <a:r>
              <a:rPr lang="de-DE" sz="1400" dirty="0" smtClean="0">
                <a:hlinkClick r:id="rId5"/>
              </a:rPr>
              <a:t>github.com/sistar/camunda-fox-demo-app-oc</a:t>
            </a:r>
            <a:endParaRPr lang="en-GB" sz="1400" dirty="0"/>
          </a:p>
        </p:txBody>
      </p:sp>
    </p:spTree>
    <p:extLst>
      <p:ext uri="{BB962C8B-B14F-4D97-AF65-F5344CB8AC3E}">
        <p14:creationId xmlns:p14="http://schemas.microsoft.com/office/powerpoint/2010/main" val="5863281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Test Strategie</a:t>
            </a:r>
            <a:endParaRPr lang="de-DE" dirty="0"/>
          </a:p>
        </p:txBody>
      </p:sp>
      <p:sp>
        <p:nvSpPr>
          <p:cNvPr id="3" name="Inhaltsplatzhalter 2"/>
          <p:cNvSpPr>
            <a:spLocks noGrp="1"/>
          </p:cNvSpPr>
          <p:nvPr>
            <p:ph idx="1"/>
          </p:nvPr>
        </p:nvSpPr>
        <p:spPr/>
        <p:txBody>
          <a:bodyPr/>
          <a:lstStyle/>
          <a:p>
            <a:r>
              <a:rPr lang="de-DE" dirty="0" smtClean="0"/>
              <a:t>Fokussierung </a:t>
            </a:r>
            <a:r>
              <a:rPr lang="de-DE" b="1" dirty="0" smtClean="0"/>
              <a:t>auf </a:t>
            </a:r>
            <a:r>
              <a:rPr lang="de-DE" i="1" dirty="0" smtClean="0">
                <a:solidFill>
                  <a:schemeClr val="accent6">
                    <a:lumMod val="75000"/>
                  </a:schemeClr>
                </a:solidFill>
              </a:rPr>
              <a:t>S</a:t>
            </a:r>
            <a:r>
              <a:rPr lang="de-DE" b="1" i="1" dirty="0" smtClean="0">
                <a:solidFill>
                  <a:schemeClr val="accent6">
                    <a:lumMod val="75000"/>
                  </a:schemeClr>
                </a:solidFill>
              </a:rPr>
              <a:t>ingle item </a:t>
            </a:r>
            <a:r>
              <a:rPr lang="de-DE" b="1" i="1" dirty="0" err="1" smtClean="0">
                <a:solidFill>
                  <a:schemeClr val="accent6">
                    <a:lumMod val="75000"/>
                  </a:schemeClr>
                </a:solidFill>
              </a:rPr>
              <a:t>under</a:t>
            </a:r>
            <a:r>
              <a:rPr lang="de-DE" b="1" i="1" dirty="0" smtClean="0">
                <a:solidFill>
                  <a:schemeClr val="accent6">
                    <a:lumMod val="75000"/>
                  </a:schemeClr>
                </a:solidFill>
              </a:rPr>
              <a:t> </a:t>
            </a:r>
            <a:r>
              <a:rPr lang="de-DE" b="1" i="1" dirty="0" err="1" smtClean="0">
                <a:solidFill>
                  <a:schemeClr val="accent6">
                    <a:lumMod val="75000"/>
                  </a:schemeClr>
                </a:solidFill>
              </a:rPr>
              <a:t>test</a:t>
            </a:r>
            <a:endParaRPr lang="de-DE" b="1" i="1" dirty="0" smtClean="0">
              <a:solidFill>
                <a:schemeClr val="accent6">
                  <a:lumMod val="75000"/>
                </a:schemeClr>
              </a:solidFill>
            </a:endParaRPr>
          </a:p>
          <a:p>
            <a:r>
              <a:rPr lang="de-DE" b="1" dirty="0" smtClean="0"/>
              <a:t>Maximierung der </a:t>
            </a:r>
            <a:r>
              <a:rPr lang="de-DE" i="1" dirty="0" err="1">
                <a:solidFill>
                  <a:schemeClr val="accent6">
                    <a:lumMod val="75000"/>
                  </a:schemeClr>
                </a:solidFill>
              </a:rPr>
              <a:t>C</a:t>
            </a:r>
            <a:r>
              <a:rPr lang="de-DE" b="1" i="1" dirty="0" err="1" smtClean="0">
                <a:solidFill>
                  <a:schemeClr val="accent6">
                    <a:lumMod val="75000"/>
                  </a:schemeClr>
                </a:solidFill>
              </a:rPr>
              <a:t>overage</a:t>
            </a:r>
            <a:r>
              <a:rPr lang="de-DE" b="1" dirty="0" smtClean="0">
                <a:solidFill>
                  <a:schemeClr val="accent6">
                    <a:lumMod val="75000"/>
                  </a:schemeClr>
                </a:solidFill>
              </a:rPr>
              <a:t> </a:t>
            </a:r>
            <a:r>
              <a:rPr lang="de-DE" b="1" dirty="0" err="1" smtClean="0">
                <a:solidFill>
                  <a:schemeClr val="accent6">
                    <a:lumMod val="75000"/>
                  </a:schemeClr>
                </a:solidFill>
              </a:rPr>
              <a:t>of</a:t>
            </a:r>
            <a:r>
              <a:rPr lang="de-DE" b="1" dirty="0" smtClean="0">
                <a:solidFill>
                  <a:schemeClr val="accent6">
                    <a:lumMod val="75000"/>
                  </a:schemeClr>
                </a:solidFill>
              </a:rPr>
              <a:t> </a:t>
            </a:r>
            <a:r>
              <a:rPr lang="de-DE" b="1" i="1" dirty="0" smtClean="0">
                <a:solidFill>
                  <a:schemeClr val="accent6">
                    <a:lumMod val="75000"/>
                  </a:schemeClr>
                </a:solidFill>
              </a:rPr>
              <a:t>item </a:t>
            </a:r>
            <a:r>
              <a:rPr lang="de-DE" b="1" i="1" dirty="0" err="1" smtClean="0">
                <a:solidFill>
                  <a:schemeClr val="accent6">
                    <a:lumMod val="75000"/>
                  </a:schemeClr>
                </a:solidFill>
              </a:rPr>
              <a:t>under</a:t>
            </a:r>
            <a:r>
              <a:rPr lang="de-DE" b="1" i="1" dirty="0" smtClean="0">
                <a:solidFill>
                  <a:schemeClr val="accent6">
                    <a:lumMod val="75000"/>
                  </a:schemeClr>
                </a:solidFill>
              </a:rPr>
              <a:t> </a:t>
            </a:r>
            <a:r>
              <a:rPr lang="de-DE" b="1" i="1" dirty="0" err="1" smtClean="0">
                <a:solidFill>
                  <a:schemeClr val="accent6">
                    <a:lumMod val="75000"/>
                  </a:schemeClr>
                </a:solidFill>
              </a:rPr>
              <a:t>test</a:t>
            </a:r>
            <a:endParaRPr lang="de-DE" b="1" i="1" dirty="0" smtClean="0">
              <a:solidFill>
                <a:schemeClr val="accent6">
                  <a:lumMod val="75000"/>
                </a:schemeClr>
              </a:solidFill>
            </a:endParaRPr>
          </a:p>
          <a:p>
            <a:r>
              <a:rPr lang="de-DE" b="1" dirty="0" smtClean="0"/>
              <a:t>Starten mit </a:t>
            </a:r>
            <a:r>
              <a:rPr lang="de-DE" b="1" i="1" dirty="0" smtClean="0">
                <a:solidFill>
                  <a:schemeClr val="accent6">
                    <a:lumMod val="75000"/>
                  </a:schemeClr>
                </a:solidFill>
              </a:rPr>
              <a:t>Happy Path Test</a:t>
            </a:r>
          </a:p>
          <a:p>
            <a:endParaRPr lang="de-DE" i="1" dirty="0">
              <a:solidFill>
                <a:schemeClr val="accent6">
                  <a:lumMod val="75000"/>
                </a:schemeClr>
              </a:solidFill>
            </a:endParaRPr>
          </a:p>
          <a:p>
            <a:r>
              <a:rPr lang="de-DE" dirty="0" smtClean="0"/>
              <a:t>Testtypen</a:t>
            </a:r>
          </a:p>
          <a:p>
            <a:pPr lvl="1"/>
            <a:r>
              <a:rPr lang="de-DE" dirty="0" smtClean="0"/>
              <a:t>End-2-End-Tests (Gesamtprozesse)</a:t>
            </a:r>
          </a:p>
          <a:p>
            <a:pPr lvl="1"/>
            <a:r>
              <a:rPr lang="de-DE" dirty="0" smtClean="0"/>
              <a:t>Integrationstests (Services, Prozesslogik)</a:t>
            </a:r>
          </a:p>
          <a:p>
            <a:pPr lvl="1"/>
            <a:r>
              <a:rPr lang="de-DE" dirty="0" smtClean="0"/>
              <a:t>Unit-Tests (Klassen, Code, Geschäftslogik)</a:t>
            </a:r>
            <a:endParaRPr lang="de-DE"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2768831"/>
            <a:ext cx="1506081" cy="66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6771" y="3875180"/>
            <a:ext cx="718036" cy="80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4830716"/>
            <a:ext cx="1033637" cy="114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s://encrypted-tbn3.google.com/images?q=tbn:ANd9GcTOR6WBYmMXwb9RFUD1zL_iVfNGtJdxqaXS1ro-lCqt1O-5nx1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1646" y="4678460"/>
            <a:ext cx="1087348" cy="108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306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39" y="2403868"/>
            <a:ext cx="8553522" cy="2177260"/>
          </a:xfrm>
          <a:prstGeom prst="rect">
            <a:avLst/>
          </a:prstGeom>
        </p:spPr>
      </p:pic>
      <p:sp>
        <p:nvSpPr>
          <p:cNvPr id="2" name="Titel 1"/>
          <p:cNvSpPr>
            <a:spLocks noGrp="1"/>
          </p:cNvSpPr>
          <p:nvPr>
            <p:ph type="title"/>
          </p:nvPr>
        </p:nvSpPr>
        <p:spPr/>
        <p:txBody>
          <a:bodyPr/>
          <a:lstStyle/>
          <a:p>
            <a:r>
              <a:rPr lang="de-DE" dirty="0" smtClean="0"/>
              <a:t>Alle Qualitäten sind erstrebenswert…</a:t>
            </a:r>
            <a:endParaRPr lang="de-DE" dirty="0"/>
          </a:p>
        </p:txBody>
      </p:sp>
    </p:spTree>
    <p:extLst>
      <p:ext uri="{BB962C8B-B14F-4D97-AF65-F5344CB8AC3E}">
        <p14:creationId xmlns:p14="http://schemas.microsoft.com/office/powerpoint/2010/main" val="764841137"/>
      </p:ext>
    </p:extLst>
  </p:cSld>
  <p:clrMapOvr>
    <a:masterClrMapping/>
  </p:clrMapOvr>
  <p:transition spd="slow" advTm="42913"/>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l="293" t="4456" r="723" b="4700"/>
          <a:stretch/>
        </p:blipFill>
        <p:spPr>
          <a:xfrm>
            <a:off x="615648" y="2636912"/>
            <a:ext cx="3706368" cy="2267712"/>
          </a:xfrm>
          <a:prstGeom prst="rect">
            <a:avLst/>
          </a:prstGeom>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660" r="17945"/>
          <a:stretch/>
        </p:blipFill>
        <p:spPr bwMode="auto">
          <a:xfrm>
            <a:off x="4826072" y="2641672"/>
            <a:ext cx="3706368" cy="225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smtClean="0"/>
              <a:t>…aber Kompromisse sind unvermeidbar!</a:t>
            </a:r>
            <a:endParaRPr lang="de-DE" dirty="0"/>
          </a:p>
        </p:txBody>
      </p:sp>
    </p:spTree>
    <p:extLst>
      <p:ext uri="{BB962C8B-B14F-4D97-AF65-F5344CB8AC3E}">
        <p14:creationId xmlns:p14="http://schemas.microsoft.com/office/powerpoint/2010/main" val="432778207"/>
      </p:ext>
    </p:extLst>
  </p:cSld>
  <p:clrMapOvr>
    <a:masterClrMapping/>
  </p:clrMapOvr>
  <p:transition spd="slow" advTm="24141"/>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Sensitivity Points</a:t>
            </a:r>
            <a:endParaRPr lang="en-GB" dirty="0"/>
          </a:p>
        </p:txBody>
      </p:sp>
      <p:graphicFrame>
        <p:nvGraphicFramePr>
          <p:cNvPr id="6" name="Diagramm 5"/>
          <p:cNvGraphicFramePr/>
          <p:nvPr>
            <p:extLst>
              <p:ext uri="{D42A27DB-BD31-4B8C-83A1-F6EECF244321}">
                <p14:modId xmlns:p14="http://schemas.microsoft.com/office/powerpoint/2010/main" val="3311647738"/>
              </p:ext>
            </p:extLst>
          </p:nvPr>
        </p:nvGraphicFramePr>
        <p:xfrm>
          <a:off x="683568" y="1556792"/>
          <a:ext cx="7776864"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793263"/>
      </p:ext>
    </p:extLst>
  </p:cSld>
  <p:clrMapOvr>
    <a:masterClrMapping/>
  </p:clrMapOvr>
  <p:transition spd="slow" advTm="42513"/>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GB" dirty="0" smtClean="0"/>
              <a:t>3</a:t>
            </a:r>
            <a:endParaRPr lang="en-GB" dirty="0"/>
          </a:p>
        </p:txBody>
      </p:sp>
      <p:sp>
        <p:nvSpPr>
          <p:cNvPr id="3" name="Titel 2"/>
          <p:cNvSpPr>
            <a:spLocks noGrp="1"/>
          </p:cNvSpPr>
          <p:nvPr>
            <p:ph type="title"/>
          </p:nvPr>
        </p:nvSpPr>
        <p:spPr/>
        <p:txBody>
          <a:bodyPr/>
          <a:lstStyle/>
          <a:p>
            <a:r>
              <a:rPr lang="de-DE" dirty="0" smtClean="0"/>
              <a:t>Fazit</a:t>
            </a:r>
            <a:endParaRPr lang="de-DE" dirty="0"/>
          </a:p>
        </p:txBody>
      </p:sp>
    </p:spTree>
    <p:extLst>
      <p:ext uri="{BB962C8B-B14F-4D97-AF65-F5344CB8AC3E}">
        <p14:creationId xmlns:p14="http://schemas.microsoft.com/office/powerpoint/2010/main" val="47429412"/>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 zur Plattformauswahl</a:t>
            </a:r>
            <a:endParaRPr lang="de-DE" dirty="0"/>
          </a:p>
        </p:txBody>
      </p:sp>
      <p:cxnSp>
        <p:nvCxnSpPr>
          <p:cNvPr id="3" name="Gerade Verbindung 2"/>
          <p:cNvCxnSpPr/>
          <p:nvPr/>
        </p:nvCxnSpPr>
        <p:spPr>
          <a:xfrm>
            <a:off x="1192028" y="2190370"/>
            <a:ext cx="0" cy="1528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Gerade Verbindung 3"/>
          <p:cNvCxnSpPr>
            <a:endCxn id="10" idx="2"/>
          </p:cNvCxnSpPr>
          <p:nvPr/>
        </p:nvCxnSpPr>
        <p:spPr>
          <a:xfrm flipV="1">
            <a:off x="1192028" y="3718772"/>
            <a:ext cx="2295690"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2056124" y="3944089"/>
            <a:ext cx="418000" cy="276999"/>
          </a:xfrm>
          <a:prstGeom prst="rect">
            <a:avLst/>
          </a:prstGeom>
          <a:solidFill>
            <a:schemeClr val="bg1"/>
          </a:solidFill>
        </p:spPr>
        <p:txBody>
          <a:bodyPr wrap="none" rtlCol="0">
            <a:spAutoFit/>
          </a:bodyPr>
          <a:lstStyle/>
          <a:p>
            <a:r>
              <a:rPr lang="de-DE" sz="1200" dirty="0" smtClean="0"/>
              <a:t>Zeit</a:t>
            </a:r>
            <a:endParaRPr lang="de-DE" dirty="0"/>
          </a:p>
        </p:txBody>
      </p:sp>
      <p:cxnSp>
        <p:nvCxnSpPr>
          <p:cNvPr id="6" name="Gerade Verbindung mit Pfeil 5"/>
          <p:cNvCxnSpPr/>
          <p:nvPr/>
        </p:nvCxnSpPr>
        <p:spPr>
          <a:xfrm>
            <a:off x="1192028" y="3966155"/>
            <a:ext cx="237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p:cNvCxnSpPr/>
          <p:nvPr/>
        </p:nvCxnSpPr>
        <p:spPr>
          <a:xfrm flipV="1">
            <a:off x="1048012" y="2081173"/>
            <a:ext cx="0" cy="18536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useBgFill="1">
        <p:nvSpPr>
          <p:cNvPr id="8" name="Textfeld 7"/>
          <p:cNvSpPr txBox="1"/>
          <p:nvPr/>
        </p:nvSpPr>
        <p:spPr>
          <a:xfrm rot="16200000">
            <a:off x="311747" y="2959978"/>
            <a:ext cx="1029449" cy="276999"/>
          </a:xfrm>
          <a:prstGeom prst="rect">
            <a:avLst/>
          </a:prstGeom>
        </p:spPr>
        <p:txBody>
          <a:bodyPr wrap="none" rtlCol="0">
            <a:spAutoFit/>
          </a:bodyPr>
          <a:lstStyle/>
          <a:p>
            <a:r>
              <a:rPr lang="de-DE" sz="1200" dirty="0" smtClean="0"/>
              <a:t>Produktivität</a:t>
            </a:r>
            <a:endParaRPr lang="de-DE" sz="1400" dirty="0"/>
          </a:p>
        </p:txBody>
      </p:sp>
      <p:sp>
        <p:nvSpPr>
          <p:cNvPr id="9" name="Freihandform 8"/>
          <p:cNvSpPr/>
          <p:nvPr/>
        </p:nvSpPr>
        <p:spPr>
          <a:xfrm>
            <a:off x="1192028" y="2190370"/>
            <a:ext cx="2304256" cy="1528402"/>
          </a:xfrm>
          <a:custGeom>
            <a:avLst/>
            <a:gdLst>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590" h="2048719">
                <a:moveTo>
                  <a:pt x="0" y="0"/>
                </a:moveTo>
                <a:cubicBezTo>
                  <a:pt x="829519" y="1361954"/>
                  <a:pt x="1566441" y="1508567"/>
                  <a:pt x="3113590" y="1689904"/>
                </a:cubicBezTo>
                <a:lnTo>
                  <a:pt x="3102016" y="2048719"/>
                </a:lnTo>
                <a:lnTo>
                  <a:pt x="0" y="20371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ihandform 9"/>
          <p:cNvSpPr/>
          <p:nvPr/>
        </p:nvSpPr>
        <p:spPr>
          <a:xfrm>
            <a:off x="1192028" y="2700533"/>
            <a:ext cx="2304256" cy="1018239"/>
          </a:xfrm>
          <a:custGeom>
            <a:avLst/>
            <a:gdLst>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879676"/>
              <a:gd name="connsiteX1" fmla="*/ 3113590 w 3113590"/>
              <a:gd name="connsiteY1" fmla="*/ 520861 h 879676"/>
              <a:gd name="connsiteX2" fmla="*/ 3102016 w 3113590"/>
              <a:gd name="connsiteY2" fmla="*/ 879676 h 879676"/>
              <a:gd name="connsiteX3" fmla="*/ 0 w 3113590"/>
              <a:gd name="connsiteY3" fmla="*/ 868101 h 879676"/>
              <a:gd name="connsiteX4" fmla="*/ 0 w 3113590"/>
              <a:gd name="connsiteY4" fmla="*/ 0 h 879676"/>
              <a:gd name="connsiteX0" fmla="*/ 0 w 3113590"/>
              <a:gd name="connsiteY0" fmla="*/ 312331 h 1192007"/>
              <a:gd name="connsiteX1" fmla="*/ 3113590 w 3113590"/>
              <a:gd name="connsiteY1" fmla="*/ 833192 h 1192007"/>
              <a:gd name="connsiteX2" fmla="*/ 3102016 w 3113590"/>
              <a:gd name="connsiteY2" fmla="*/ 1192007 h 1192007"/>
              <a:gd name="connsiteX3" fmla="*/ 0 w 3113590"/>
              <a:gd name="connsiteY3" fmla="*/ 1180432 h 1192007"/>
              <a:gd name="connsiteX4" fmla="*/ 0 w 3113590"/>
              <a:gd name="connsiteY4" fmla="*/ 312331 h 1192007"/>
              <a:gd name="connsiteX0" fmla="*/ 11575 w 3113590"/>
              <a:gd name="connsiteY0" fmla="*/ 469740 h 712809"/>
              <a:gd name="connsiteX1" fmla="*/ 3113590 w 3113590"/>
              <a:gd name="connsiteY1" fmla="*/ 353994 h 712809"/>
              <a:gd name="connsiteX2" fmla="*/ 3102016 w 3113590"/>
              <a:gd name="connsiteY2" fmla="*/ 712809 h 712809"/>
              <a:gd name="connsiteX3" fmla="*/ 0 w 3113590"/>
              <a:gd name="connsiteY3" fmla="*/ 701234 h 712809"/>
              <a:gd name="connsiteX4" fmla="*/ 11575 w 3113590"/>
              <a:gd name="connsiteY4" fmla="*/ 469740 h 712809"/>
              <a:gd name="connsiteX0" fmla="*/ 11575 w 3102016"/>
              <a:gd name="connsiteY0" fmla="*/ 1109514 h 1352583"/>
              <a:gd name="connsiteX1" fmla="*/ 2939970 w 3102016"/>
              <a:gd name="connsiteY1" fmla="*/ 44644 h 1352583"/>
              <a:gd name="connsiteX2" fmla="*/ 3102016 w 3102016"/>
              <a:gd name="connsiteY2" fmla="*/ 1352583 h 1352583"/>
              <a:gd name="connsiteX3" fmla="*/ 0 w 3102016"/>
              <a:gd name="connsiteY3" fmla="*/ 1341008 h 1352583"/>
              <a:gd name="connsiteX4" fmla="*/ 11575 w 3102016"/>
              <a:gd name="connsiteY4" fmla="*/ 1109514 h 1352583"/>
              <a:gd name="connsiteX0" fmla="*/ 11575 w 3102016"/>
              <a:gd name="connsiteY0" fmla="*/ 1064870 h 1307939"/>
              <a:gd name="connsiteX1" fmla="*/ 2939970 w 3102016"/>
              <a:gd name="connsiteY1" fmla="*/ 0 h 1307939"/>
              <a:gd name="connsiteX2" fmla="*/ 3102016 w 3102016"/>
              <a:gd name="connsiteY2" fmla="*/ 1307939 h 1307939"/>
              <a:gd name="connsiteX3" fmla="*/ 0 w 3102016"/>
              <a:gd name="connsiteY3" fmla="*/ 1296364 h 1307939"/>
              <a:gd name="connsiteX4" fmla="*/ 11575 w 3102016"/>
              <a:gd name="connsiteY4" fmla="*/ 1064870 h 1307939"/>
              <a:gd name="connsiteX0" fmla="*/ 11575 w 3113590"/>
              <a:gd name="connsiteY0" fmla="*/ 1145893 h 1388962"/>
              <a:gd name="connsiteX1" fmla="*/ 3113590 w 3113590"/>
              <a:gd name="connsiteY1" fmla="*/ 0 h 1388962"/>
              <a:gd name="connsiteX2" fmla="*/ 3102016 w 3113590"/>
              <a:gd name="connsiteY2" fmla="*/ 1388962 h 1388962"/>
              <a:gd name="connsiteX3" fmla="*/ 0 w 3113590"/>
              <a:gd name="connsiteY3" fmla="*/ 1377387 h 1388962"/>
              <a:gd name="connsiteX4" fmla="*/ 11575 w 3113590"/>
              <a:gd name="connsiteY4" fmla="*/ 1145893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590" h="1388962">
                <a:moveTo>
                  <a:pt x="11575" y="1145893"/>
                </a:moveTo>
                <a:cubicBezTo>
                  <a:pt x="1107311" y="273933"/>
                  <a:pt x="1867383" y="270076"/>
                  <a:pt x="3113590" y="0"/>
                </a:cubicBezTo>
                <a:lnTo>
                  <a:pt x="3102016" y="1388962"/>
                </a:lnTo>
                <a:lnTo>
                  <a:pt x="0" y="1377387"/>
                </a:lnTo>
                <a:lnTo>
                  <a:pt x="11575" y="1145893"/>
                </a:lnTo>
                <a:close/>
              </a:path>
            </a:pathLst>
          </a:custGeom>
          <a:solidFill>
            <a:srgbClr val="92D05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1" name="Rechteck 10"/>
          <p:cNvSpPr/>
          <p:nvPr/>
        </p:nvSpPr>
        <p:spPr>
          <a:xfrm>
            <a:off x="1771430" y="4840230"/>
            <a:ext cx="284694" cy="15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1771430" y="5128262"/>
            <a:ext cx="284694" cy="1527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p:cNvSpPr txBox="1"/>
          <p:nvPr/>
        </p:nvSpPr>
        <p:spPr>
          <a:xfrm>
            <a:off x="2068705" y="4695633"/>
            <a:ext cx="671979" cy="369332"/>
          </a:xfrm>
          <a:prstGeom prst="rect">
            <a:avLst/>
          </a:prstGeom>
          <a:noFill/>
        </p:spPr>
        <p:txBody>
          <a:bodyPr wrap="none" rtlCol="0">
            <a:spAutoFit/>
          </a:bodyPr>
          <a:lstStyle/>
          <a:p>
            <a:r>
              <a:rPr lang="en-GB" dirty="0" smtClean="0"/>
              <a:t>easy</a:t>
            </a:r>
            <a:endParaRPr lang="en-GB" dirty="0"/>
          </a:p>
        </p:txBody>
      </p:sp>
      <p:sp>
        <p:nvSpPr>
          <p:cNvPr id="14" name="Textfeld 13"/>
          <p:cNvSpPr txBox="1"/>
          <p:nvPr/>
        </p:nvSpPr>
        <p:spPr>
          <a:xfrm>
            <a:off x="2068705" y="4983665"/>
            <a:ext cx="851515" cy="369332"/>
          </a:xfrm>
          <a:prstGeom prst="rect">
            <a:avLst/>
          </a:prstGeom>
          <a:noFill/>
        </p:spPr>
        <p:txBody>
          <a:bodyPr wrap="none" rtlCol="0">
            <a:spAutoFit/>
          </a:bodyPr>
          <a:lstStyle/>
          <a:p>
            <a:r>
              <a:rPr lang="en-GB" dirty="0" smtClean="0"/>
              <a:t>simple</a:t>
            </a:r>
            <a:endParaRPr lang="en-GB" dirty="0"/>
          </a:p>
        </p:txBody>
      </p:sp>
      <p:graphicFrame>
        <p:nvGraphicFramePr>
          <p:cNvPr id="42" name="Diagramm 41"/>
          <p:cNvGraphicFramePr/>
          <p:nvPr>
            <p:extLst>
              <p:ext uri="{D42A27DB-BD31-4B8C-83A1-F6EECF244321}">
                <p14:modId xmlns:p14="http://schemas.microsoft.com/office/powerpoint/2010/main" val="979888222"/>
              </p:ext>
            </p:extLst>
          </p:nvPr>
        </p:nvGraphicFramePr>
        <p:xfrm>
          <a:off x="4572000" y="1630540"/>
          <a:ext cx="4140460" cy="4176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0483849"/>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6" descr="http://www.zeitnews.de/wp-content/uploads/2012/02/Zusammenarbeit-300x2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293" y="2685737"/>
            <a:ext cx="2857500" cy="2276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605473"/>
            <a:ext cx="1758324" cy="66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7105"/>
          <a:stretch/>
        </p:blipFill>
        <p:spPr bwMode="auto">
          <a:xfrm>
            <a:off x="1109856" y="4946698"/>
            <a:ext cx="2166000" cy="93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7972" y="5279126"/>
            <a:ext cx="24003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3034" y="2008298"/>
            <a:ext cx="11350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377" y="3444339"/>
            <a:ext cx="1897063"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descr="https://encrypted-tbn0.google.com/images?q=tbn:ANd9GcQhZqPw2by2mU168baGd0ityQ6NZoh2FFews31oKZsEfwNIhfc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0019" y="2910344"/>
            <a:ext cx="2689101" cy="1454760"/>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p:cNvSpPr>
            <a:spLocks noGrp="1"/>
          </p:cNvSpPr>
          <p:nvPr>
            <p:ph type="title"/>
          </p:nvPr>
        </p:nvSpPr>
        <p:spPr/>
        <p:txBody>
          <a:bodyPr/>
          <a:lstStyle/>
          <a:p>
            <a:r>
              <a:rPr lang="de-DE" dirty="0" smtClean="0"/>
              <a:t>Fazit zur Zusammenarbeit</a:t>
            </a:r>
            <a:endParaRPr lang="de-DE" dirty="0"/>
          </a:p>
        </p:txBody>
      </p:sp>
    </p:spTree>
    <p:extLst>
      <p:ext uri="{BB962C8B-B14F-4D97-AF65-F5344CB8AC3E}">
        <p14:creationId xmlns:p14="http://schemas.microsoft.com/office/powerpoint/2010/main" val="3836846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 zum Projekt</a:t>
            </a:r>
            <a:endParaRPr lang="de-DE"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1" y="3406564"/>
            <a:ext cx="1652270" cy="2593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Diagramm 3"/>
          <p:cNvGraphicFramePr/>
          <p:nvPr>
            <p:extLst>
              <p:ext uri="{D42A27DB-BD31-4B8C-83A1-F6EECF244321}">
                <p14:modId xmlns:p14="http://schemas.microsoft.com/office/powerpoint/2010/main" val="932183276"/>
              </p:ext>
            </p:extLst>
          </p:nvPr>
        </p:nvGraphicFramePr>
        <p:xfrm>
          <a:off x="467544" y="1027716"/>
          <a:ext cx="8208912" cy="26173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2" descr="courtesy of ESPN.co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5285" y="3501008"/>
            <a:ext cx="3309520" cy="240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93193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Vielen Dank! Fragen und Antworten?</a:t>
            </a:r>
            <a:endParaRPr lang="de-DE" dirty="0"/>
          </a:p>
        </p:txBody>
      </p:sp>
      <p:grpSp>
        <p:nvGrpSpPr>
          <p:cNvPr id="5" name="Gruppieren 14"/>
          <p:cNvGrpSpPr/>
          <p:nvPr/>
        </p:nvGrpSpPr>
        <p:grpSpPr>
          <a:xfrm>
            <a:off x="-3071866" y="3500438"/>
            <a:ext cx="2714644" cy="2714644"/>
            <a:chOff x="-3071866" y="3500438"/>
            <a:chExt cx="2714644" cy="2714644"/>
          </a:xfrm>
        </p:grpSpPr>
        <p:sp>
          <p:nvSpPr>
            <p:cNvPr id="6" name="Rechteck 4"/>
            <p:cNvSpPr/>
            <p:nvPr/>
          </p:nvSpPr>
          <p:spPr>
            <a:xfrm>
              <a:off x="-3071866" y="3500438"/>
              <a:ext cx="2714644" cy="27146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Design:</a:t>
              </a:r>
            </a:p>
            <a:p>
              <a:pPr marL="173038" indent="-173038">
                <a:buFont typeface="Arial" pitchFamily="34" charset="0"/>
                <a:buChar char="•"/>
              </a:pPr>
              <a:r>
                <a:rPr lang="de-DE" sz="1400" dirty="0" smtClean="0"/>
                <a:t>Das </a:t>
              </a:r>
              <a:r>
                <a:rPr lang="de-DE" sz="1400" b="1" dirty="0" smtClean="0"/>
                <a:t>Farbschema</a:t>
              </a:r>
              <a:r>
                <a:rPr lang="de-DE" sz="1400" dirty="0" smtClean="0"/>
                <a:t> ist im Design als „OC 2009“ hinterlegt.</a:t>
              </a:r>
            </a:p>
            <a:p>
              <a:pPr marL="173038" indent="-173038">
                <a:buFont typeface="Arial" pitchFamily="34" charset="0"/>
                <a:buChar char="•"/>
              </a:pPr>
              <a:r>
                <a:rPr lang="de-DE" sz="1400" dirty="0" smtClean="0"/>
                <a:t>Ebenso sind die </a:t>
              </a:r>
              <a:r>
                <a:rPr lang="de-DE" sz="1400" b="1" dirty="0" smtClean="0"/>
                <a:t>Schriftarten</a:t>
              </a:r>
              <a:r>
                <a:rPr lang="de-DE" sz="1400" dirty="0" smtClean="0"/>
                <a:t> als „OC 2009“ hinterlegt.</a:t>
              </a:r>
            </a:p>
            <a:p>
              <a:pPr marL="173038" indent="-173038">
                <a:buFont typeface="Arial" pitchFamily="34" charset="0"/>
                <a:buChar char="•"/>
              </a:pPr>
              <a:r>
                <a:rPr lang="de-DE" sz="1400" dirty="0" smtClean="0"/>
                <a:t>Die  Standardfarben sind:</a:t>
              </a:r>
            </a:p>
            <a:p>
              <a:r>
                <a:rPr lang="de-DE" sz="1400" dirty="0" smtClean="0"/>
                <a:t> </a:t>
              </a:r>
              <a:endParaRPr lang="de-DE" sz="1400" dirty="0"/>
            </a:p>
          </p:txBody>
        </p:sp>
        <p:sp>
          <p:nvSpPr>
            <p:cNvPr id="7" name="Rectangle 71"/>
            <p:cNvSpPr>
              <a:spLocks noChangeArrowheads="1"/>
            </p:cNvSpPr>
            <p:nvPr/>
          </p:nvSpPr>
          <p:spPr bwMode="auto">
            <a:xfrm>
              <a:off x="-1928858" y="5691206"/>
              <a:ext cx="382587" cy="381000"/>
            </a:xfrm>
            <a:prstGeom prst="rect">
              <a:avLst/>
            </a:prstGeom>
            <a:solidFill>
              <a:schemeClr val="accent4"/>
            </a:solidFill>
            <a:ln w="9525">
              <a:solidFill>
                <a:schemeClr val="tx2"/>
              </a:solidFill>
              <a:miter lim="800000"/>
              <a:headEnd/>
              <a:tailEnd/>
            </a:ln>
          </p:spPr>
          <p:txBody>
            <a:bodyPr wrap="none" anchor="ctr"/>
            <a:lstStyle/>
            <a:p>
              <a:pPr algn="ctr" eaLnBrk="0" hangingPunct="0"/>
              <a:r>
                <a:rPr lang="de-DE" sz="1600" b="0"/>
                <a:t> </a:t>
              </a:r>
            </a:p>
          </p:txBody>
        </p:sp>
        <p:sp>
          <p:nvSpPr>
            <p:cNvPr id="8" name="Rectangle 72"/>
            <p:cNvSpPr>
              <a:spLocks noChangeArrowheads="1"/>
            </p:cNvSpPr>
            <p:nvPr/>
          </p:nvSpPr>
          <p:spPr bwMode="auto">
            <a:xfrm>
              <a:off x="-1428792" y="5691206"/>
              <a:ext cx="381000" cy="381000"/>
            </a:xfrm>
            <a:prstGeom prst="rect">
              <a:avLst/>
            </a:prstGeom>
            <a:solidFill>
              <a:schemeClr val="accent6"/>
            </a:solidFill>
            <a:ln w="9525">
              <a:solidFill>
                <a:schemeClr val="tx2"/>
              </a:solidFill>
              <a:miter lim="800000"/>
              <a:headEnd/>
              <a:tailEnd/>
            </a:ln>
          </p:spPr>
          <p:txBody>
            <a:bodyPr wrap="none" anchor="ctr"/>
            <a:lstStyle/>
            <a:p>
              <a:pPr algn="ctr" eaLnBrk="0" hangingPunct="0"/>
              <a:r>
                <a:rPr lang="de-DE" sz="1600" b="0"/>
                <a:t> </a:t>
              </a:r>
            </a:p>
          </p:txBody>
        </p:sp>
        <p:sp>
          <p:nvSpPr>
            <p:cNvPr id="9" name="Rectangle 73"/>
            <p:cNvSpPr>
              <a:spLocks noChangeArrowheads="1"/>
            </p:cNvSpPr>
            <p:nvPr/>
          </p:nvSpPr>
          <p:spPr bwMode="auto">
            <a:xfrm>
              <a:off x="-2928990" y="5691206"/>
              <a:ext cx="381000" cy="381000"/>
            </a:xfrm>
            <a:prstGeom prst="rect">
              <a:avLst/>
            </a:prstGeom>
            <a:solidFill>
              <a:schemeClr val="tx1"/>
            </a:solidFill>
            <a:ln w="9525">
              <a:solidFill>
                <a:schemeClr val="tx2"/>
              </a:solidFill>
              <a:miter lim="800000"/>
              <a:headEnd/>
              <a:tailEnd/>
            </a:ln>
          </p:spPr>
          <p:txBody>
            <a:bodyPr wrap="none" anchor="ctr"/>
            <a:lstStyle/>
            <a:p>
              <a:pPr algn="ctr" eaLnBrk="0" hangingPunct="0"/>
              <a:r>
                <a:rPr lang="de-DE" sz="1600" b="0"/>
                <a:t> </a:t>
              </a:r>
            </a:p>
          </p:txBody>
        </p:sp>
        <p:sp>
          <p:nvSpPr>
            <p:cNvPr id="10" name="Rectangle 74"/>
            <p:cNvSpPr>
              <a:spLocks noChangeArrowheads="1"/>
            </p:cNvSpPr>
            <p:nvPr/>
          </p:nvSpPr>
          <p:spPr bwMode="auto">
            <a:xfrm>
              <a:off x="-2428924" y="5191140"/>
              <a:ext cx="381000" cy="381000"/>
            </a:xfrm>
            <a:prstGeom prst="rect">
              <a:avLst/>
            </a:prstGeom>
            <a:solidFill>
              <a:schemeClr val="tx2"/>
            </a:solidFill>
            <a:ln w="9525">
              <a:solidFill>
                <a:schemeClr val="tx2"/>
              </a:solidFill>
              <a:miter lim="800000"/>
              <a:headEnd/>
              <a:tailEnd/>
            </a:ln>
          </p:spPr>
          <p:txBody>
            <a:bodyPr wrap="none" anchor="ctr"/>
            <a:lstStyle/>
            <a:p>
              <a:pPr algn="ctr" eaLnBrk="0" hangingPunct="0"/>
              <a:r>
                <a:rPr lang="de-DE" sz="1600" b="0"/>
                <a:t> </a:t>
              </a:r>
            </a:p>
          </p:txBody>
        </p:sp>
        <p:sp>
          <p:nvSpPr>
            <p:cNvPr id="11" name="Rectangle 75"/>
            <p:cNvSpPr>
              <a:spLocks noChangeArrowheads="1"/>
            </p:cNvSpPr>
            <p:nvPr/>
          </p:nvSpPr>
          <p:spPr bwMode="auto">
            <a:xfrm>
              <a:off x="-1928858" y="5191140"/>
              <a:ext cx="381000" cy="381000"/>
            </a:xfrm>
            <a:prstGeom prst="rect">
              <a:avLst/>
            </a:prstGeom>
            <a:solidFill>
              <a:schemeClr val="accent1"/>
            </a:solidFill>
            <a:ln w="9525">
              <a:solidFill>
                <a:schemeClr val="tx2"/>
              </a:solidFill>
              <a:miter lim="800000"/>
              <a:headEnd/>
              <a:tailEnd/>
            </a:ln>
          </p:spPr>
          <p:txBody>
            <a:bodyPr wrap="none" anchor="ctr"/>
            <a:lstStyle/>
            <a:p>
              <a:pPr algn="ctr" eaLnBrk="0" hangingPunct="0"/>
              <a:r>
                <a:rPr lang="de-DE" sz="1600" b="0"/>
                <a:t> </a:t>
              </a:r>
            </a:p>
          </p:txBody>
        </p:sp>
        <p:sp>
          <p:nvSpPr>
            <p:cNvPr id="12" name="Rectangle 77"/>
            <p:cNvSpPr>
              <a:spLocks noChangeArrowheads="1"/>
            </p:cNvSpPr>
            <p:nvPr/>
          </p:nvSpPr>
          <p:spPr bwMode="auto">
            <a:xfrm>
              <a:off x="-2928990" y="5191140"/>
              <a:ext cx="381000" cy="381000"/>
            </a:xfrm>
            <a:prstGeom prst="rect">
              <a:avLst/>
            </a:prstGeom>
            <a:solidFill>
              <a:schemeClr val="bg1"/>
            </a:solidFill>
            <a:ln w="9525">
              <a:solidFill>
                <a:schemeClr val="tx2"/>
              </a:solidFill>
              <a:miter lim="800000"/>
              <a:headEnd/>
              <a:tailEnd/>
            </a:ln>
          </p:spPr>
          <p:txBody>
            <a:bodyPr wrap="none" anchor="ctr"/>
            <a:lstStyle/>
            <a:p>
              <a:pPr algn="ctr" eaLnBrk="0" hangingPunct="0"/>
              <a:r>
                <a:rPr lang="de-DE" sz="1600" b="0"/>
                <a:t> </a:t>
              </a:r>
            </a:p>
          </p:txBody>
        </p:sp>
        <p:sp>
          <p:nvSpPr>
            <p:cNvPr id="13" name="Rectangle 78"/>
            <p:cNvSpPr>
              <a:spLocks noChangeArrowheads="1"/>
            </p:cNvSpPr>
            <p:nvPr/>
          </p:nvSpPr>
          <p:spPr bwMode="auto">
            <a:xfrm>
              <a:off x="-2428924" y="5691206"/>
              <a:ext cx="381000" cy="381000"/>
            </a:xfrm>
            <a:prstGeom prst="rect">
              <a:avLst/>
            </a:prstGeom>
            <a:solidFill>
              <a:schemeClr val="accent5"/>
            </a:solidFill>
            <a:ln w="9525">
              <a:solidFill>
                <a:schemeClr val="tx2"/>
              </a:solidFill>
              <a:miter lim="800000"/>
              <a:headEnd/>
              <a:tailEnd/>
            </a:ln>
          </p:spPr>
          <p:txBody>
            <a:bodyPr wrap="none" anchor="ctr"/>
            <a:lstStyle/>
            <a:p>
              <a:pPr algn="ctr" eaLnBrk="0" hangingPunct="0"/>
              <a:r>
                <a:rPr lang="de-DE" sz="1600" b="0"/>
                <a:t> </a:t>
              </a:r>
            </a:p>
          </p:txBody>
        </p:sp>
        <p:sp>
          <p:nvSpPr>
            <p:cNvPr id="14" name="Rectangle 79"/>
            <p:cNvSpPr>
              <a:spLocks noChangeArrowheads="1"/>
            </p:cNvSpPr>
            <p:nvPr/>
          </p:nvSpPr>
          <p:spPr bwMode="auto">
            <a:xfrm>
              <a:off x="-1428792" y="5191140"/>
              <a:ext cx="381000" cy="381000"/>
            </a:xfrm>
            <a:prstGeom prst="rect">
              <a:avLst/>
            </a:prstGeom>
            <a:solidFill>
              <a:schemeClr val="accent2"/>
            </a:solidFill>
            <a:ln w="9525">
              <a:solidFill>
                <a:schemeClr val="tx2"/>
              </a:solidFill>
              <a:miter lim="800000"/>
              <a:headEnd/>
              <a:tailEnd/>
            </a:ln>
          </p:spPr>
          <p:txBody>
            <a:bodyPr wrap="none" anchor="ctr"/>
            <a:lstStyle/>
            <a:p>
              <a:pPr algn="ctr" eaLnBrk="0" hangingPunct="0"/>
              <a:r>
                <a:rPr lang="de-DE" sz="1600" b="0"/>
                <a:t> </a:t>
              </a:r>
            </a:p>
          </p:txBody>
        </p:sp>
        <p:sp>
          <p:nvSpPr>
            <p:cNvPr id="15" name="Rectangle 80"/>
            <p:cNvSpPr>
              <a:spLocks noChangeArrowheads="1"/>
            </p:cNvSpPr>
            <p:nvPr/>
          </p:nvSpPr>
          <p:spPr bwMode="auto">
            <a:xfrm>
              <a:off x="-928726" y="5191140"/>
              <a:ext cx="381000" cy="381000"/>
            </a:xfrm>
            <a:prstGeom prst="rect">
              <a:avLst/>
            </a:prstGeom>
            <a:solidFill>
              <a:schemeClr val="accent3"/>
            </a:solidFill>
            <a:ln w="9525">
              <a:solidFill>
                <a:schemeClr val="tx2"/>
              </a:solidFill>
              <a:miter lim="800000"/>
              <a:headEnd/>
              <a:tailEnd/>
            </a:ln>
          </p:spPr>
          <p:txBody>
            <a:bodyPr wrap="none" anchor="ctr"/>
            <a:lstStyle/>
            <a:p>
              <a:pPr algn="ctr" eaLnBrk="0" hangingPunct="0"/>
              <a:r>
                <a:rPr lang="de-DE" sz="1600" b="0"/>
                <a:t> </a:t>
              </a: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 5"/>
          <p:cNvGraphicFramePr/>
          <p:nvPr>
            <p:extLst>
              <p:ext uri="{D42A27DB-BD31-4B8C-83A1-F6EECF244321}">
                <p14:modId xmlns:p14="http://schemas.microsoft.com/office/powerpoint/2010/main" val="3413965118"/>
              </p:ext>
            </p:extLst>
          </p:nvPr>
        </p:nvGraphicFramePr>
        <p:xfrm>
          <a:off x="3536478" y="3429000"/>
          <a:ext cx="2071044" cy="2353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p:cNvSpPr>
            <a:spLocks noGrp="1"/>
          </p:cNvSpPr>
          <p:nvPr>
            <p:ph type="title"/>
          </p:nvPr>
        </p:nvSpPr>
        <p:spPr/>
        <p:txBody>
          <a:bodyPr/>
          <a:lstStyle/>
          <a:p>
            <a:r>
              <a:rPr lang="de-DE" dirty="0" smtClean="0"/>
              <a:t>Fachliches Ziel</a:t>
            </a:r>
            <a:endParaRPr lang="de-DE" dirty="0"/>
          </a:p>
        </p:txBody>
      </p:sp>
      <p:sp>
        <p:nvSpPr>
          <p:cNvPr id="3" name="Inhaltsplatzhalter 2"/>
          <p:cNvSpPr>
            <a:spLocks noGrp="1"/>
          </p:cNvSpPr>
          <p:nvPr>
            <p:ph idx="1"/>
          </p:nvPr>
        </p:nvSpPr>
        <p:spPr/>
        <p:txBody>
          <a:bodyPr/>
          <a:lstStyle/>
          <a:p>
            <a:pPr marL="0" lvl="0" indent="0" algn="ctr">
              <a:buNone/>
            </a:pPr>
            <a:r>
              <a:rPr lang="de-DE" sz="3200" dirty="0" smtClean="0">
                <a:solidFill>
                  <a:prstClr val="black"/>
                </a:solidFill>
              </a:rPr>
              <a:t/>
            </a:r>
            <a:br>
              <a:rPr lang="de-DE" sz="3200" dirty="0" smtClean="0">
                <a:solidFill>
                  <a:prstClr val="black"/>
                </a:solidFill>
              </a:rPr>
            </a:br>
            <a:r>
              <a:rPr lang="de-DE" sz="3200" dirty="0" smtClean="0">
                <a:solidFill>
                  <a:prstClr val="black"/>
                </a:solidFill>
              </a:rPr>
              <a:t>Backend </a:t>
            </a:r>
            <a:r>
              <a:rPr lang="de-DE" sz="3200" dirty="0">
                <a:solidFill>
                  <a:prstClr val="black"/>
                </a:solidFill>
              </a:rPr>
              <a:t>Systeme in langlaufenden </a:t>
            </a:r>
            <a:br>
              <a:rPr lang="de-DE" sz="3200" dirty="0">
                <a:solidFill>
                  <a:prstClr val="black"/>
                </a:solidFill>
              </a:rPr>
            </a:br>
            <a:r>
              <a:rPr lang="de-DE" sz="3200" dirty="0" smtClean="0">
                <a:solidFill>
                  <a:prstClr val="black"/>
                </a:solidFill>
              </a:rPr>
              <a:t>Prozessen </a:t>
            </a:r>
            <a:r>
              <a:rPr lang="de-DE" sz="3200" dirty="0">
                <a:solidFill>
                  <a:prstClr val="black"/>
                </a:solidFill>
              </a:rPr>
              <a:t>orchestrieren</a:t>
            </a:r>
            <a:endParaRPr lang="de-DE" sz="2000" dirty="0">
              <a:solidFill>
                <a:prstClr val="black"/>
              </a:solidFill>
            </a:endParaRPr>
          </a:p>
          <a:p>
            <a:endParaRPr lang="de-DE" sz="2800" dirty="0"/>
          </a:p>
        </p:txBody>
      </p:sp>
    </p:spTree>
    <p:extLst>
      <p:ext uri="{BB962C8B-B14F-4D97-AF65-F5344CB8AC3E}">
        <p14:creationId xmlns:p14="http://schemas.microsoft.com/office/powerpoint/2010/main" val="1086530729"/>
      </p:ext>
    </p:extLst>
  </p:cSld>
  <p:clrMapOvr>
    <a:masterClrMapping/>
  </p:clrMapOvr>
  <p:transition spd="slow" advTm="91181"/>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Abbauen</a:t>
            </a:r>
            <a:endParaRPr lang="de-DE" dirty="0"/>
          </a:p>
        </p:txBody>
      </p:sp>
      <p:graphicFrame>
        <p:nvGraphicFramePr>
          <p:cNvPr id="3" name="Diagramm 2"/>
          <p:cNvGraphicFramePr/>
          <p:nvPr>
            <p:extLst>
              <p:ext uri="{D42A27DB-BD31-4B8C-83A1-F6EECF244321}">
                <p14:modId xmlns:p14="http://schemas.microsoft.com/office/powerpoint/2010/main" val="1475995134"/>
              </p:ext>
            </p:extLst>
          </p:nvPr>
        </p:nvGraphicFramePr>
        <p:xfrm>
          <a:off x="1451484" y="2076624"/>
          <a:ext cx="6241032" cy="3008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240335"/>
      </p:ext>
    </p:extLst>
  </p:cSld>
  <p:clrMapOvr>
    <a:masterClrMapping/>
  </p:clrMapOvr>
  <mc:AlternateContent xmlns:mc="http://schemas.openxmlformats.org/markup-compatibility/2006" xmlns:p14="http://schemas.microsoft.com/office/powerpoint/2010/main">
    <mc:Choice Requires="p14">
      <p:transition p14:dur="10" advTm="524"/>
    </mc:Choice>
    <mc:Fallback xmlns="">
      <p:transition advTm="524"/>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Erstrebenswert</a:t>
            </a:r>
            <a:endParaRPr lang="de-DE" dirty="0"/>
          </a:p>
        </p:txBody>
      </p:sp>
      <p:graphicFrame>
        <p:nvGraphicFramePr>
          <p:cNvPr id="4" name="Diagramm 3"/>
          <p:cNvGraphicFramePr/>
          <p:nvPr>
            <p:extLst>
              <p:ext uri="{D42A27DB-BD31-4B8C-83A1-F6EECF244321}">
                <p14:modId xmlns:p14="http://schemas.microsoft.com/office/powerpoint/2010/main" val="1425644324"/>
              </p:ext>
            </p:extLst>
          </p:nvPr>
        </p:nvGraphicFramePr>
        <p:xfrm>
          <a:off x="395536" y="1484784"/>
          <a:ext cx="842493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2628753"/>
      </p:ext>
    </p:extLst>
  </p:cSld>
  <p:clrMapOvr>
    <a:masterClrMapping/>
  </p:clrMapOvr>
  <p:transition spd="slow" advTm="30042"/>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96752"/>
            <a:ext cx="4006733" cy="403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el 3"/>
          <p:cNvSpPr>
            <a:spLocks noGrp="1"/>
          </p:cNvSpPr>
          <p:nvPr>
            <p:ph type="title"/>
          </p:nvPr>
        </p:nvSpPr>
        <p:spPr/>
        <p:txBody>
          <a:bodyPr/>
          <a:lstStyle/>
          <a:p>
            <a:r>
              <a:rPr lang="en-GB" dirty="0" smtClean="0"/>
              <a:t>easy</a:t>
            </a:r>
            <a:endParaRPr lang="en-GB" dirty="0"/>
          </a:p>
        </p:txBody>
      </p:sp>
      <p:sp>
        <p:nvSpPr>
          <p:cNvPr id="3" name="Textfeld 2"/>
          <p:cNvSpPr txBox="1"/>
          <p:nvPr/>
        </p:nvSpPr>
        <p:spPr>
          <a:xfrm>
            <a:off x="523078" y="2616346"/>
            <a:ext cx="1702261" cy="1200329"/>
          </a:xfrm>
          <a:prstGeom prst="rect">
            <a:avLst/>
          </a:prstGeom>
          <a:noFill/>
        </p:spPr>
        <p:txBody>
          <a:bodyPr wrap="none" rtlCol="0">
            <a:spAutoFit/>
          </a:bodyPr>
          <a:lstStyle/>
          <a:p>
            <a:r>
              <a:rPr lang="en-GB" sz="2400" b="1" dirty="0" smtClean="0"/>
              <a:t>Wizards</a:t>
            </a:r>
          </a:p>
          <a:p>
            <a:r>
              <a:rPr lang="en-GB" sz="2400" b="1" dirty="0" smtClean="0"/>
              <a:t>BPEL</a:t>
            </a:r>
          </a:p>
          <a:p>
            <a:r>
              <a:rPr lang="en-GB" sz="2400" b="1" dirty="0" smtClean="0"/>
              <a:t>Zero Coding</a:t>
            </a:r>
          </a:p>
        </p:txBody>
      </p:sp>
    </p:spTree>
    <p:extLst>
      <p:ext uri="{BB962C8B-B14F-4D97-AF65-F5344CB8AC3E}">
        <p14:creationId xmlns:p14="http://schemas.microsoft.com/office/powerpoint/2010/main" val="3073985664"/>
      </p:ext>
    </p:extLst>
  </p:cSld>
  <p:clrMapOvr>
    <a:masterClrMapping/>
  </p:clrMapOvr>
  <p:transition spd="slow" advTm="4794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wirklich easy ???</a:t>
            </a:r>
            <a:endParaRPr lang="de-DE" dirty="0"/>
          </a:p>
        </p:txBody>
      </p:sp>
      <p:pic>
        <p:nvPicPr>
          <p:cNvPr id="1026" name="Picture 2" descr="2012-09-13-wethepeo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420888"/>
            <a:ext cx="3124200" cy="216217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27109" y="2901811"/>
            <a:ext cx="4937506" cy="1384995"/>
          </a:xfrm>
          <a:prstGeom prst="rect">
            <a:avLst/>
          </a:prstGeom>
          <a:noFill/>
        </p:spPr>
        <p:txBody>
          <a:bodyPr wrap="none" rtlCol="0">
            <a:spAutoFit/>
          </a:bodyPr>
          <a:lstStyle/>
          <a:p>
            <a:r>
              <a:rPr lang="de-DE" sz="2800" b="1" dirty="0" err="1" smtClean="0"/>
              <a:t>Refactoring</a:t>
            </a:r>
            <a:r>
              <a:rPr lang="de-DE" sz="2800" b="1" dirty="0" smtClean="0"/>
              <a:t>?</a:t>
            </a:r>
          </a:p>
          <a:p>
            <a:r>
              <a:rPr lang="de-DE" sz="2800" b="1" dirty="0" err="1" smtClean="0"/>
              <a:t>Merging</a:t>
            </a:r>
            <a:r>
              <a:rPr lang="de-DE" sz="2800" b="1" dirty="0" smtClean="0"/>
              <a:t>?</a:t>
            </a:r>
          </a:p>
          <a:p>
            <a:r>
              <a:rPr lang="de-DE" sz="2800" b="1" dirty="0" smtClean="0"/>
              <a:t>Codebasis lesen und verstehen?</a:t>
            </a:r>
          </a:p>
        </p:txBody>
      </p:sp>
    </p:spTree>
    <p:extLst>
      <p:ext uri="{BB962C8B-B14F-4D97-AF65-F5344CB8AC3E}">
        <p14:creationId xmlns:p14="http://schemas.microsoft.com/office/powerpoint/2010/main" val="378379833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s://encrypted-tbn1.google.com/images?q=tbn:ANd9GcTGOh7dPXcC_MH8UoozVjkRbLlbtZYxawU3aeKdne66y8meLtnei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203" y="3880048"/>
            <a:ext cx="2361594" cy="157153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txBox="1">
            <a:spLocks/>
          </p:cNvSpPr>
          <p:nvPr/>
        </p:nvSpPr>
        <p:spPr>
          <a:xfrm>
            <a:off x="611560" y="590823"/>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1800" b="1" dirty="0"/>
          </a:p>
        </p:txBody>
      </p:sp>
      <p:sp>
        <p:nvSpPr>
          <p:cNvPr id="2" name="Titel 1"/>
          <p:cNvSpPr>
            <a:spLocks noGrp="1"/>
          </p:cNvSpPr>
          <p:nvPr>
            <p:ph type="title"/>
          </p:nvPr>
        </p:nvSpPr>
        <p:spPr/>
        <p:txBody>
          <a:bodyPr/>
          <a:lstStyle/>
          <a:p>
            <a:r>
              <a:rPr lang="de-DE" dirty="0" smtClean="0"/>
              <a:t>Architekturziel</a:t>
            </a:r>
            <a:endParaRPr lang="de-DE" dirty="0"/>
          </a:p>
        </p:txBody>
      </p:sp>
      <p:sp>
        <p:nvSpPr>
          <p:cNvPr id="3" name="Inhaltsplatzhalter 2"/>
          <p:cNvSpPr>
            <a:spLocks noGrp="1"/>
          </p:cNvSpPr>
          <p:nvPr>
            <p:ph idx="1"/>
          </p:nvPr>
        </p:nvSpPr>
        <p:spPr/>
        <p:txBody>
          <a:bodyPr/>
          <a:lstStyle/>
          <a:p>
            <a:pPr marL="0" indent="0" algn="ctr">
              <a:buNone/>
            </a:pPr>
            <a:r>
              <a:rPr lang="de-DE" sz="3200" dirty="0" smtClean="0"/>
              <a:t/>
            </a:r>
            <a:br>
              <a:rPr lang="de-DE" sz="3200" dirty="0" smtClean="0"/>
            </a:br>
            <a:r>
              <a:rPr lang="de-DE" sz="3200" dirty="0" smtClean="0"/>
              <a:t>Kostenreduktion im Vergleich zur </a:t>
            </a:r>
            <a:br>
              <a:rPr lang="de-DE" sz="3200" dirty="0" smtClean="0"/>
            </a:br>
            <a:r>
              <a:rPr lang="de-DE" sz="3200" dirty="0" smtClean="0"/>
              <a:t>vorhergehenden Individuallösung</a:t>
            </a:r>
            <a:endParaRPr lang="de-DE" sz="3200" dirty="0"/>
          </a:p>
        </p:txBody>
      </p:sp>
    </p:spTree>
    <p:extLst>
      <p:ext uri="{BB962C8B-B14F-4D97-AF65-F5344CB8AC3E}">
        <p14:creationId xmlns:p14="http://schemas.microsoft.com/office/powerpoint/2010/main" val="283846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urtesy of ESPN.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875018"/>
            <a:ext cx="4032448" cy="293024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DE" dirty="0" smtClean="0"/>
              <a:t>Projektrahmen</a:t>
            </a:r>
            <a:endParaRPr lang="de-DE" dirty="0"/>
          </a:p>
        </p:txBody>
      </p:sp>
      <p:sp>
        <p:nvSpPr>
          <p:cNvPr id="3" name="Inhaltsplatzhalter 2"/>
          <p:cNvSpPr>
            <a:spLocks noGrp="1"/>
          </p:cNvSpPr>
          <p:nvPr>
            <p:ph idx="1"/>
          </p:nvPr>
        </p:nvSpPr>
        <p:spPr/>
        <p:txBody>
          <a:bodyPr/>
          <a:lstStyle/>
          <a:p>
            <a:pPr marL="0" indent="0" algn="ctr">
              <a:buNone/>
            </a:pPr>
            <a:r>
              <a:rPr lang="de-DE" sz="3200" dirty="0" smtClean="0">
                <a:latin typeface="Calibri" pitchFamily="34" charset="0"/>
              </a:rPr>
              <a:t/>
            </a:r>
            <a:br>
              <a:rPr lang="de-DE" sz="3200" dirty="0" smtClean="0">
                <a:latin typeface="Calibri" pitchFamily="34" charset="0"/>
              </a:rPr>
            </a:br>
            <a:r>
              <a:rPr lang="de-DE" sz="3200" dirty="0" smtClean="0">
                <a:latin typeface="Calibri" pitchFamily="34" charset="0"/>
              </a:rPr>
              <a:t>Go </a:t>
            </a:r>
            <a:r>
              <a:rPr lang="de-DE" sz="3200" dirty="0">
                <a:latin typeface="Calibri" pitchFamily="34" charset="0"/>
              </a:rPr>
              <a:t>Live in 6 </a:t>
            </a:r>
            <a:r>
              <a:rPr lang="de-DE" sz="3200" dirty="0" smtClean="0">
                <a:latin typeface="Calibri" pitchFamily="34" charset="0"/>
              </a:rPr>
              <a:t>Monaten</a:t>
            </a:r>
            <a:endParaRPr lang="de-DE" sz="3200" dirty="0">
              <a:latin typeface="Calibri" pitchFamily="34" charset="0"/>
            </a:endParaRPr>
          </a:p>
        </p:txBody>
      </p:sp>
    </p:spTree>
    <p:extLst>
      <p:ext uri="{BB962C8B-B14F-4D97-AF65-F5344CB8AC3E}">
        <p14:creationId xmlns:p14="http://schemas.microsoft.com/office/powerpoint/2010/main" val="3559438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p:cNvGraphicFramePr/>
          <p:nvPr>
            <p:extLst>
              <p:ext uri="{D42A27DB-BD31-4B8C-83A1-F6EECF244321}">
                <p14:modId xmlns:p14="http://schemas.microsoft.com/office/powerpoint/2010/main" val="3616060394"/>
              </p:ext>
            </p:extLst>
          </p:nvPr>
        </p:nvGraphicFramePr>
        <p:xfrm>
          <a:off x="1175792" y="1397000"/>
          <a:ext cx="6792416" cy="4624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el 2"/>
          <p:cNvSpPr>
            <a:spLocks noGrp="1"/>
          </p:cNvSpPr>
          <p:nvPr>
            <p:ph type="title"/>
          </p:nvPr>
        </p:nvSpPr>
        <p:spPr/>
        <p:txBody>
          <a:bodyPr/>
          <a:lstStyle/>
          <a:p>
            <a:r>
              <a:rPr lang="en-GB" b="1" dirty="0">
                <a:solidFill>
                  <a:srgbClr val="92D050"/>
                </a:solidFill>
              </a:rPr>
              <a:t>free</a:t>
            </a:r>
            <a:r>
              <a:rPr lang="en-GB" b="1" dirty="0"/>
              <a:t>net </a:t>
            </a:r>
            <a:r>
              <a:rPr lang="en-US" b="1" dirty="0" smtClean="0"/>
              <a:t>Mindset</a:t>
            </a:r>
            <a:endParaRPr lang="en-US" b="1" dirty="0"/>
          </a:p>
        </p:txBody>
      </p:sp>
      <p:sp>
        <p:nvSpPr>
          <p:cNvPr id="4" name="JAHR"/>
          <p:cNvSpPr txBox="1">
            <a:spLocks noChangeArrowheads="1"/>
          </p:cNvSpPr>
          <p:nvPr/>
        </p:nvSpPr>
        <p:spPr bwMode="auto">
          <a:xfrm>
            <a:off x="6357950" y="6477750"/>
            <a:ext cx="1784333" cy="123111"/>
          </a:xfrm>
          <a:prstGeom prst="rect">
            <a:avLst/>
          </a:prstGeom>
          <a:noFill/>
          <a:ln w="9525">
            <a:noFill/>
            <a:miter lim="800000"/>
            <a:headEnd/>
            <a:tailEnd/>
          </a:ln>
        </p:spPr>
        <p:txBody>
          <a:bodyPr wrap="square" lIns="0" tIns="0" rIns="0" bIns="0">
            <a:spAutoFit/>
          </a:bodyPr>
          <a:lstStyle/>
          <a:p>
            <a:pPr>
              <a:spcBef>
                <a:spcPct val="50000"/>
              </a:spcBef>
              <a:defRPr/>
            </a:pPr>
            <a:r>
              <a:rPr lang="de-DE" sz="800" dirty="0">
                <a:solidFill>
                  <a:srgbClr val="4F5150"/>
                </a:solidFill>
              </a:rPr>
              <a:t>© OPITZ CONSULTING GmbH 2012</a:t>
            </a:r>
          </a:p>
        </p:txBody>
      </p:sp>
      <p:sp>
        <p:nvSpPr>
          <p:cNvPr id="5" name="Rectangle 77"/>
          <p:cNvSpPr>
            <a:spLocks noChangeArrowheads="1"/>
          </p:cNvSpPr>
          <p:nvPr/>
        </p:nvSpPr>
        <p:spPr bwMode="auto">
          <a:xfrm>
            <a:off x="7330538" y="6477750"/>
            <a:ext cx="1457325" cy="160337"/>
          </a:xfrm>
          <a:prstGeom prst="rect">
            <a:avLst/>
          </a:prstGeom>
          <a:noFill/>
          <a:ln w="9525">
            <a:noFill/>
            <a:miter lim="800000"/>
            <a:headEnd/>
            <a:tailEnd/>
          </a:ln>
        </p:spPr>
        <p:txBody>
          <a:bodyPr wrap="none" lIns="0" tIns="0" rIns="0" bIns="0"/>
          <a:lstStyle/>
          <a:p>
            <a:pPr algn="r">
              <a:defRPr/>
            </a:pPr>
            <a:r>
              <a:rPr lang="de-DE" sz="800" dirty="0">
                <a:solidFill>
                  <a:srgbClr val="4F5150"/>
                </a:solidFill>
              </a:rPr>
              <a:t>Seite </a:t>
            </a:r>
            <a:fld id="{7207D92C-6328-4E97-A90E-A9EC5D9E5030}" type="slidenum">
              <a:rPr lang="de-DE" sz="800">
                <a:solidFill>
                  <a:srgbClr val="4F5150"/>
                </a:solidFill>
              </a:rPr>
              <a:pPr algn="r">
                <a:defRPr/>
              </a:pPr>
              <a:t>7</a:t>
            </a:fld>
            <a:endParaRPr lang="de-DE" sz="800" dirty="0">
              <a:solidFill>
                <a:srgbClr val="4F5150"/>
              </a:solidFill>
            </a:endParaRPr>
          </a:p>
        </p:txBody>
      </p:sp>
      <p:pic>
        <p:nvPicPr>
          <p:cNvPr id="7" name="Grafik 6" descr="Logo.jpg"/>
          <p:cNvPicPr>
            <a:picLocks noChangeAspect="1"/>
          </p:cNvPicPr>
          <p:nvPr/>
        </p:nvPicPr>
        <p:blipFill>
          <a:blip r:embed="rId8" cstate="print"/>
          <a:stretch>
            <a:fillRect/>
          </a:stretch>
        </p:blipFill>
        <p:spPr>
          <a:xfrm>
            <a:off x="371447" y="6212371"/>
            <a:ext cx="954186" cy="363098"/>
          </a:xfrm>
          <a:prstGeom prst="rect">
            <a:avLst/>
          </a:prstGeom>
        </p:spPr>
      </p:pic>
    </p:spTree>
    <p:extLst>
      <p:ext uri="{BB962C8B-B14F-4D97-AF65-F5344CB8AC3E}">
        <p14:creationId xmlns:p14="http://schemas.microsoft.com/office/powerpoint/2010/main" val="1999061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Prozessorientiertes Vorgehen</a:t>
            </a:r>
            <a:endParaRPr lang="de-DE" dirty="0"/>
          </a:p>
        </p:txBody>
      </p:sp>
      <p:sp>
        <p:nvSpPr>
          <p:cNvPr id="3" name="Inhaltsplatzhalter 2"/>
          <p:cNvSpPr>
            <a:spLocks noGrp="1"/>
          </p:cNvSpPr>
          <p:nvPr>
            <p:ph idx="1"/>
          </p:nvPr>
        </p:nvSpPr>
        <p:spPr>
          <a:xfrm>
            <a:off x="1080080" y="2636912"/>
            <a:ext cx="2627824" cy="3072873"/>
          </a:xfrm>
        </p:spPr>
        <p:txBody>
          <a:bodyPr/>
          <a:lstStyle/>
          <a:p>
            <a:pPr marL="0" indent="0" algn="ctr">
              <a:buNone/>
            </a:pPr>
            <a:r>
              <a:rPr lang="de-DE" dirty="0" smtClean="0"/>
              <a:t>Produktwelten (3)</a:t>
            </a:r>
          </a:p>
          <a:p>
            <a:pPr marL="0" indent="0" algn="ctr">
              <a:buNone/>
            </a:pPr>
            <a:r>
              <a:rPr lang="de-DE" sz="1800" b="0" dirty="0" smtClean="0"/>
              <a:t>Mail, Singles, Portal </a:t>
            </a:r>
          </a:p>
          <a:p>
            <a:pPr marL="0" indent="0" algn="ctr">
              <a:buNone/>
            </a:pPr>
            <a:r>
              <a:rPr lang="de-DE" dirty="0" smtClean="0"/>
              <a:t>Prozesse (20+)</a:t>
            </a:r>
          </a:p>
          <a:p>
            <a:pPr marL="0" indent="0" algn="ctr">
              <a:buNone/>
            </a:pPr>
            <a:r>
              <a:rPr lang="de-DE" sz="1800" b="0" dirty="0" smtClean="0"/>
              <a:t>Vertragsabschluss</a:t>
            </a:r>
          </a:p>
          <a:p>
            <a:pPr marL="0" indent="0" algn="ctr">
              <a:buNone/>
            </a:pPr>
            <a:r>
              <a:rPr lang="de-DE" sz="1800" b="0" dirty="0" smtClean="0"/>
              <a:t>Upgrade</a:t>
            </a:r>
          </a:p>
          <a:p>
            <a:pPr marL="0" indent="0" algn="ctr">
              <a:buNone/>
            </a:pPr>
            <a:r>
              <a:rPr lang="de-DE" sz="1800" b="0" dirty="0" smtClean="0"/>
              <a:t>Kündigung</a:t>
            </a:r>
          </a:p>
          <a:p>
            <a:pPr marL="0" indent="0" algn="ctr">
              <a:buNone/>
            </a:pPr>
            <a:r>
              <a:rPr lang="de-DE" dirty="0" smtClean="0"/>
              <a:t>Subprozesse (10+)</a:t>
            </a:r>
          </a:p>
          <a:p>
            <a:pPr marL="0" indent="0" algn="ctr">
              <a:buNone/>
            </a:pPr>
            <a:r>
              <a:rPr lang="de-DE" sz="1800" b="0" dirty="0" err="1" smtClean="0"/>
              <a:t>Provisionierung</a:t>
            </a:r>
            <a:endParaRPr lang="de-DE" sz="1800" b="0" dirty="0" smtClean="0"/>
          </a:p>
        </p:txBody>
      </p:sp>
      <p:pic>
        <p:nvPicPr>
          <p:cNvPr id="1026" name="Picture 2" descr="web analyse prozes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573" y="1340768"/>
            <a:ext cx="1141243" cy="1130821"/>
          </a:xfrm>
          <a:prstGeom prst="rect">
            <a:avLst/>
          </a:prstGeom>
          <a:noFill/>
          <a:extLst>
            <a:ext uri="{909E8E84-426E-40DD-AFC4-6F175D3DCCD1}">
              <a14:hiddenFill xmlns:a14="http://schemas.microsoft.com/office/drawing/2010/main">
                <a:solidFill>
                  <a:srgbClr val="FFFFFF"/>
                </a:solidFill>
              </a14:hiddenFill>
            </a:ext>
          </a:extLst>
        </p:spPr>
      </p:pic>
      <p:sp>
        <p:nvSpPr>
          <p:cNvPr id="5" name="Inhaltsplatzhalter 2"/>
          <p:cNvSpPr txBox="1">
            <a:spLocks/>
          </p:cNvSpPr>
          <p:nvPr/>
        </p:nvSpPr>
        <p:spPr>
          <a:xfrm>
            <a:off x="4896504" y="2636912"/>
            <a:ext cx="2915856" cy="3600400"/>
          </a:xfrm>
          <a:prstGeom prst="rect">
            <a:avLst/>
          </a:prstGeom>
        </p:spPr>
        <p:txBody>
          <a:bodyPr vert="horz" lIns="0" tIns="0" rIns="0" bIns="0" rtlCol="0">
            <a:noAutofit/>
          </a:bodyPr>
          <a:lstStyle>
            <a:lvl1pPr marL="355600" indent="-355600" algn="l" defTabSz="914400" rtl="0" eaLnBrk="1" latinLnBrk="0" hangingPunct="1">
              <a:spcBef>
                <a:spcPts val="1200"/>
              </a:spcBef>
              <a:buClr>
                <a:schemeClr val="tx1"/>
              </a:buClr>
              <a:buFont typeface="Wingdings" pitchFamily="2" charset="2"/>
              <a:buChar char=""/>
              <a:defRPr kumimoji="0" lang="de-DE" sz="2200" b="1" i="0" u="none" strike="noStrike" kern="1200" cap="none" spc="0" normalizeH="0" baseline="0" noProof="0">
                <a:ln>
                  <a:noFill/>
                </a:ln>
                <a:solidFill>
                  <a:schemeClr val="tx2"/>
                </a:solidFill>
                <a:effectLst/>
                <a:uLnTx/>
                <a:uFillTx/>
                <a:latin typeface="+mn-lt"/>
                <a:ea typeface="+mn-ea"/>
                <a:cs typeface="+mn-cs"/>
              </a:defRPr>
            </a:lvl1pPr>
            <a:lvl2pPr marL="627063" indent="-271463" algn="l" defTabSz="914400" rtl="0" eaLnBrk="1" latinLnBrk="0" hangingPunct="1">
              <a:spcBef>
                <a:spcPts val="300"/>
              </a:spcBef>
              <a:buClr>
                <a:schemeClr val="tx1"/>
              </a:buClr>
              <a:buFont typeface="Wingdings" pitchFamily="2" charset="2"/>
              <a:buChar char=""/>
              <a:defRPr sz="1800" kern="1200">
                <a:solidFill>
                  <a:schemeClr val="tx2"/>
                </a:solidFill>
                <a:latin typeface="+mn-lt"/>
                <a:ea typeface="+mn-ea"/>
                <a:cs typeface="+mn-cs"/>
              </a:defRPr>
            </a:lvl2pPr>
            <a:lvl3pPr marL="900113" indent="-273050" algn="l" defTabSz="914400" rtl="0" eaLnBrk="1" latinLnBrk="0" hangingPunct="1">
              <a:spcBef>
                <a:spcPts val="300"/>
              </a:spcBef>
              <a:buClr>
                <a:schemeClr val="tx1"/>
              </a:buClr>
              <a:buFont typeface="Wingdings" pitchFamily="2" charset="2"/>
              <a:buChar char=""/>
              <a:defRPr lang="de-DE" sz="1600" kern="1200">
                <a:solidFill>
                  <a:schemeClr val="tx2"/>
                </a:solidFill>
                <a:latin typeface="+mn-lt"/>
                <a:ea typeface="+mn-ea"/>
                <a:cs typeface="+mn-cs"/>
              </a:defRPr>
            </a:lvl3pPr>
            <a:lvl4pPr marL="1077913" indent="-177800" algn="l" defTabSz="914400" rtl="0" eaLnBrk="1" latinLnBrk="0" hangingPunct="1">
              <a:spcBef>
                <a:spcPts val="300"/>
              </a:spcBef>
              <a:buClr>
                <a:schemeClr val="tx1"/>
              </a:buClr>
              <a:buFont typeface="Wingdings" pitchFamily="2" charset="2"/>
              <a:buChar char=""/>
              <a:defRPr sz="1600" kern="1200">
                <a:solidFill>
                  <a:schemeClr val="tx2"/>
                </a:solidFill>
                <a:latin typeface="+mn-lt"/>
                <a:ea typeface="+mn-ea"/>
                <a:cs typeface="+mn-cs"/>
              </a:defRPr>
            </a:lvl4pPr>
            <a:lvl5pPr marL="1255713" indent="-177800" algn="l" defTabSz="914400" rtl="0" eaLnBrk="1" latinLnBrk="0" hangingPunct="1">
              <a:spcBef>
                <a:spcPts val="0"/>
              </a:spcBef>
              <a:buClr>
                <a:schemeClr val="tx1"/>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de-DE" dirty="0" smtClean="0"/>
              <a:t>Projektmanager (1)</a:t>
            </a:r>
          </a:p>
          <a:p>
            <a:pPr marL="0" indent="0" algn="ctr">
              <a:buFont typeface="Wingdings" pitchFamily="2" charset="2"/>
              <a:buNone/>
            </a:pPr>
            <a:r>
              <a:rPr lang="de-DE" dirty="0" smtClean="0"/>
              <a:t>Projektleiter (1)</a:t>
            </a:r>
          </a:p>
          <a:p>
            <a:pPr marL="0" indent="0" algn="ctr">
              <a:buFont typeface="Wingdings" pitchFamily="2" charset="2"/>
              <a:buNone/>
            </a:pPr>
            <a:r>
              <a:rPr lang="de-DE" dirty="0" smtClean="0"/>
              <a:t>Produktmanager (3)</a:t>
            </a:r>
          </a:p>
          <a:p>
            <a:pPr marL="0" indent="0" algn="ctr">
              <a:buFont typeface="Wingdings" pitchFamily="2" charset="2"/>
              <a:buNone/>
            </a:pPr>
            <a:r>
              <a:rPr lang="de-DE" dirty="0" smtClean="0"/>
              <a:t>Fachliche Tester (3)</a:t>
            </a:r>
          </a:p>
          <a:p>
            <a:pPr marL="0" indent="0" algn="ctr">
              <a:buFont typeface="Wingdings" pitchFamily="2" charset="2"/>
              <a:buNone/>
            </a:pPr>
            <a:r>
              <a:rPr lang="de-DE" dirty="0" err="1" smtClean="0"/>
              <a:t>Operations</a:t>
            </a:r>
            <a:r>
              <a:rPr lang="de-DE" dirty="0" smtClean="0"/>
              <a:t> (3)</a:t>
            </a:r>
          </a:p>
          <a:p>
            <a:pPr marL="0" indent="0" algn="ctr">
              <a:buFont typeface="Wingdings" pitchFamily="2" charset="2"/>
              <a:buNone/>
            </a:pPr>
            <a:r>
              <a:rPr lang="de-DE" dirty="0" smtClean="0"/>
              <a:t>Entwickler (9)</a:t>
            </a:r>
          </a:p>
          <a:p>
            <a:pPr marL="0" indent="0" algn="ctr">
              <a:buFont typeface="Wingdings" pitchFamily="2" charset="2"/>
              <a:buNone/>
            </a:pPr>
            <a:r>
              <a:rPr lang="de-DE" dirty="0" smtClean="0"/>
              <a:t>Ansprechpartner (10+)</a:t>
            </a:r>
          </a:p>
          <a:p>
            <a:pPr marL="0" indent="0" algn="ctr">
              <a:buFont typeface="Wingdings" pitchFamily="2" charset="2"/>
              <a:buNone/>
            </a:pPr>
            <a:endParaRPr lang="de-DE" dirty="0" smtClean="0"/>
          </a:p>
        </p:txBody>
      </p:sp>
      <p:pic>
        <p:nvPicPr>
          <p:cNvPr id="2050" name="Picture 2" descr="http://static-p1.photoxpress.com/jpg/00/01/15/34/400_F_1153416_WSTdeJSlvDs2hDfgpUISkPiE2Cq9Wp_PX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078" y="1340769"/>
            <a:ext cx="992154" cy="113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64640"/>
      </p:ext>
    </p:extLst>
  </p:cSld>
  <p:clrMapOvr>
    <a:masterClrMapping/>
  </p:clrMapOvr>
  <p:transition spd="slow" advTm="6480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Verschiedene Typen von Prozesslösungen</a:t>
            </a:r>
            <a:endParaRPr lang="de-DE" dirty="0"/>
          </a:p>
        </p:txBody>
      </p:sp>
      <p:graphicFrame>
        <p:nvGraphicFramePr>
          <p:cNvPr id="4" name="Diagramm 3"/>
          <p:cNvGraphicFramePr/>
          <p:nvPr>
            <p:extLst>
              <p:ext uri="{D42A27DB-BD31-4B8C-83A1-F6EECF244321}">
                <p14:modId xmlns:p14="http://schemas.microsoft.com/office/powerpoint/2010/main" val="4033257762"/>
              </p:ext>
            </p:extLst>
          </p:nvPr>
        </p:nvGraphicFramePr>
        <p:xfrm>
          <a:off x="874912" y="1372320"/>
          <a:ext cx="7297488" cy="4864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434972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2 - OC Vorlage lokal">
  <a:themeElements>
    <a:clrScheme name="OC 2009">
      <a:dk1>
        <a:srgbClr val="1E2959"/>
      </a:dk1>
      <a:lt1>
        <a:srgbClr val="FFFFFF"/>
      </a:lt1>
      <a:dk2>
        <a:srgbClr val="000000"/>
      </a:dk2>
      <a:lt2>
        <a:srgbClr val="B0B3B2"/>
      </a:lt2>
      <a:accent1>
        <a:srgbClr val="4F5151"/>
      </a:accent1>
      <a:accent2>
        <a:srgbClr val="979A99"/>
      </a:accent2>
      <a:accent3>
        <a:srgbClr val="B0B3B2"/>
      </a:accent3>
      <a:accent4>
        <a:srgbClr val="F2CC23"/>
      </a:accent4>
      <a:accent5>
        <a:srgbClr val="C73E3A"/>
      </a:accent5>
      <a:accent6>
        <a:srgbClr val="377BBA"/>
      </a:accent6>
      <a:hlink>
        <a:srgbClr val="377BBA"/>
      </a:hlink>
      <a:folHlink>
        <a:srgbClr val="1E2959"/>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0B52A70371B6E438CF9C392B7191A29" ma:contentTypeVersion="20" ma:contentTypeDescription="Ein neues Dokument erstellen." ma:contentTypeScope="" ma:versionID="71f728818f6daa5e64162338732ad873">
  <xsd:schema xmlns:xsd="http://www.w3.org/2001/XMLSchema" xmlns:xs="http://www.w3.org/2001/XMLSchema" xmlns:p="http://schemas.microsoft.com/office/2006/metadata/properties" xmlns:ns2="8cc9f148-63af-4ae4-b4c0-3a33ca8129b3" targetNamespace="http://schemas.microsoft.com/office/2006/metadata/properties" ma:root="true" ma:fieldsID="387f7d665b09c33f4d21a96ec7b2b776" ns2:_="">
    <xsd:import namespace="8cc9f148-63af-4ae4-b4c0-3a33ca8129b3"/>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9f148-63af-4ae4-b4c0-3a33ca8129b3" elementFormDefault="qualified">
    <xsd:import namespace="http://schemas.microsoft.com/office/2006/documentManagement/types"/>
    <xsd:import namespace="http://schemas.microsoft.com/office/infopath/2007/PartnerControls"/>
    <xsd:element name="_dlc_DocId" ma:index="8" nillable="true" ma:displayName="Wert der Dokument-ID" ma:description="Der Wert der diesem Element zugewiesenen Dokument-ID." ma:internalName="_dlc_DocId" ma:readOnly="true">
      <xsd:simpleType>
        <xsd:restriction base="dms:Text"/>
      </xsd:simpleType>
    </xsd:element>
    <xsd:element name="_dlc_DocIdUrl" ma:index="9"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 xmlns="8cc9f148-63af-4ae4-b4c0-3a33ca8129b3">DOCIDOC-7-65</_dlc_DocId>
    <_dlc_DocIdUrl xmlns="8cc9f148-63af-4ae4-b4c0-3a33ca8129b3">
      <Url>https://portal.opitz-consulting.de/_layouts/DocIdRedir.aspx?ID=DOCIDOC-7-65</Url>
      <Description>DOCIDOC-7-65</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2A3800-B48A-49B6-966D-D3D530E71E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9f148-63af-4ae4-b4c0-3a33ca8129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7E4967-43BC-4F71-AEEC-BDE09349FE60}">
  <ds:schemaRefs>
    <ds:schemaRef ds:uri="http://schemas.microsoft.com/office/2006/documentManagement/types"/>
    <ds:schemaRef ds:uri="http://purl.org/dc/elements/1.1/"/>
    <ds:schemaRef ds:uri="http://purl.org/dc/terms/"/>
    <ds:schemaRef ds:uri="8cc9f148-63af-4ae4-b4c0-3a33ca8129b3"/>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3D36A60C-181D-47DA-909E-3F329EE9755B}">
  <ds:schemaRefs>
    <ds:schemaRef ds:uri="http://schemas.microsoft.com/sharepoint/events"/>
  </ds:schemaRefs>
</ds:datastoreItem>
</file>

<file path=customXml/itemProps4.xml><?xml version="1.0" encoding="utf-8"?>
<ds:datastoreItem xmlns:ds="http://schemas.openxmlformats.org/officeDocument/2006/customXml" ds:itemID="{7E7A0F45-7BDE-4AA7-A1BB-E146938E81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1216</Words>
  <Application>Microsoft Office PowerPoint</Application>
  <PresentationFormat>Bildschirmpräsentation (4:3)</PresentationFormat>
  <Paragraphs>339</Paragraphs>
  <Slides>43</Slides>
  <Notes>27</Notes>
  <HiddenSlides>4</HiddenSlides>
  <MMClips>0</MMClips>
  <ScaleCrop>false</ScaleCrop>
  <HeadingPairs>
    <vt:vector size="4" baseType="variant">
      <vt:variant>
        <vt:lpstr>Design</vt:lpstr>
      </vt:variant>
      <vt:variant>
        <vt:i4>1</vt:i4>
      </vt:variant>
      <vt:variant>
        <vt:lpstr>Folientitel</vt:lpstr>
      </vt:variant>
      <vt:variant>
        <vt:i4>43</vt:i4>
      </vt:variant>
    </vt:vector>
  </HeadingPairs>
  <TitlesOfParts>
    <vt:vector size="44" baseType="lpstr">
      <vt:lpstr>2 - OC Vorlage lokal</vt:lpstr>
      <vt:lpstr>Please do not SUPER SIZE ME</vt:lpstr>
      <vt:lpstr>E-Commerce bei freenet</vt:lpstr>
      <vt:lpstr>Das Projekt Wasabi</vt:lpstr>
      <vt:lpstr>Fachliches Ziel</vt:lpstr>
      <vt:lpstr>Architekturziel</vt:lpstr>
      <vt:lpstr>Projektrahmen</vt:lpstr>
      <vt:lpstr>freenet Mindset</vt:lpstr>
      <vt:lpstr>Prozessorientiertes Vorgehen</vt:lpstr>
      <vt:lpstr>Verschiedene Typen von Prozesslösungen</vt:lpstr>
      <vt:lpstr>Projektziele freenet</vt:lpstr>
      <vt:lpstr>Die Realisierung</vt:lpstr>
      <vt:lpstr>Agilität</vt:lpstr>
      <vt:lpstr>BPMN 2.0 ist agil ;-)</vt:lpstr>
      <vt:lpstr>Zugriff auf das (technische) Modell</vt:lpstr>
      <vt:lpstr>Prozessmodelle</vt:lpstr>
      <vt:lpstr>Transparenz für den Business User über alle Phasen</vt:lpstr>
      <vt:lpstr>Plattformauswahl </vt:lpstr>
      <vt:lpstr>Activiti</vt:lpstr>
      <vt:lpstr>Suites (IBM, Oracle,..)</vt:lpstr>
      <vt:lpstr>camunda BPM platform</vt:lpstr>
      <vt:lpstr>PowerPoint-Präsentation</vt:lpstr>
      <vt:lpstr>Alles okay?</vt:lpstr>
      <vt:lpstr>Leitmotiv</vt:lpstr>
      <vt:lpstr>Alle Reparaturen zerstören Struktur…</vt:lpstr>
      <vt:lpstr>PowerPoint-Präsentation</vt:lpstr>
      <vt:lpstr>Technische Expertise</vt:lpstr>
      <vt:lpstr>Simple versus Easy</vt:lpstr>
      <vt:lpstr>Agiles Vorgehen erfordert technische Expertise</vt:lpstr>
      <vt:lpstr>Koordiniertes und geplantes Refactoring</vt:lpstr>
      <vt:lpstr>Sicherheitsnetz durch gute Testbarkeit</vt:lpstr>
      <vt:lpstr>Test Strategie</vt:lpstr>
      <vt:lpstr>Alle Qualitäten sind erstrebenswert…</vt:lpstr>
      <vt:lpstr>…aber Kompromisse sind unvermeidbar!</vt:lpstr>
      <vt:lpstr>Sensitivity Points</vt:lpstr>
      <vt:lpstr>Fazit</vt:lpstr>
      <vt:lpstr>Fazit zur Plattformauswahl</vt:lpstr>
      <vt:lpstr>Fazit zur Zusammenarbeit</vt:lpstr>
      <vt:lpstr>Fazit zum Projekt</vt:lpstr>
      <vt:lpstr>Vielen Dank! Fragen und Antworten?</vt:lpstr>
      <vt:lpstr>Abbauen</vt:lpstr>
      <vt:lpstr>Erstrebenswert</vt:lpstr>
      <vt:lpstr>easy</vt:lpstr>
      <vt:lpstr>wirklich easy ???</vt:lpstr>
    </vt:vector>
  </TitlesOfParts>
  <Company>OPITZ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 Corporate Design 2009</dc:title>
  <dc:subject>OC Corporate Design 2009</dc:subject>
  <dc:creator>Sigmund, Ralf (RSI)</dc:creator>
  <cp:lastModifiedBy>Stefan Glase</cp:lastModifiedBy>
  <cp:revision>226</cp:revision>
  <dcterms:created xsi:type="dcterms:W3CDTF">2009-09-02T11:47:37Z</dcterms:created>
  <dcterms:modified xsi:type="dcterms:W3CDTF">2013-12-17T07:57:30Z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0x010100F0B52A70371B6E438CF9C392B7191A29</vt:lpwstr>
  </property>
  <property fmtid="{D5CDD505-2E9C-101B-9397-08002B2CF9AE}" pid="3" name="_dlc_DocIdItemGuid">
    <vt:lpwstr>9e5dab3a-7ee8-4d92-9ab1-fba94f59fc4a</vt:lpwstr>
  </property>
</Properties>
</file>