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7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63A"/>
    <a:srgbClr val="EE8E00"/>
    <a:srgbClr val="DE7400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://www.free-power-point-template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120" y="2132965"/>
            <a:ext cx="6673215" cy="2331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NBA Data Analysis Tool Demo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051" y="4796522"/>
            <a:ext cx="5481210" cy="914400"/>
          </a:xfrm>
        </p:spPr>
        <p:txBody>
          <a:bodyPr>
            <a:normAutofit/>
          </a:bodyPr>
          <a:lstStyle/>
          <a:p>
            <a:endParaRPr lang="en-US" b="1" i="1" dirty="0"/>
          </a:p>
          <a:p>
            <a:endParaRPr lang="en-US" b="1" i="1" dirty="0" smtClean="0"/>
          </a:p>
        </p:txBody>
      </p:sp>
      <p:pic>
        <p:nvPicPr>
          <p:cNvPr id="5" name="Picture 4" descr="E:\websites\free-power-point-templates\2012\logos.pn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3347720" y="4580890"/>
            <a:ext cx="49517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Team member: Shaowei Gong, Houjue Wang, Wenjing Li, William Grudzinski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595" y="-99695"/>
            <a:ext cx="8229600" cy="1216660"/>
          </a:xfrm>
        </p:spPr>
        <p:txBody>
          <a:bodyPr/>
          <a:lstStyle/>
          <a:p>
            <a:pPr algn="l"/>
            <a:r>
              <a:rPr lang="en-US" dirty="0"/>
              <a:t>Shooting Choice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05" y="1683385"/>
            <a:ext cx="9157970" cy="52177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urry20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692785"/>
            <a:ext cx="9601200" cy="6341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188595"/>
            <a:ext cx="8229600" cy="880745"/>
          </a:xfrm>
        </p:spPr>
        <p:txBody>
          <a:bodyPr/>
          <a:lstStyle/>
          <a:p>
            <a:r>
              <a:rPr lang="en-US" dirty="0" smtClean="0"/>
              <a:t>Example of Lebron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</a:p>
        </p:txBody>
      </p:sp>
      <p:pic>
        <p:nvPicPr>
          <p:cNvPr id="6" name="Content Placeholder 5" descr="jame20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560" y="764540"/>
            <a:ext cx="9538970" cy="6214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95" y="1124585"/>
            <a:ext cx="8236585" cy="2600960"/>
          </a:xfrm>
        </p:spPr>
        <p:txBody>
          <a:bodyPr>
            <a:noAutofit/>
          </a:bodyPr>
          <a:lstStyle/>
          <a:p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ngsuh" charset="0"/>
                <a:ea typeface="Gungsuh" charset="0"/>
              </a:rPr>
              <a:t>Our product worth 1 million dollar!</a:t>
            </a:r>
            <a:endParaRPr lang="en-US" altLang="zh-CN" sz="6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ungsuh" charset="0"/>
              <a:ea typeface="Gungsuh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58-cub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0</TotalTime>
  <Words>181</Words>
  <Application>WPS Presentation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20058-cubes</vt:lpstr>
      <vt:lpstr>NBA Data Analysis Tool Demo</vt:lpstr>
      <vt:lpstr>Shooting Choice Analysis Tool</vt:lpstr>
      <vt:lpstr>Example of Lebron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 deeper with BIG data</dc:title>
  <dc:creator>gong</dc:creator>
  <cp:lastModifiedBy>Shaowei</cp:lastModifiedBy>
  <cp:revision>42</cp:revision>
  <dcterms:created xsi:type="dcterms:W3CDTF">2016-02-09T16:01:00Z</dcterms:created>
  <dcterms:modified xsi:type="dcterms:W3CDTF">2016-04-27T16:26:21Z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