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7" r:id="rId2"/>
    <p:sldId id="268" r:id="rId3"/>
    <p:sldId id="269" r:id="rId4"/>
    <p:sldId id="273" r:id="rId5"/>
    <p:sldId id="270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E5B24-66A0-44AA-9754-BA5A7D069B33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A419D-B837-436E-9E16-57F1F465C1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11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0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05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0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3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8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26F5-8D8E-4421-A2D8-E63EC42B7582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4EF97F5-0348-499F-9715-FA85A3F9E133}"/>
              </a:ext>
            </a:extLst>
          </p:cNvPr>
          <p:cNvSpPr txBox="1"/>
          <p:nvPr/>
        </p:nvSpPr>
        <p:spPr>
          <a:xfrm>
            <a:off x="1494790" y="1388110"/>
            <a:ext cx="8509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4000" dirty="0">
                <a:solidFill>
                  <a:srgbClr val="00B0F0"/>
                </a:solidFill>
              </a:rPr>
              <a:t>INSTALL GO LANGUAGE ON UBUNTU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E8356A-98C4-4DF6-983B-EFFB8734D1F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880" t="18580" r="8868" b="16871"/>
          <a:stretch>
            <a:fillRect/>
          </a:stretch>
        </p:blipFill>
        <p:spPr>
          <a:xfrm>
            <a:off x="5448300" y="2347595"/>
            <a:ext cx="4252595" cy="1870710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13">
            <a:extLst>
              <a:ext uri="{FF2B5EF4-FFF2-40B4-BE49-F238E27FC236}">
                <a16:creationId xmlns:a16="http://schemas.microsoft.com/office/drawing/2014/main" id="{AAF7934C-6A83-4935-A027-7C1DF003037E}"/>
              </a:ext>
            </a:extLst>
          </p:cNvPr>
          <p:cNvSpPr txBox="1"/>
          <p:nvPr/>
        </p:nvSpPr>
        <p:spPr>
          <a:xfrm>
            <a:off x="1232535" y="1975485"/>
            <a:ext cx="8546465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en-GB" dirty="0"/>
              <a:t>               </a:t>
            </a:r>
            <a:r>
              <a:rPr lang="en-US" altLang="en-GB" sz="2400" dirty="0"/>
              <a:t>  </a:t>
            </a:r>
            <a:r>
              <a:rPr lang="en-GB" sz="2400" dirty="0"/>
              <a:t>Login to your Ubuntu system using </a:t>
            </a:r>
            <a:r>
              <a:rPr lang="en-US" altLang="en-GB" sz="2400" dirty="0"/>
              <a:t>terminal</a:t>
            </a:r>
            <a:r>
              <a:rPr lang="en-GB" sz="2400" dirty="0"/>
              <a:t> and upgrade to apply latest security updates there. </a:t>
            </a:r>
          </a:p>
          <a:p>
            <a:pPr indent="0">
              <a:buNone/>
            </a:pPr>
            <a:endParaRPr lang="en-GB" sz="2400" dirty="0"/>
          </a:p>
          <a:p>
            <a:pPr indent="0">
              <a:buNone/>
            </a:pPr>
            <a:endParaRPr lang="en-GB" i="1" dirty="0"/>
          </a:p>
          <a:p>
            <a:pPr indent="0">
              <a:buNone/>
            </a:pPr>
            <a:r>
              <a:rPr lang="en-GB" dirty="0"/>
              <a:t>        </a:t>
            </a:r>
            <a:r>
              <a:rPr lang="en-GB" sz="2400" dirty="0"/>
              <a:t> </a:t>
            </a:r>
            <a:r>
              <a:rPr lang="en-US" altLang="en-GB" sz="2400" dirty="0">
                <a:solidFill>
                  <a:srgbClr val="FF0000"/>
                </a:solidFill>
              </a:rPr>
              <a:t>-----&gt;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accent6"/>
                </a:solidFill>
              </a:rPr>
              <a:t>   sudo apt-get update</a:t>
            </a:r>
          </a:p>
          <a:p>
            <a:pPr indent="0">
              <a:buNone/>
            </a:pPr>
            <a:endParaRPr lang="en-GB" sz="2400" dirty="0"/>
          </a:p>
          <a:p>
            <a:pPr indent="0">
              <a:buNone/>
            </a:pPr>
            <a:r>
              <a:rPr lang="en-GB" sz="2400" dirty="0"/>
              <a:t>       </a:t>
            </a:r>
            <a:r>
              <a:rPr lang="en-US" altLang="en-GB" sz="2400" dirty="0">
                <a:solidFill>
                  <a:srgbClr val="FF0000"/>
                </a:solidFill>
              </a:rPr>
              <a:t>-----&gt; </a:t>
            </a:r>
            <a:r>
              <a:rPr lang="en-GB" sz="2400" dirty="0">
                <a:solidFill>
                  <a:schemeClr val="accent6"/>
                </a:solidFill>
              </a:rPr>
              <a:t>   sudo apt-get -y upgrade</a:t>
            </a:r>
            <a:endParaRPr lang="en-GB" sz="2400" dirty="0"/>
          </a:p>
          <a:p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0F2271-5021-4262-96A3-AF49B1A75247}"/>
              </a:ext>
            </a:extLst>
          </p:cNvPr>
          <p:cNvSpPr txBox="1"/>
          <p:nvPr/>
        </p:nvSpPr>
        <p:spPr>
          <a:xfrm>
            <a:off x="747395" y="1110552"/>
            <a:ext cx="6377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Step 1 – Install Go on Ubuntu</a:t>
            </a:r>
          </a:p>
        </p:txBody>
      </p:sp>
    </p:spTree>
    <p:extLst>
      <p:ext uri="{BB962C8B-B14F-4D97-AF65-F5344CB8AC3E}">
        <p14:creationId xmlns:p14="http://schemas.microsoft.com/office/powerpoint/2010/main" val="216401383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D863F54-B4E5-459B-B0CF-2CB22B93E3BA}"/>
              </a:ext>
            </a:extLst>
          </p:cNvPr>
          <p:cNvSpPr txBox="1"/>
          <p:nvPr/>
        </p:nvSpPr>
        <p:spPr>
          <a:xfrm>
            <a:off x="623570" y="962024"/>
            <a:ext cx="9754235" cy="609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en-GB" dirty="0"/>
              <a:t>          </a:t>
            </a:r>
            <a:r>
              <a:rPr lang="en-GB" sz="2400" dirty="0"/>
              <a:t>Now download the Go language binary archive file using following link. To find and download latest version available or 32 bit version go to official download page.</a:t>
            </a:r>
            <a:r>
              <a:rPr lang="en-US" altLang="en-GB" sz="2400" dirty="0"/>
              <a:t>(</a:t>
            </a:r>
            <a:r>
              <a:rPr lang="en-GB" sz="2400" dirty="0"/>
              <a:t> </a:t>
            </a:r>
            <a:r>
              <a:rPr lang="en-US" altLang="en-GB" sz="2400" dirty="0"/>
              <a:t>Type bellow  command in ubuntu terminal)</a:t>
            </a:r>
          </a:p>
          <a:p>
            <a:pPr indent="0">
              <a:buNone/>
            </a:pPr>
            <a:endParaRPr lang="en-US" altLang="en-GB" sz="2400" dirty="0"/>
          </a:p>
          <a:p>
            <a:pPr indent="0">
              <a:buNone/>
            </a:pPr>
            <a:r>
              <a:rPr lang="en-US" altLang="en-GB" sz="2400" dirty="0"/>
              <a:t>      </a:t>
            </a:r>
            <a:r>
              <a:rPr lang="en-US" altLang="en-GB" sz="2400" dirty="0">
                <a:solidFill>
                  <a:srgbClr val="FF0000"/>
                </a:solidFill>
              </a:rPr>
              <a:t> -----&gt;</a:t>
            </a:r>
            <a:r>
              <a:rPr lang="en-US" altLang="en-GB" sz="2400" dirty="0"/>
              <a:t>   </a:t>
            </a:r>
            <a:r>
              <a:rPr lang="en-US" altLang="en-GB" sz="2400" dirty="0">
                <a:solidFill>
                  <a:schemeClr val="accent6"/>
                </a:solidFill>
              </a:rPr>
              <a:t>wget https://dl.google.com/go/go1.12.7.linux-amd64.tar.gz</a:t>
            </a:r>
          </a:p>
          <a:p>
            <a:pPr indent="0">
              <a:buNone/>
            </a:pPr>
            <a:endParaRPr lang="en-GB" sz="2400" dirty="0">
              <a:solidFill>
                <a:schemeClr val="accent6"/>
              </a:solidFill>
            </a:endParaRPr>
          </a:p>
          <a:p>
            <a:pPr indent="0">
              <a:buNone/>
            </a:pPr>
            <a:r>
              <a:rPr lang="en-GB" sz="2400" dirty="0"/>
              <a:t>        Now extract the downloaded archive and install it to the desired location on the system. For this tutorial, I am installing it under    /usr/local directory. You can also put this under the home directory (for shared hosting) or other location. </a:t>
            </a:r>
            <a:r>
              <a:rPr lang="en-US" altLang="en-GB" sz="2400" dirty="0"/>
              <a:t>(</a:t>
            </a:r>
            <a:r>
              <a:rPr lang="en-US" altLang="en-GB" sz="2400" dirty="0">
                <a:sym typeface="+mn-ea"/>
              </a:rPr>
              <a:t>Type bellow  command in ubuntu terminal)</a:t>
            </a:r>
            <a:endParaRPr lang="en-GB" sz="2400" dirty="0"/>
          </a:p>
          <a:p>
            <a:pPr indent="0">
              <a:buNone/>
            </a:pPr>
            <a:endParaRPr lang="en-GB" sz="2400" dirty="0"/>
          </a:p>
          <a:p>
            <a:pPr indent="0">
              <a:buNone/>
            </a:pPr>
            <a:r>
              <a:rPr lang="en-GB" sz="2400" dirty="0"/>
              <a:t>   </a:t>
            </a:r>
            <a:r>
              <a:rPr lang="en-GB" sz="2400" dirty="0">
                <a:solidFill>
                  <a:schemeClr val="accent6"/>
                </a:solidFill>
              </a:rPr>
              <a:t>    </a:t>
            </a:r>
            <a:r>
              <a:rPr lang="en-US" altLang="en-GB" sz="2400" dirty="0">
                <a:solidFill>
                  <a:srgbClr val="FF0000"/>
                </a:solidFill>
              </a:rPr>
              <a:t>-----&gt;</a:t>
            </a:r>
            <a:r>
              <a:rPr lang="en-GB" sz="2400" dirty="0">
                <a:solidFill>
                  <a:schemeClr val="accent6"/>
                </a:solidFill>
              </a:rPr>
              <a:t>   sudo tar -xvf go1.12.7.linux-amd64.tar.gz</a:t>
            </a:r>
          </a:p>
          <a:p>
            <a:pPr indent="0">
              <a:buNone/>
            </a:pPr>
            <a:endParaRPr lang="en-GB" sz="2400" dirty="0">
              <a:solidFill>
                <a:schemeClr val="accent6"/>
              </a:solidFill>
            </a:endParaRPr>
          </a:p>
          <a:p>
            <a:pPr indent="0">
              <a:buNone/>
            </a:pPr>
            <a:r>
              <a:rPr lang="en-GB" sz="2400" dirty="0">
                <a:solidFill>
                  <a:schemeClr val="accent6"/>
                </a:solidFill>
              </a:rPr>
              <a:t>      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US" altLang="en-GB" sz="2400" dirty="0">
                <a:solidFill>
                  <a:srgbClr val="FF0000"/>
                </a:solidFill>
              </a:rPr>
              <a:t>-----&gt;</a:t>
            </a:r>
            <a:r>
              <a:rPr lang="en-GB" sz="2400" dirty="0">
                <a:solidFill>
                  <a:schemeClr val="accent6"/>
                </a:solidFill>
              </a:rPr>
              <a:t>   sudo mv go /usr/local</a:t>
            </a:r>
          </a:p>
          <a:p>
            <a:pPr indent="0">
              <a:buNone/>
            </a:pPr>
            <a:endParaRPr lang="en-GB" dirty="0">
              <a:solidFill>
                <a:schemeClr val="accent6"/>
              </a:solidFill>
            </a:endParaRPr>
          </a:p>
          <a:p>
            <a:pPr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3667170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4276D03-1A32-42E3-9601-A2091D1DA3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9582" y="3509190"/>
            <a:ext cx="7117080" cy="2978150"/>
          </a:xfrm>
          <a:prstGeom prst="rect">
            <a:avLst/>
          </a:prstGeom>
        </p:spPr>
      </p:pic>
      <p:sp>
        <p:nvSpPr>
          <p:cNvPr id="10" name="TextBox 13">
            <a:extLst>
              <a:ext uri="{FF2B5EF4-FFF2-40B4-BE49-F238E27FC236}">
                <a16:creationId xmlns:a16="http://schemas.microsoft.com/office/drawing/2014/main" id="{AEA236AE-283B-4958-BF57-2A53D2ABE9B9}"/>
              </a:ext>
            </a:extLst>
          </p:cNvPr>
          <p:cNvSpPr txBox="1"/>
          <p:nvPr/>
        </p:nvSpPr>
        <p:spPr>
          <a:xfrm>
            <a:off x="656590" y="686118"/>
            <a:ext cx="979551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en-US" altLang="en-GB" sz="2000" dirty="0"/>
              <a:t>              </a:t>
            </a:r>
            <a:r>
              <a:rPr lang="en-GB" dirty="0"/>
              <a:t>Now you can install </a:t>
            </a:r>
            <a:r>
              <a:rPr lang="en-GB" dirty="0" err="1"/>
              <a:t>GoLang</a:t>
            </a:r>
            <a:r>
              <a:rPr lang="en-US" altLang="en-GB" dirty="0"/>
              <a:t>, you can run the following command.</a:t>
            </a:r>
          </a:p>
          <a:p>
            <a:pPr indent="0">
              <a:buFont typeface="+mj-lt"/>
              <a:buNone/>
            </a:pPr>
            <a:endParaRPr lang="en-US" altLang="en-GB" dirty="0"/>
          </a:p>
          <a:p>
            <a:pPr indent="0">
              <a:buFont typeface="+mj-lt"/>
              <a:buNone/>
            </a:pPr>
            <a:r>
              <a:rPr lang="en-US" altLang="en-GB" dirty="0"/>
              <a:t>         </a:t>
            </a:r>
            <a:r>
              <a:rPr lang="en-US" altLang="en-GB" dirty="0">
                <a:solidFill>
                  <a:srgbClr val="FF0000"/>
                </a:solidFill>
              </a:rPr>
              <a:t>----&gt;</a:t>
            </a:r>
            <a:r>
              <a:rPr lang="en-US" altLang="en-GB" dirty="0"/>
              <a:t>      </a:t>
            </a:r>
            <a:r>
              <a:rPr lang="en-US" altLang="en-GB" sz="2000" dirty="0"/>
              <a:t> </a:t>
            </a:r>
            <a:r>
              <a:rPr lang="en-US" altLang="en-GB" sz="2000" dirty="0" err="1">
                <a:solidFill>
                  <a:schemeClr val="accent6"/>
                </a:solidFill>
              </a:rPr>
              <a:t>sudo</a:t>
            </a:r>
            <a:r>
              <a:rPr lang="en-US" altLang="en-GB" sz="2000" dirty="0">
                <a:solidFill>
                  <a:schemeClr val="accent6"/>
                </a:solidFill>
              </a:rPr>
              <a:t> apt-get install </a:t>
            </a:r>
            <a:r>
              <a:rPr lang="en-US" altLang="en-GB" sz="2000" dirty="0" err="1">
                <a:solidFill>
                  <a:schemeClr val="accent6"/>
                </a:solidFill>
              </a:rPr>
              <a:t>golan</a:t>
            </a:r>
            <a:r>
              <a:rPr lang="en-US" altLang="en-GB" dirty="0" err="1">
                <a:solidFill>
                  <a:schemeClr val="accent6"/>
                </a:solidFill>
              </a:rPr>
              <a:t>g</a:t>
            </a:r>
            <a:endParaRPr lang="en-US" altLang="en-GB" dirty="0">
              <a:solidFill>
                <a:schemeClr val="accent6"/>
              </a:solidFill>
            </a:endParaRPr>
          </a:p>
          <a:p>
            <a:pPr indent="0">
              <a:buFont typeface="+mj-lt"/>
              <a:buNone/>
            </a:pPr>
            <a:endParaRPr lang="en-US" altLang="en-GB" dirty="0">
              <a:solidFill>
                <a:schemeClr val="accent6"/>
              </a:solidFill>
            </a:endParaRPr>
          </a:p>
          <a:p>
            <a:pPr indent="0">
              <a:buFont typeface="+mj-lt"/>
              <a:buNone/>
            </a:pPr>
            <a:endParaRPr lang="en-US" altLang="en-GB" dirty="0">
              <a:solidFill>
                <a:schemeClr val="accent6"/>
              </a:solidFill>
            </a:endParaRPr>
          </a:p>
          <a:p>
            <a:pPr indent="0">
              <a:buFont typeface="+mj-lt"/>
              <a:buNone/>
            </a:pPr>
            <a:endParaRPr lang="en-US" altLang="en-GB" dirty="0">
              <a:solidFill>
                <a:schemeClr val="accent6"/>
              </a:solidFill>
            </a:endParaRPr>
          </a:p>
          <a:p>
            <a:pPr indent="0">
              <a:buFont typeface="+mj-lt"/>
              <a:buNone/>
            </a:pPr>
            <a:endParaRPr lang="en-US" altLang="en-GB" sz="1400" dirty="0"/>
          </a:p>
          <a:p>
            <a:pPr indent="0">
              <a:buFont typeface="+mj-lt"/>
              <a:buNone/>
            </a:pPr>
            <a:r>
              <a:rPr lang="en-GB" sz="1400" dirty="0"/>
              <a:t> </a:t>
            </a:r>
          </a:p>
          <a:p>
            <a:pPr indent="0">
              <a:buFont typeface="+mj-lt"/>
              <a:buNone/>
            </a:pPr>
            <a:r>
              <a:rPr lang="en-GB" sz="1400" dirty="0"/>
              <a:t>       </a:t>
            </a:r>
            <a:r>
              <a:rPr lang="en-GB" dirty="0"/>
              <a:t>        Once you run the command to install the version of </a:t>
            </a:r>
            <a:r>
              <a:rPr lang="en-GB" dirty="0" err="1"/>
              <a:t>GoLang</a:t>
            </a:r>
            <a:r>
              <a:rPr lang="en-GB" dirty="0"/>
              <a:t> you want, you should see the following prompt. Just press ‘y’ and then press &lt;Enter&gt; to continue.</a:t>
            </a:r>
          </a:p>
          <a:p>
            <a:pPr indent="0">
              <a:buFont typeface="+mj-lt"/>
              <a:buNone/>
            </a:pPr>
            <a:endParaRPr lang="en-GB" sz="2000" dirty="0"/>
          </a:p>
          <a:p>
            <a:pPr indent="0">
              <a:buFont typeface="+mj-lt"/>
              <a:buNone/>
            </a:pPr>
            <a:endParaRPr lang="en-GB" sz="1600" dirty="0"/>
          </a:p>
          <a:p>
            <a:pPr marL="342900" indent="-342900">
              <a:buFont typeface="+mj-lt"/>
              <a:buAutoNum type="arabicPeriod"/>
            </a:pPr>
            <a:endParaRPr lang="en-GB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22ADC5-95A5-4F5C-A564-688A5CC770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9900" y="1725930"/>
            <a:ext cx="7116445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28193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3F222A0-AA71-429E-8994-1FA13DD9B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430" y="1488440"/>
            <a:ext cx="8237220" cy="46723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63454F-6B2B-4A93-BC94-420E95EA51AE}"/>
              </a:ext>
            </a:extLst>
          </p:cNvPr>
          <p:cNvSpPr txBox="1"/>
          <p:nvPr/>
        </p:nvSpPr>
        <p:spPr>
          <a:xfrm>
            <a:off x="806450" y="842645"/>
            <a:ext cx="72917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en-GB" sz="2000" dirty="0"/>
              <a:t>GoLang should be installed.</a:t>
            </a:r>
          </a:p>
        </p:txBody>
      </p:sp>
    </p:spTree>
    <p:extLst>
      <p:ext uri="{BB962C8B-B14F-4D97-AF65-F5344CB8AC3E}">
        <p14:creationId xmlns:p14="http://schemas.microsoft.com/office/powerpoint/2010/main" val="368980212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7891081-B18E-4F32-8E44-CBC3F1786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160" y="2541270"/>
            <a:ext cx="8964295" cy="2693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E929F5-4B48-4E5E-A388-599FF2CEC0B1}"/>
              </a:ext>
            </a:extLst>
          </p:cNvPr>
          <p:cNvSpPr txBox="1"/>
          <p:nvPr/>
        </p:nvSpPr>
        <p:spPr>
          <a:xfrm>
            <a:off x="549274" y="1152880"/>
            <a:ext cx="1058481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FF0000"/>
                </a:solidFill>
              </a:rPr>
              <a:t>Testing GoLang:</a:t>
            </a:r>
          </a:p>
          <a:p>
            <a:pPr indent="0">
              <a:buFont typeface="Arial" panose="020B0604020202020204" pitchFamily="34" charset="0"/>
              <a:buNone/>
            </a:pPr>
            <a:endParaRPr lang="en-GB" sz="2000" dirty="0">
              <a:solidFill>
                <a:srgbClr val="FF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GB" sz="2000" dirty="0"/>
              <a:t>                            Now run the following command to verify that Go commands are accessible</a:t>
            </a:r>
            <a:r>
              <a:rPr lang="en-US" altLang="en-GB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627991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270</Words>
  <Application>Microsoft Office PowerPoint</Application>
  <PresentationFormat>Widescreen</PresentationFormat>
  <Paragraphs>38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Franklin Gothic Medium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maniteja naidu sadanala</dc:creator>
  <cp:lastModifiedBy>maniteja naidu sadanala</cp:lastModifiedBy>
  <cp:revision>54</cp:revision>
  <dcterms:created xsi:type="dcterms:W3CDTF">2019-08-12T17:15:00Z</dcterms:created>
  <dcterms:modified xsi:type="dcterms:W3CDTF">2019-09-11T08:47:59Z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1033-11.2.0.8942</vt:lpwstr>
  </property>
</Properties>
</file>