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70" r:id="rId3"/>
    <p:sldId id="269" r:id="rId4"/>
    <p:sldId id="268" r:id="rId5"/>
    <p:sldId id="274" r:id="rId6"/>
    <p:sldId id="273" r:id="rId7"/>
    <p:sldId id="272" r:id="rId8"/>
    <p:sldId id="271" r:id="rId9"/>
    <p:sldId id="275" r:id="rId10"/>
    <p:sldId id="281" r:id="rId11"/>
    <p:sldId id="280" r:id="rId12"/>
    <p:sldId id="279" r:id="rId13"/>
    <p:sldId id="283" r:id="rId14"/>
    <p:sldId id="289" r:id="rId15"/>
    <p:sldId id="288" r:id="rId16"/>
    <p:sldId id="287" r:id="rId17"/>
    <p:sldId id="286" r:id="rId18"/>
    <p:sldId id="284" r:id="rId19"/>
    <p:sldId id="285" r:id="rId20"/>
    <p:sldId id="277" r:id="rId21"/>
    <p:sldId id="28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4396E-A9F5-45EA-BDE6-2628704810EB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8839-7A9A-4623-8E6A-6062C3788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5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8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8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4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5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D119-93A1-40BE-90C8-0A57B7B8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783B-51CD-4094-8865-D943AC704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8007-4851-48FD-BE60-2219FDBE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CABC-7D27-49AC-9117-BC635197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E2E5-16F5-4720-BF34-2D4E4D49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3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2A4-CE8A-4BDC-8AD4-61388D3E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976B-78F1-4C61-8F73-67813A13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BDB4-B7F0-45B7-B92D-1EB31A4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FABB-CB1E-482E-A781-188CCD0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0591-5B37-4B19-9475-EB69BF0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BB9F5-EF53-440D-BBD1-F5ADB2DCF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548A-CA9A-47F8-8423-1C356CA0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816F-707F-4010-A8E5-9166AA1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B14A-2F58-4AB0-B79C-63B905A3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3AAD-48E4-46FD-A5B5-F32CB0C8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1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8B36-05B2-4674-92AB-A129F13E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5B63-491C-44E5-A9F2-4A67EDA1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AA3C-5743-45D3-BB51-8CC9CD7A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D195-9F25-4AE5-96BA-CB512522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8613-03D0-448B-8980-CF5F9A03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32A-9F76-4A7B-86C1-DD639E8D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BB91-09B4-4A77-B9D0-F915FCCF0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7E17-2D19-46DA-A5D4-C3375010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5C6F-8635-4ECC-AAFC-12DA03C2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2526-F284-4E23-BF9C-BBF9B6D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1774-7DC8-400A-B2CB-D488D1F4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1861-8B69-452A-8BF1-80E6F19EF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DBC72-09AA-4945-AAB2-55C38B42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31AF-5CF6-4CF4-AB8E-AC19832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3C70-12D2-4B7F-8399-965E7CA1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1042-8EFB-4F4F-B359-C38EF462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0448-B3DC-4A21-86E2-BC382357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785A-C3B1-4861-9A42-D4066D7F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DBDC-C425-4E25-AE01-A02ED8C2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3B21-6C77-4DAC-BCA2-D3037036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A60A4-1398-4B3C-8E6B-6A96D02EA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40E7-38D1-4F38-8D7A-BD75AEAE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EA0F9-136B-4C20-876A-11E07528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AB7A6-9962-4DE8-9364-C2294B26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575-B27B-48A5-889D-C819308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8F385-1B36-46F6-937A-992442A1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1EAE2-1F30-4C45-9CAE-8C226C21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99DD-9BDA-44D7-8E60-74F59745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6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2892F-D2D5-47B6-A82A-03807F17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C1B2F-2663-41A6-9AC8-70B2412C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9163-B416-4BC7-8CEA-C5407FE3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34F4-85F5-49A9-A405-A2A24CD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B116-C5B6-4A47-80B1-DF69DC7C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7122-8B96-464A-B0A9-7F36051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80C8-6414-45FC-9411-7DD525BB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2DFE-3072-4E89-9201-37B87ECE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307FB-F85E-411F-9795-EA86CBF8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D2F-9716-4785-A285-76933AB1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3847-BF15-4BAB-A9B9-471B50D4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B60A-E679-4647-B50E-694C00FF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D13B-AAAA-4D83-A8B8-7A6C056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31C6-D187-49D6-A30C-009D22D0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F01C-E53C-4AED-AD5D-C191B9B7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97375-A29A-4412-9DC4-4DB4AB5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126E-C8F4-40D5-961F-2C8CFA2E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7E1B-1749-4DD3-BE9C-716690C1C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0D22-54AB-4BDC-B612-5853C878BD9D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2C23-B439-4156-8F67-699861FD6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AF9A-EDFF-4500-95D7-4E27DA4C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3914-8CE4-4BEB-AF5A-FF73F360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3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ED1403-D2C9-4795-9F70-6888896B3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799"/>
            <a:ext cx="2713608" cy="262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08F6E-4720-4AB4-AA9F-0848B3D3AD00}"/>
              </a:ext>
            </a:extLst>
          </p:cNvPr>
          <p:cNvSpPr txBox="1"/>
          <p:nvPr/>
        </p:nvSpPr>
        <p:spPr>
          <a:xfrm>
            <a:off x="3488924" y="850256"/>
            <a:ext cx="85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PHP installation with </a:t>
            </a:r>
            <a:r>
              <a:rPr lang="en-GB" sz="2400" b="1" dirty="0" err="1"/>
              <a:t>codeigniter</a:t>
            </a:r>
            <a:r>
              <a:rPr lang="en-GB" sz="2400" b="1" dirty="0"/>
              <a:t> and </a:t>
            </a:r>
            <a:r>
              <a:rPr lang="en-GB" sz="2400" b="1" dirty="0" err="1"/>
              <a:t>xampp</a:t>
            </a:r>
            <a:endParaRPr lang="en-GB" sz="2400" b="1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8F2AA-3383-46C6-B5AD-A7E51AC2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6" y="815022"/>
            <a:ext cx="3545387" cy="30167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0E3DDB-16AA-4C9B-B8FF-FDE78AC8A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27" y="815026"/>
            <a:ext cx="3593054" cy="30167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341D2-7DA3-4096-AA84-B673975E0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99" y="815025"/>
            <a:ext cx="3547861" cy="3016744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C8BF80-6A68-4D30-9898-CF15CEE5C8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16" y="4295848"/>
            <a:ext cx="4250267" cy="2128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E8DB9A-2D9F-4EBE-9FC2-966417FE3374}"/>
              </a:ext>
            </a:extLst>
          </p:cNvPr>
          <p:cNvSpPr/>
          <p:nvPr/>
        </p:nvSpPr>
        <p:spPr>
          <a:xfrm>
            <a:off x="2997770" y="27294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2E06-682D-421C-B9FB-2200C163824E}"/>
              </a:ext>
            </a:extLst>
          </p:cNvPr>
          <p:cNvSpPr/>
          <p:nvPr/>
        </p:nvSpPr>
        <p:spPr>
          <a:xfrm>
            <a:off x="5886648" y="27294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6A53A-0847-4B29-B0E4-D107223642DC}"/>
              </a:ext>
            </a:extLst>
          </p:cNvPr>
          <p:cNvSpPr/>
          <p:nvPr/>
        </p:nvSpPr>
        <p:spPr>
          <a:xfrm>
            <a:off x="8890879" y="27125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0778F-AA70-44F8-B193-524FC90F8384}"/>
              </a:ext>
            </a:extLst>
          </p:cNvPr>
          <p:cNvSpPr/>
          <p:nvPr/>
        </p:nvSpPr>
        <p:spPr>
          <a:xfrm>
            <a:off x="7054866" y="506322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0087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93740-4D94-4A2C-B480-BB169A21F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805183"/>
            <a:ext cx="3460627" cy="29672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DBB67-402E-4839-8349-C1B407FA1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24" y="805183"/>
            <a:ext cx="3460627" cy="296724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4864D-9D15-4E30-BFE8-6CA429C04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94" y="769209"/>
            <a:ext cx="4085365" cy="30032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B09777-40D7-40AF-9B35-E5107E7FE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850578"/>
            <a:ext cx="3473327" cy="271627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95575-A810-4275-BE1A-A98E64A12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16" y="4085801"/>
            <a:ext cx="2617483" cy="19892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B26F57-DAA5-4484-8635-7AE6C44B0127}"/>
              </a:ext>
            </a:extLst>
          </p:cNvPr>
          <p:cNvSpPr/>
          <p:nvPr/>
        </p:nvSpPr>
        <p:spPr>
          <a:xfrm>
            <a:off x="2340823" y="22708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A8B12-89C1-4047-9553-6654A506B604}"/>
              </a:ext>
            </a:extLst>
          </p:cNvPr>
          <p:cNvSpPr/>
          <p:nvPr/>
        </p:nvSpPr>
        <p:spPr>
          <a:xfrm>
            <a:off x="5550814" y="293361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9EBC1-3692-4CC4-B47A-06C9D553F899}"/>
              </a:ext>
            </a:extLst>
          </p:cNvPr>
          <p:cNvSpPr/>
          <p:nvPr/>
        </p:nvSpPr>
        <p:spPr>
          <a:xfrm>
            <a:off x="11174293" y="23743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3A482-C445-4427-A943-A1F897207C47}"/>
              </a:ext>
            </a:extLst>
          </p:cNvPr>
          <p:cNvSpPr/>
          <p:nvPr/>
        </p:nvSpPr>
        <p:spPr>
          <a:xfrm>
            <a:off x="2759527" y="51289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19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22791-D0CA-4FDA-A7AD-8C269B1F83EC}"/>
              </a:ext>
            </a:extLst>
          </p:cNvPr>
          <p:cNvSpPr/>
          <p:nvPr/>
        </p:nvSpPr>
        <p:spPr>
          <a:xfrm>
            <a:off x="5836224" y="412338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5034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32891B-D8A3-47E7-878E-2A8169FDD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4" y="956987"/>
            <a:ext cx="5008730" cy="261396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7303ED-A597-4CE7-8980-1BFAC1E01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19" y="956987"/>
            <a:ext cx="4464371" cy="26139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1AA58-BE52-4AD4-A1BA-FDF30E4B47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4205326"/>
            <a:ext cx="5325218" cy="169568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DDC63-1191-4B7A-BE6F-DBCAE4936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18" y="3925079"/>
            <a:ext cx="4366581" cy="24255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514ECA-8565-4D6A-9856-34F9E5F0508B}"/>
              </a:ext>
            </a:extLst>
          </p:cNvPr>
          <p:cNvSpPr/>
          <p:nvPr/>
        </p:nvSpPr>
        <p:spPr>
          <a:xfrm>
            <a:off x="2027112" y="17516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7129B-2ABA-4869-8AC6-666EBEDBF91C}"/>
              </a:ext>
            </a:extLst>
          </p:cNvPr>
          <p:cNvSpPr/>
          <p:nvPr/>
        </p:nvSpPr>
        <p:spPr>
          <a:xfrm>
            <a:off x="7729568" y="17516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22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4BB0-180C-4B04-96E2-DBB06A90F8D8}"/>
              </a:ext>
            </a:extLst>
          </p:cNvPr>
          <p:cNvSpPr/>
          <p:nvPr/>
        </p:nvSpPr>
        <p:spPr>
          <a:xfrm>
            <a:off x="2445816" y="499070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3D9C5-1D11-4C79-8979-32D2D22203D6}"/>
              </a:ext>
            </a:extLst>
          </p:cNvPr>
          <p:cNvSpPr/>
          <p:nvPr/>
        </p:nvSpPr>
        <p:spPr>
          <a:xfrm>
            <a:off x="7729568" y="43655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00940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B1C98-99AF-48AF-9A3F-FB7C78EA7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880427"/>
            <a:ext cx="4436836" cy="289327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93931D-FF75-4009-81C0-FF17B8221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67" y="935500"/>
            <a:ext cx="6800033" cy="287118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E39064-94BC-4B4A-AD0C-D23270E35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85" y="3969042"/>
            <a:ext cx="7233557" cy="2578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285C98-8792-4358-B575-0F3DE75B5D70}"/>
              </a:ext>
            </a:extLst>
          </p:cNvPr>
          <p:cNvSpPr/>
          <p:nvPr/>
        </p:nvSpPr>
        <p:spPr>
          <a:xfrm>
            <a:off x="3917602" y="258983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25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A677D-4391-4215-8D7E-2C652B04E639}"/>
              </a:ext>
            </a:extLst>
          </p:cNvPr>
          <p:cNvSpPr/>
          <p:nvPr/>
        </p:nvSpPr>
        <p:spPr>
          <a:xfrm>
            <a:off x="11174293" y="28384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26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0B0D2-C16E-4119-976E-11A6F39C5708}"/>
              </a:ext>
            </a:extLst>
          </p:cNvPr>
          <p:cNvSpPr/>
          <p:nvPr/>
        </p:nvSpPr>
        <p:spPr>
          <a:xfrm>
            <a:off x="6096000" y="40522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09795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EFEF5B-6FD8-4C4D-B5F3-564A4FF86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815021"/>
            <a:ext cx="5837198" cy="28207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998D6-827B-4B1B-8EE1-9C53CD50C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9" y="815022"/>
            <a:ext cx="5658626" cy="2820708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135079-C333-4386-BA19-EEB510199A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734596"/>
            <a:ext cx="4797879" cy="2830546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DE3A00-22B5-4BB0-97F6-A7D955C76F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" b="6088"/>
          <a:stretch/>
        </p:blipFill>
        <p:spPr>
          <a:xfrm>
            <a:off x="5385560" y="3734596"/>
            <a:ext cx="5306898" cy="29077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266A00-E66C-4B16-B1F5-BD5AE0EEA0ED}"/>
              </a:ext>
            </a:extLst>
          </p:cNvPr>
          <p:cNvSpPr/>
          <p:nvPr/>
        </p:nvSpPr>
        <p:spPr>
          <a:xfrm>
            <a:off x="5545661" y="264065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28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5E869-1538-4C9E-90A6-171285B67338}"/>
              </a:ext>
            </a:extLst>
          </p:cNvPr>
          <p:cNvSpPr/>
          <p:nvPr/>
        </p:nvSpPr>
        <p:spPr>
          <a:xfrm>
            <a:off x="11232016" y="264065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29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D1265-0D08-4D7D-8E74-3B2A55CAA4D1}"/>
              </a:ext>
            </a:extLst>
          </p:cNvPr>
          <p:cNvSpPr/>
          <p:nvPr/>
        </p:nvSpPr>
        <p:spPr>
          <a:xfrm>
            <a:off x="4160746" y="528619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F56D-2305-415D-A458-8354739A7060}"/>
              </a:ext>
            </a:extLst>
          </p:cNvPr>
          <p:cNvSpPr/>
          <p:nvPr/>
        </p:nvSpPr>
        <p:spPr>
          <a:xfrm>
            <a:off x="8958625" y="528619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0306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9944E-3549-40D4-842B-C22814A1D7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/>
          <a:stretch/>
        </p:blipFill>
        <p:spPr>
          <a:xfrm>
            <a:off x="361950" y="982662"/>
            <a:ext cx="4637313" cy="295910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6810B28-5816-46DC-AB5E-E57B5B17FA0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b="23562"/>
          <a:stretch/>
        </p:blipFill>
        <p:spPr>
          <a:xfrm>
            <a:off x="5671456" y="962022"/>
            <a:ext cx="5993723" cy="29591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998D6-C913-4EE0-B583-F6EBD21794E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r="8578" b="63546"/>
          <a:stretch/>
        </p:blipFill>
        <p:spPr>
          <a:xfrm>
            <a:off x="374649" y="4234497"/>
            <a:ext cx="6123305" cy="2264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974CB6-6C82-4E38-AB6B-78ED45A3E230}"/>
              </a:ext>
            </a:extLst>
          </p:cNvPr>
          <p:cNvSpPr/>
          <p:nvPr/>
        </p:nvSpPr>
        <p:spPr>
          <a:xfrm>
            <a:off x="3628085" y="249372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A8EC9-AD5B-402D-AB44-5B0B418BF7DB}"/>
              </a:ext>
            </a:extLst>
          </p:cNvPr>
          <p:cNvSpPr/>
          <p:nvPr/>
        </p:nvSpPr>
        <p:spPr>
          <a:xfrm>
            <a:off x="7578648" y="24690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3B2A7-EBDA-4448-A231-6C647D1E68B5}"/>
              </a:ext>
            </a:extLst>
          </p:cNvPr>
          <p:cNvSpPr/>
          <p:nvPr/>
        </p:nvSpPr>
        <p:spPr>
          <a:xfrm>
            <a:off x="5792649" y="47385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74311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5F528D-3465-4F2A-807F-751DFDA5C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880427"/>
            <a:ext cx="5548993" cy="28528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F6662-5452-4B06-B99C-7A4F4F611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9" y="925658"/>
            <a:ext cx="5344886" cy="28075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F76089-FD77-41FB-8755-1F5BC0E84053}"/>
              </a:ext>
            </a:extLst>
          </p:cNvPr>
          <p:cNvSpPr/>
          <p:nvPr/>
        </p:nvSpPr>
        <p:spPr>
          <a:xfrm>
            <a:off x="3219712" y="31210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35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10E01-2343-40C5-9226-087033D185B2}"/>
              </a:ext>
            </a:extLst>
          </p:cNvPr>
          <p:cNvSpPr/>
          <p:nvPr/>
        </p:nvSpPr>
        <p:spPr>
          <a:xfrm>
            <a:off x="7640792" y="265374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1414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F97E8D-A4E1-403D-838B-0671463C4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847770"/>
            <a:ext cx="5584372" cy="457281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7A3627-A8BD-4FA7-859F-D89B2A0796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/>
          <a:stretch/>
        </p:blipFill>
        <p:spPr>
          <a:xfrm>
            <a:off x="6640285" y="847770"/>
            <a:ext cx="4490745" cy="45122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44CB18-D17F-4CC6-9382-8B376AF7676F}"/>
              </a:ext>
            </a:extLst>
          </p:cNvPr>
          <p:cNvSpPr/>
          <p:nvPr/>
        </p:nvSpPr>
        <p:spPr>
          <a:xfrm>
            <a:off x="5662981" y="24690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37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CC0EA-C31A-43C1-9E2C-1B83903F6A10}"/>
              </a:ext>
            </a:extLst>
          </p:cNvPr>
          <p:cNvSpPr/>
          <p:nvPr/>
        </p:nvSpPr>
        <p:spPr>
          <a:xfrm>
            <a:off x="9256528" y="27345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5203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775BE4-9B67-416F-A855-4B84AC6F9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36" y="771154"/>
            <a:ext cx="8802328" cy="53156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298CB4-C33C-4B1D-951B-36063A1685FF}"/>
              </a:ext>
            </a:extLst>
          </p:cNvPr>
          <p:cNvSpPr/>
          <p:nvPr/>
        </p:nvSpPr>
        <p:spPr>
          <a:xfrm>
            <a:off x="7916000" y="3059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8787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8BBD0-47A8-48AA-843D-0AB3D952A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866417"/>
            <a:ext cx="7868748" cy="51251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E356B1-4499-482D-B99B-EF02D945E483}"/>
              </a:ext>
            </a:extLst>
          </p:cNvPr>
          <p:cNvSpPr/>
          <p:nvPr/>
        </p:nvSpPr>
        <p:spPr>
          <a:xfrm>
            <a:off x="7782835" y="33057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84751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8676E25-D8EB-4989-B1CC-1E5B2B3CA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2347327"/>
            <a:ext cx="6420746" cy="297221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93C6F2D-7213-4FFB-AA97-C4A376F0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222" y="1538458"/>
            <a:ext cx="9144000" cy="4701703"/>
          </a:xfrm>
        </p:spPr>
        <p:txBody>
          <a:bodyPr/>
          <a:lstStyle/>
          <a:p>
            <a:pPr algn="l"/>
            <a:r>
              <a:rPr lang="en-IN" dirty="0"/>
              <a:t>First download the latest version of the php software setup for windows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A2D86-324A-46F0-8F83-C22FAC2D189E}"/>
              </a:ext>
            </a:extLst>
          </p:cNvPr>
          <p:cNvSpPr/>
          <p:nvPr/>
        </p:nvSpPr>
        <p:spPr>
          <a:xfrm>
            <a:off x="7205786" y="46558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7039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2F0E5D-8BBF-4B47-9B0F-9B84BE0BD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8" y="698204"/>
            <a:ext cx="5734050" cy="34565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874FD-D886-43FE-93F0-3C9F13D92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12" y="4798197"/>
            <a:ext cx="2876951" cy="112410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7A6E3D-AC46-4340-9F93-1A94C0164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12" y="722758"/>
            <a:ext cx="5721350" cy="34319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719D8-5EE5-4C62-BD3A-B23E9D0507F3}"/>
              </a:ext>
            </a:extLst>
          </p:cNvPr>
          <p:cNvSpPr/>
          <p:nvPr/>
        </p:nvSpPr>
        <p:spPr>
          <a:xfrm>
            <a:off x="5039635" y="25574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1101C-DD90-4E3F-AA41-8C163C6B19D1}"/>
              </a:ext>
            </a:extLst>
          </p:cNvPr>
          <p:cNvSpPr/>
          <p:nvPr/>
        </p:nvSpPr>
        <p:spPr>
          <a:xfrm>
            <a:off x="9802384" y="25574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8A58A-7068-4BD4-865C-D7B5825FB09F}"/>
              </a:ext>
            </a:extLst>
          </p:cNvPr>
          <p:cNvSpPr/>
          <p:nvPr/>
        </p:nvSpPr>
        <p:spPr>
          <a:xfrm>
            <a:off x="7134764" y="50400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95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DC39391-92C3-49D7-9A59-C7BFC1C92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805184"/>
            <a:ext cx="5648233" cy="279469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F2673-82A0-44D8-8886-54126A787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33" y="911715"/>
            <a:ext cx="2505425" cy="39248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4D613-9401-4E80-8A89-7CCAFAE4C5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877"/>
          <a:stretch/>
        </p:blipFill>
        <p:spPr>
          <a:xfrm>
            <a:off x="374650" y="3750245"/>
            <a:ext cx="5635533" cy="24181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A98EA1-A5B2-4D40-8708-BABBB5AA34BD}"/>
              </a:ext>
            </a:extLst>
          </p:cNvPr>
          <p:cNvSpPr/>
          <p:nvPr/>
        </p:nvSpPr>
        <p:spPr>
          <a:xfrm>
            <a:off x="5261576" y="28384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44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0553F-8299-4932-AA19-FC43CF66F131}"/>
              </a:ext>
            </a:extLst>
          </p:cNvPr>
          <p:cNvSpPr/>
          <p:nvPr/>
        </p:nvSpPr>
        <p:spPr>
          <a:xfrm>
            <a:off x="5261576" y="51753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45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6D80B-22B3-4E0B-8F32-E7923A2F5B38}"/>
              </a:ext>
            </a:extLst>
          </p:cNvPr>
          <p:cNvSpPr/>
          <p:nvPr/>
        </p:nvSpPr>
        <p:spPr>
          <a:xfrm>
            <a:off x="8254834" y="341521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53386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ACF49-4C77-4BC2-8817-8B2EDE7E7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" y="880427"/>
            <a:ext cx="5077534" cy="32580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26A83F-1C84-443B-B25C-1D56750C8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7" y="861558"/>
            <a:ext cx="5769956" cy="3061258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DE085E0-943E-400C-B432-DD1E83043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7" y="4491455"/>
            <a:ext cx="6315956" cy="18195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5E4F72-D824-4578-BFC2-E3BC72214365}"/>
              </a:ext>
            </a:extLst>
          </p:cNvPr>
          <p:cNvSpPr/>
          <p:nvPr/>
        </p:nvSpPr>
        <p:spPr>
          <a:xfrm>
            <a:off x="4924225" y="324264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47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FD723-FF6B-4B1D-90BC-228DCCB9A08C}"/>
              </a:ext>
            </a:extLst>
          </p:cNvPr>
          <p:cNvSpPr/>
          <p:nvPr/>
        </p:nvSpPr>
        <p:spPr>
          <a:xfrm>
            <a:off x="8200085" y="313210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D9A0-0C3A-4393-A6A0-AE4F67ADF769}"/>
              </a:ext>
            </a:extLst>
          </p:cNvPr>
          <p:cNvSpPr/>
          <p:nvPr/>
        </p:nvSpPr>
        <p:spPr>
          <a:xfrm>
            <a:off x="6132472" y="540121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43912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A26C5B99-0993-48B6-89DC-8C2AC7CBD2A5}"/>
              </a:ext>
            </a:extLst>
          </p:cNvPr>
          <p:cNvSpPr txBox="1">
            <a:spLocks/>
          </p:cNvSpPr>
          <p:nvPr/>
        </p:nvSpPr>
        <p:spPr>
          <a:xfrm>
            <a:off x="2095500" y="1631914"/>
            <a:ext cx="9753600" cy="464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downloading the setup fix the path of the setup.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F3429560-07CA-4C91-8F09-1378AFD17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51" y="1831860"/>
            <a:ext cx="6249272" cy="352474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C83504-B85B-4757-BA54-11E1CF19F089}"/>
              </a:ext>
            </a:extLst>
          </p:cNvPr>
          <p:cNvSpPr txBox="1">
            <a:spLocks/>
          </p:cNvSpPr>
          <p:nvPr/>
        </p:nvSpPr>
        <p:spPr>
          <a:xfrm>
            <a:off x="152101" y="29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</a:rPr>
              <a:t>Download the </a:t>
            </a:r>
            <a:r>
              <a:rPr lang="en-IN" sz="2400" dirty="0" err="1">
                <a:latin typeface="Calibri" panose="020F0502020204030204" pitchFamily="34" charset="0"/>
              </a:rPr>
              <a:t>Zipfile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3EE08-9B38-4A24-A6A8-70D62C937410}"/>
              </a:ext>
            </a:extLst>
          </p:cNvPr>
          <p:cNvSpPr/>
          <p:nvPr/>
        </p:nvSpPr>
        <p:spPr>
          <a:xfrm>
            <a:off x="7004851" y="26537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0022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5C25206-CB4B-47C5-AAEE-C99B446DF4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4607" r="9407"/>
          <a:stretch/>
        </p:blipFill>
        <p:spPr>
          <a:xfrm>
            <a:off x="2698811" y="1081089"/>
            <a:ext cx="6560598" cy="30308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5B6470-8D0C-4838-8012-36CAFCC671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windows icon on left bottom and type “system variables” and tap enter, it will direct you to environmental variables.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B67695-6A18-44A5-A86E-A47900262CC3}"/>
              </a:ext>
            </a:extLst>
          </p:cNvPr>
          <p:cNvSpPr/>
          <p:nvPr/>
        </p:nvSpPr>
        <p:spPr>
          <a:xfrm>
            <a:off x="7747324" y="23388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13614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3C5AF3-9A26-4942-B7D7-89BCE64D25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Tap on environment variables and choose path in system variables.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4F870ED-D547-4347-AC7E-1B4631B02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7" y="1267574"/>
            <a:ext cx="4893584" cy="32055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99D811-67F7-4EC9-A3B5-CA62563D3F40}"/>
              </a:ext>
            </a:extLst>
          </p:cNvPr>
          <p:cNvSpPr/>
          <p:nvPr/>
        </p:nvSpPr>
        <p:spPr>
          <a:xfrm>
            <a:off x="4116357" y="36438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2575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A6956-11E8-4B84-A87F-F89229946AF7}"/>
              </a:ext>
            </a:extLst>
          </p:cNvPr>
          <p:cNvSpPr txBox="1">
            <a:spLocks/>
          </p:cNvSpPr>
          <p:nvPr/>
        </p:nvSpPr>
        <p:spPr>
          <a:xfrm>
            <a:off x="776056" y="1577050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Add the path address taken from the php&gt;bin in c:disk and tap on ok, the path is successfully set. 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11772BCB-6CFB-431F-BAC2-8E298A65D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4" y="1105827"/>
            <a:ext cx="3600450" cy="36290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6CF12-BF5F-4C22-871A-BDF10C005348}"/>
              </a:ext>
            </a:extLst>
          </p:cNvPr>
          <p:cNvSpPr/>
          <p:nvPr/>
        </p:nvSpPr>
        <p:spPr>
          <a:xfrm>
            <a:off x="4480342" y="38302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76310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D5A65-4196-4642-BF5C-442AC8610665}"/>
              </a:ext>
            </a:extLst>
          </p:cNvPr>
          <p:cNvSpPr txBox="1">
            <a:spLocks/>
          </p:cNvSpPr>
          <p:nvPr/>
        </p:nvSpPr>
        <p:spPr>
          <a:xfrm>
            <a:off x="838200" y="2152471"/>
            <a:ext cx="10515600" cy="434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Go to command prompt and type php -v it gives version of installed software.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EEB0671-572A-40DF-8004-4D248D9EB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63" y="1376042"/>
            <a:ext cx="6401200" cy="1882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2F792C-0412-4791-A0B9-54E3EB744095}"/>
              </a:ext>
            </a:extLst>
          </p:cNvPr>
          <p:cNvSpPr/>
          <p:nvPr/>
        </p:nvSpPr>
        <p:spPr>
          <a:xfrm>
            <a:off x="5945157" y="27205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35982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8B614B-17C2-4EDB-A92F-D3C85F6582D4}"/>
              </a:ext>
            </a:extLst>
          </p:cNvPr>
          <p:cNvSpPr txBox="1"/>
          <p:nvPr/>
        </p:nvSpPr>
        <p:spPr>
          <a:xfrm>
            <a:off x="3169328" y="805183"/>
            <a:ext cx="696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Installing </a:t>
            </a:r>
            <a:r>
              <a:rPr lang="en-GB" sz="2400" b="1" dirty="0" err="1"/>
              <a:t>xampp</a:t>
            </a:r>
            <a:r>
              <a:rPr lang="en-GB" sz="2400" b="1" dirty="0"/>
              <a:t> and </a:t>
            </a:r>
            <a:r>
              <a:rPr lang="en-GB" sz="2400" b="1" dirty="0" err="1"/>
              <a:t>codeignitor</a:t>
            </a:r>
            <a:r>
              <a:rPr lang="en-GB" sz="2400" b="1" dirty="0"/>
              <a:t> for php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444C6E-3A6C-4DD2-A401-7053E5CA0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7" y="2033623"/>
            <a:ext cx="4758102" cy="311070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D15A56-CA73-429C-8BE7-098A0A242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10" y="2033623"/>
            <a:ext cx="5062962" cy="31107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FFDCA0-74D6-42EA-946A-424F44E65F39}"/>
              </a:ext>
            </a:extLst>
          </p:cNvPr>
          <p:cNvSpPr/>
          <p:nvPr/>
        </p:nvSpPr>
        <p:spPr>
          <a:xfrm>
            <a:off x="4799938" y="3963426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7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A67BF-F0C5-46B8-9062-6362013D1E92}"/>
              </a:ext>
            </a:extLst>
          </p:cNvPr>
          <p:cNvSpPr/>
          <p:nvPr/>
        </p:nvSpPr>
        <p:spPr>
          <a:xfrm>
            <a:off x="6649374" y="3963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722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B95707-88BA-40B3-BA5C-430ABB181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" y="749154"/>
            <a:ext cx="5704885" cy="364124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C629D-19FD-45C3-8704-639A45D4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5" y="4955652"/>
            <a:ext cx="4820323" cy="148610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93FF0F-353A-4DEA-9BC1-73D393CBF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61" y="749155"/>
            <a:ext cx="4524171" cy="3641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964887-9B6C-49D2-B9B2-4CB6E825F179}"/>
              </a:ext>
            </a:extLst>
          </p:cNvPr>
          <p:cNvSpPr/>
          <p:nvPr/>
        </p:nvSpPr>
        <p:spPr>
          <a:xfrm>
            <a:off x="4613506" y="37326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E99E1-6397-4A45-81CE-3151F52507FC}"/>
              </a:ext>
            </a:extLst>
          </p:cNvPr>
          <p:cNvSpPr/>
          <p:nvPr/>
        </p:nvSpPr>
        <p:spPr>
          <a:xfrm>
            <a:off x="8928054" y="33057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14AAF8-FE1E-4AD3-99FB-3F930286270B}"/>
              </a:ext>
            </a:extLst>
          </p:cNvPr>
          <p:cNvSpPr/>
          <p:nvPr/>
        </p:nvSpPr>
        <p:spPr>
          <a:xfrm>
            <a:off x="4764349" y="57666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85791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208</Words>
  <Application>Microsoft Office PowerPoint</Application>
  <PresentationFormat>Widescreen</PresentationFormat>
  <Paragraphs>110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Franklin Gothic Medium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Instalation Of php</dc:title>
  <dc:creator>kalpana pc</dc:creator>
  <cp:lastModifiedBy>maniteja naidu sadanala</cp:lastModifiedBy>
  <cp:revision>25</cp:revision>
  <dcterms:created xsi:type="dcterms:W3CDTF">2019-09-16T15:20:50Z</dcterms:created>
  <dcterms:modified xsi:type="dcterms:W3CDTF">2019-09-22T16:55:50Z</dcterms:modified>
</cp:coreProperties>
</file>