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580" autoAdjust="0"/>
    <p:restoredTop sz="94660"/>
  </p:normalViewPr>
  <p:slideViewPr>
    <p:cSldViewPr snapToGrid="0">
      <p:cViewPr varScale="1">
        <p:scale>
          <a:sx n="85" d="100"/>
          <a:sy n="85" d="100"/>
        </p:scale>
        <p:origin x="127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070C66-0A6D-4CDB-AB81-ACF2B57A775F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F126E1-9C82-4F4A-AC58-FEC115861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4178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F126E1-9C82-4F4A-AC58-FEC11586165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799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F126E1-9C82-4F4A-AC58-FEC11586165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1647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F126E1-9C82-4F4A-AC58-FEC11586165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019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BEBDC-D618-45E0-B76B-7D2ACFBA5D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75FD29-1198-40FA-BD17-3162BEBB09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9D8D41-C50F-45AF-AD7F-2E86A8C78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78B25-C05C-40F5-BF00-E38E9D0CA8F1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F55827-06F1-45D3-889C-ACBA23689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EB4EFE-5B59-4AE4-8964-D2DD714C8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0867B-F7A4-4774-8704-D12CCE731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349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AF8B5-F450-453B-99EF-34D0F1D11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C2CF46-39AB-4E39-9138-5E9E021FC3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41C562-6528-4923-8F04-0D25A4136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78B25-C05C-40F5-BF00-E38E9D0CA8F1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1DCA85-239D-4FAA-823E-B6DA9DEF1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5DA6B5-EFB2-403D-AAAC-3C917B9BE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0867B-F7A4-4774-8704-D12CCE731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734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D76936-28F0-4D43-9477-6A047E1119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1FEF70-5EB1-4924-868A-6DFC8AE50F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1F3130-F5EE-442E-8453-96BE0623A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78B25-C05C-40F5-BF00-E38E9D0CA8F1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C83A05-F3E1-49F8-A6C8-F75F2F119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5D60D2-EEF4-4853-874D-7815075F8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0867B-F7A4-4774-8704-D12CCE731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083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0CB1D-B316-4551-B145-7AF1A2A74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201DA1-9AD5-4DDB-8FC2-541D92BD36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B83323-7D36-4BB8-ABB7-1A0139C6F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78B25-C05C-40F5-BF00-E38E9D0CA8F1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9F06AB-FE69-481A-A5EA-74D1A4F10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20B149-80CF-41AC-9C54-5C5E6AD09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0867B-F7A4-4774-8704-D12CCE731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033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0C338-F493-4597-AF80-DE04DA562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F7B49E-036D-4E1B-B168-27CC11421B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630BBC-5D15-4168-ADC7-72475D2AA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78B25-C05C-40F5-BF00-E38E9D0CA8F1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172B15-A79F-4E01-8B05-989634C1D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88F803-A5FC-4A6A-8F3F-2872E1DC1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0867B-F7A4-4774-8704-D12CCE731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950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97D54-4624-45D1-B995-FAD514051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09AA5-890D-42E5-8982-2DD614B37F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800059-9528-4ECB-9BE7-D8D2455294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1C544C-FFB0-4644-ABD9-9179354A8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78B25-C05C-40F5-BF00-E38E9D0CA8F1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B80D0F-3CD7-4222-B08E-9147544CD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A275F2-ABAD-43D9-95D0-705EB418C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0867B-F7A4-4774-8704-D12CCE731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555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87BF8-500F-4060-B3F7-BCB8A796C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895565-9C4D-409B-9E99-12404D36BC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C18A2C-78AC-414A-A453-4575E37FF6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7CFA36-1217-43EE-BCBF-46BDE4AF22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D4F3AB-7032-4774-AC85-291F16B52F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9A2261-A7DE-4516-881B-F267B4873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78B25-C05C-40F5-BF00-E38E9D0CA8F1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BE9E14-8738-4709-8055-F37750100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3E86CE-2A9D-4A3F-98E2-696A973C6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0867B-F7A4-4774-8704-D12CCE731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675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9C32F-9936-4A07-A2BD-3010F524C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1B9AFE-1ECC-45E8-8DC2-A62B1C77C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78B25-C05C-40F5-BF00-E38E9D0CA8F1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E135D2-A7CF-4E4E-B258-333CEBD27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6AC354-1192-4A52-8BEC-D0DFC9E13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0867B-F7A4-4774-8704-D12CCE731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562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E05DBC-6EBE-4A9E-A982-15CF798B0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78B25-C05C-40F5-BF00-E38E9D0CA8F1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66D901-14EB-443A-8EF2-8900846CF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F34F9A-4548-42D7-80DF-D11A6A660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0867B-F7A4-4774-8704-D12CCE731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216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FEF1B-4632-4D04-B1A5-83E209CA2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D769EC-E9BA-4CE7-90A5-7AE55C9FA1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2336AA-07E5-4176-89FB-87403858D6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0FC995-595B-467A-B9C7-6C0258CD5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78B25-C05C-40F5-BF00-E38E9D0CA8F1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BBD94F-3E69-44D9-9773-997C8FD96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063E5-AEE4-4B7C-B853-0250DBA5C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0867B-F7A4-4774-8704-D12CCE731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280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14143-551B-4E82-A9E5-68AFF9008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E3FB06-245B-4FCE-AC84-6C39AE7ED3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E12F9F-91BB-4AC5-9D7D-7BC0B98DEB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A9BBAC-34AA-4131-B658-32B4CE6F5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78B25-C05C-40F5-BF00-E38E9D0CA8F1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BF37CF-3E7D-4A56-B276-F015D1A89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CA570E-C359-4BE7-8157-406AE6359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0867B-F7A4-4774-8704-D12CCE731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497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3C4EC4-457B-4B75-9E01-3BFBB5898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E15A87-E72A-47A1-A49F-4B8AB7E756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15A1CA-9EEC-4CD3-BF4B-EFE22FD506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478B25-C05C-40F5-BF00-E38E9D0CA8F1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4BAB3C-219B-476D-9925-8505B6D360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8DDD9C-0545-406E-AADE-4C7C204805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20867B-F7A4-4774-8704-D12CCE731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654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pastyasamoah13@gmail.com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pastyasamoah13@gmail.com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pastyasamoah13@gmail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151FB77-8872-4864-9EFD-A3F282B01C2E}"/>
              </a:ext>
            </a:extLst>
          </p:cNvPr>
          <p:cNvSpPr/>
          <p:nvPr/>
        </p:nvSpPr>
        <p:spPr>
          <a:xfrm>
            <a:off x="0" y="5633156"/>
            <a:ext cx="12192000" cy="1224844"/>
          </a:xfrm>
          <a:prstGeom prst="rect">
            <a:avLst/>
          </a:prstGeom>
          <a:solidFill>
            <a:srgbClr val="002060">
              <a:alpha val="72000"/>
            </a:srgb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B9AD02-74B9-4A08-A67C-893476A60FBD}"/>
              </a:ext>
            </a:extLst>
          </p:cNvPr>
          <p:cNvSpPr txBox="1"/>
          <p:nvPr/>
        </p:nvSpPr>
        <p:spPr>
          <a:xfrm>
            <a:off x="3036713" y="3740858"/>
            <a:ext cx="6649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w Cen MT" panose="020B0602020104020603" pitchFamily="34" charset="0"/>
              </a:rPr>
              <a:t>INTRODUCTION TO MICROSOFT POWER</a:t>
            </a: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  <a:latin typeface="Tw Cen MT" panose="020B0602020104020603" pitchFamily="34" charset="0"/>
              </a:rPr>
              <a:t>BI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78205A-B150-46D4-902E-3AD2B99386F5}"/>
              </a:ext>
            </a:extLst>
          </p:cNvPr>
          <p:cNvSpPr txBox="1"/>
          <p:nvPr/>
        </p:nvSpPr>
        <p:spPr>
          <a:xfrm>
            <a:off x="4944533" y="4483846"/>
            <a:ext cx="2040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w Cen MT" panose="020B0602020104020603" pitchFamily="34" charset="0"/>
              </a:rPr>
              <a:t>Powered by: Code-S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661DCED-FCEC-49F0-8BA9-AEEE42C8B6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15" t="16667" r="50864" b="64444"/>
          <a:stretch>
            <a:fillRect/>
          </a:stretch>
        </p:blipFill>
        <p:spPr>
          <a:xfrm>
            <a:off x="4944533" y="393214"/>
            <a:ext cx="2495550" cy="2584228"/>
          </a:xfrm>
          <a:custGeom>
            <a:avLst/>
            <a:gdLst>
              <a:gd name="connsiteX0" fmla="*/ 625475 w 1250950"/>
              <a:gd name="connsiteY0" fmla="*/ 0 h 1295402"/>
              <a:gd name="connsiteX1" fmla="*/ 1250950 w 1250950"/>
              <a:gd name="connsiteY1" fmla="*/ 647701 h 1295402"/>
              <a:gd name="connsiteX2" fmla="*/ 625475 w 1250950"/>
              <a:gd name="connsiteY2" fmla="*/ 1295402 h 1295402"/>
              <a:gd name="connsiteX3" fmla="*/ 0 w 1250950"/>
              <a:gd name="connsiteY3" fmla="*/ 647701 h 1295402"/>
              <a:gd name="connsiteX4" fmla="*/ 625475 w 1250950"/>
              <a:gd name="connsiteY4" fmla="*/ 0 h 1295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0950" h="1295402">
                <a:moveTo>
                  <a:pt x="625475" y="0"/>
                </a:moveTo>
                <a:cubicBezTo>
                  <a:pt x="970915" y="0"/>
                  <a:pt x="1250950" y="289986"/>
                  <a:pt x="1250950" y="647701"/>
                </a:cubicBezTo>
                <a:cubicBezTo>
                  <a:pt x="1250950" y="1005416"/>
                  <a:pt x="970915" y="1295402"/>
                  <a:pt x="625475" y="1295402"/>
                </a:cubicBezTo>
                <a:cubicBezTo>
                  <a:pt x="280035" y="1295402"/>
                  <a:pt x="0" y="1005416"/>
                  <a:pt x="0" y="647701"/>
                </a:cubicBezTo>
                <a:cubicBezTo>
                  <a:pt x="0" y="289986"/>
                  <a:pt x="280035" y="0"/>
                  <a:pt x="625475" y="0"/>
                </a:cubicBezTo>
                <a:close/>
              </a:path>
            </a:pathLst>
          </a:cu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444EC61-41C0-40B2-8EB3-43E885001BE4}"/>
              </a:ext>
            </a:extLst>
          </p:cNvPr>
          <p:cNvSpPr txBox="1"/>
          <p:nvPr/>
        </p:nvSpPr>
        <p:spPr>
          <a:xfrm>
            <a:off x="1587501" y="5783913"/>
            <a:ext cx="3556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Tw Cen MT" panose="020B0602020104020603" pitchFamily="34" charset="0"/>
              </a:rPr>
              <a:t>Sir Pasty Asamoah</a:t>
            </a:r>
          </a:p>
          <a:p>
            <a:r>
              <a:rPr lang="en-US" sz="1600" dirty="0">
                <a:solidFill>
                  <a:schemeClr val="bg1"/>
                </a:solidFill>
                <a:latin typeface="Tw Cen MT" panose="020B0602020104020603" pitchFamily="34" charset="0"/>
              </a:rPr>
              <a:t>+233 (0) 546116102</a:t>
            </a:r>
            <a:endParaRPr lang="en-US" sz="1600" b="1" dirty="0">
              <a:solidFill>
                <a:schemeClr val="bg1"/>
              </a:solidFill>
              <a:latin typeface="Tw Cen MT" panose="020B0602020104020603" pitchFamily="34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Tw Cen MT" panose="020B0602020104020603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pastyasamoah13@gmail.com</a:t>
            </a:r>
            <a:endParaRPr lang="en-US" sz="1600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39CE98-4D3D-4212-89CB-B8B1ED954D03}"/>
              </a:ext>
            </a:extLst>
          </p:cNvPr>
          <p:cNvSpPr txBox="1"/>
          <p:nvPr/>
        </p:nvSpPr>
        <p:spPr>
          <a:xfrm>
            <a:off x="7973483" y="5802026"/>
            <a:ext cx="4231217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Tw Cen MT" panose="020B0602020104020603" pitchFamily="34" charset="0"/>
              </a:rPr>
              <a:t>MODULE 1 - 4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050" b="1" dirty="0">
                <a:solidFill>
                  <a:schemeClr val="bg1"/>
                </a:solidFill>
                <a:latin typeface="Tw Cen MT" panose="020B0602020104020603" pitchFamily="34" charset="0"/>
              </a:rPr>
              <a:t>Introduction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050" b="1" dirty="0">
                <a:solidFill>
                  <a:schemeClr val="bg1"/>
                </a:solidFill>
                <a:latin typeface="Tw Cen MT" panose="020B0602020104020603" pitchFamily="34" charset="0"/>
              </a:rPr>
              <a:t>Data Cleaning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050" b="1" dirty="0">
                <a:solidFill>
                  <a:schemeClr val="bg1"/>
                </a:solidFill>
                <a:latin typeface="Tw Cen MT" panose="020B0602020104020603" pitchFamily="34" charset="0"/>
              </a:rPr>
              <a:t>Visualizations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050" b="1" dirty="0">
                <a:solidFill>
                  <a:schemeClr val="bg1"/>
                </a:solidFill>
                <a:latin typeface="Tw Cen MT" panose="020B0602020104020603" pitchFamily="34" charset="0"/>
              </a:rPr>
              <a:t>Project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6277324-F0D1-489A-A1B3-181CEFC64EBA}"/>
              </a:ext>
            </a:extLst>
          </p:cNvPr>
          <p:cNvSpPr/>
          <p:nvPr/>
        </p:nvSpPr>
        <p:spPr>
          <a:xfrm>
            <a:off x="407108" y="5858935"/>
            <a:ext cx="773286" cy="773286"/>
          </a:xfrm>
          <a:custGeom>
            <a:avLst/>
            <a:gdLst>
              <a:gd name="connsiteX0" fmla="*/ 612422 w 1224844"/>
              <a:gd name="connsiteY0" fmla="*/ 0 h 1224844"/>
              <a:gd name="connsiteX1" fmla="*/ 1224844 w 1224844"/>
              <a:gd name="connsiteY1" fmla="*/ 612422 h 1224844"/>
              <a:gd name="connsiteX2" fmla="*/ 612422 w 1224844"/>
              <a:gd name="connsiteY2" fmla="*/ 1224844 h 1224844"/>
              <a:gd name="connsiteX3" fmla="*/ 0 w 1224844"/>
              <a:gd name="connsiteY3" fmla="*/ 612422 h 1224844"/>
              <a:gd name="connsiteX4" fmla="*/ 612422 w 1224844"/>
              <a:gd name="connsiteY4" fmla="*/ 0 h 1224844"/>
              <a:gd name="connsiteX5" fmla="*/ 369344 w 1224844"/>
              <a:gd name="connsiteY5" fmla="*/ 244122 h 1224844"/>
              <a:gd name="connsiteX6" fmla="*/ 185194 w 1224844"/>
              <a:gd name="connsiteY6" fmla="*/ 612422 h 1224844"/>
              <a:gd name="connsiteX7" fmla="*/ 369344 w 1224844"/>
              <a:gd name="connsiteY7" fmla="*/ 980722 h 1224844"/>
              <a:gd name="connsiteX8" fmla="*/ 855500 w 1224844"/>
              <a:gd name="connsiteY8" fmla="*/ 980722 h 1224844"/>
              <a:gd name="connsiteX9" fmla="*/ 1039650 w 1224844"/>
              <a:gd name="connsiteY9" fmla="*/ 612422 h 1224844"/>
              <a:gd name="connsiteX10" fmla="*/ 855500 w 1224844"/>
              <a:gd name="connsiteY10" fmla="*/ 244122 h 1224844"/>
              <a:gd name="connsiteX11" fmla="*/ 369344 w 1224844"/>
              <a:gd name="connsiteY11" fmla="*/ 244122 h 1224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24844" h="1224844">
                <a:moveTo>
                  <a:pt x="612422" y="0"/>
                </a:moveTo>
                <a:cubicBezTo>
                  <a:pt x="950653" y="0"/>
                  <a:pt x="1224844" y="274191"/>
                  <a:pt x="1224844" y="612422"/>
                </a:cubicBezTo>
                <a:cubicBezTo>
                  <a:pt x="1224844" y="950653"/>
                  <a:pt x="950653" y="1224844"/>
                  <a:pt x="612422" y="1224844"/>
                </a:cubicBezTo>
                <a:cubicBezTo>
                  <a:pt x="274191" y="1224844"/>
                  <a:pt x="0" y="950653"/>
                  <a:pt x="0" y="612422"/>
                </a:cubicBezTo>
                <a:cubicBezTo>
                  <a:pt x="0" y="274191"/>
                  <a:pt x="274191" y="0"/>
                  <a:pt x="612422" y="0"/>
                </a:cubicBezTo>
                <a:close/>
                <a:moveTo>
                  <a:pt x="369344" y="244122"/>
                </a:moveTo>
                <a:lnTo>
                  <a:pt x="185194" y="612422"/>
                </a:lnTo>
                <a:lnTo>
                  <a:pt x="369344" y="980722"/>
                </a:lnTo>
                <a:lnTo>
                  <a:pt x="855500" y="980722"/>
                </a:lnTo>
                <a:lnTo>
                  <a:pt x="1039650" y="612422"/>
                </a:lnTo>
                <a:lnTo>
                  <a:pt x="855500" y="244122"/>
                </a:lnTo>
                <a:lnTo>
                  <a:pt x="369344" y="244122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67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151FB77-8872-4864-9EFD-A3F282B01C2E}"/>
              </a:ext>
            </a:extLst>
          </p:cNvPr>
          <p:cNvSpPr/>
          <p:nvPr/>
        </p:nvSpPr>
        <p:spPr>
          <a:xfrm>
            <a:off x="0" y="5633156"/>
            <a:ext cx="12192000" cy="1224844"/>
          </a:xfrm>
          <a:prstGeom prst="rect">
            <a:avLst/>
          </a:prstGeom>
          <a:solidFill>
            <a:srgbClr val="002060">
              <a:alpha val="72000"/>
            </a:srgb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B9AD02-74B9-4A08-A67C-893476A60FBD}"/>
              </a:ext>
            </a:extLst>
          </p:cNvPr>
          <p:cNvSpPr txBox="1"/>
          <p:nvPr/>
        </p:nvSpPr>
        <p:spPr>
          <a:xfrm>
            <a:off x="2770012" y="3662879"/>
            <a:ext cx="71613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w Cen MT" panose="020B0602020104020603" pitchFamily="34" charset="0"/>
              </a:rPr>
              <a:t>INTRODUCTION TO MICROSOFT </a:t>
            </a:r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Tw Cen MT" panose="020B0602020104020603" pitchFamily="34" charset="0"/>
              </a:rPr>
              <a:t>POWER BI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78205A-B150-46D4-902E-3AD2B99386F5}"/>
              </a:ext>
            </a:extLst>
          </p:cNvPr>
          <p:cNvSpPr txBox="1"/>
          <p:nvPr/>
        </p:nvSpPr>
        <p:spPr>
          <a:xfrm>
            <a:off x="4944533" y="4483846"/>
            <a:ext cx="2040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w Cen MT" panose="020B0602020104020603" pitchFamily="34" charset="0"/>
              </a:rPr>
              <a:t>Powered by: Code-S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661DCED-FCEC-49F0-8BA9-AEEE42C8B6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15" t="16667" r="50864" b="64444"/>
          <a:stretch>
            <a:fillRect/>
          </a:stretch>
        </p:blipFill>
        <p:spPr>
          <a:xfrm>
            <a:off x="4944533" y="393214"/>
            <a:ext cx="2495550" cy="2584228"/>
          </a:xfrm>
          <a:custGeom>
            <a:avLst/>
            <a:gdLst>
              <a:gd name="connsiteX0" fmla="*/ 625475 w 1250950"/>
              <a:gd name="connsiteY0" fmla="*/ 0 h 1295402"/>
              <a:gd name="connsiteX1" fmla="*/ 1250950 w 1250950"/>
              <a:gd name="connsiteY1" fmla="*/ 647701 h 1295402"/>
              <a:gd name="connsiteX2" fmla="*/ 625475 w 1250950"/>
              <a:gd name="connsiteY2" fmla="*/ 1295402 h 1295402"/>
              <a:gd name="connsiteX3" fmla="*/ 0 w 1250950"/>
              <a:gd name="connsiteY3" fmla="*/ 647701 h 1295402"/>
              <a:gd name="connsiteX4" fmla="*/ 625475 w 1250950"/>
              <a:gd name="connsiteY4" fmla="*/ 0 h 1295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0950" h="1295402">
                <a:moveTo>
                  <a:pt x="625475" y="0"/>
                </a:moveTo>
                <a:cubicBezTo>
                  <a:pt x="970915" y="0"/>
                  <a:pt x="1250950" y="289986"/>
                  <a:pt x="1250950" y="647701"/>
                </a:cubicBezTo>
                <a:cubicBezTo>
                  <a:pt x="1250950" y="1005416"/>
                  <a:pt x="970915" y="1295402"/>
                  <a:pt x="625475" y="1295402"/>
                </a:cubicBezTo>
                <a:cubicBezTo>
                  <a:pt x="280035" y="1295402"/>
                  <a:pt x="0" y="1005416"/>
                  <a:pt x="0" y="647701"/>
                </a:cubicBezTo>
                <a:cubicBezTo>
                  <a:pt x="0" y="289986"/>
                  <a:pt x="280035" y="0"/>
                  <a:pt x="625475" y="0"/>
                </a:cubicBezTo>
                <a:close/>
              </a:path>
            </a:pathLst>
          </a:cu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444EC61-41C0-40B2-8EB3-43E885001BE4}"/>
              </a:ext>
            </a:extLst>
          </p:cNvPr>
          <p:cNvSpPr txBox="1"/>
          <p:nvPr/>
        </p:nvSpPr>
        <p:spPr>
          <a:xfrm>
            <a:off x="1587501" y="5783913"/>
            <a:ext cx="3556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Tw Cen MT" panose="020B0602020104020603" pitchFamily="34" charset="0"/>
              </a:rPr>
              <a:t>Sir Pasty Asamoah</a:t>
            </a:r>
          </a:p>
          <a:p>
            <a:r>
              <a:rPr lang="en-US" sz="1600" dirty="0">
                <a:solidFill>
                  <a:schemeClr val="bg1"/>
                </a:solidFill>
                <a:latin typeface="Tw Cen MT" panose="020B0602020104020603" pitchFamily="34" charset="0"/>
              </a:rPr>
              <a:t>+233 (0) 546116102</a:t>
            </a:r>
            <a:endParaRPr lang="en-US" sz="1600" b="1" dirty="0">
              <a:solidFill>
                <a:schemeClr val="bg1"/>
              </a:solidFill>
              <a:latin typeface="Tw Cen MT" panose="020B0602020104020603" pitchFamily="34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Tw Cen MT" panose="020B0602020104020603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pastyasamoah13@gmail.com</a:t>
            </a:r>
            <a:endParaRPr lang="en-US" sz="1600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39CE98-4D3D-4212-89CB-B8B1ED954D03}"/>
              </a:ext>
            </a:extLst>
          </p:cNvPr>
          <p:cNvSpPr txBox="1"/>
          <p:nvPr/>
        </p:nvSpPr>
        <p:spPr>
          <a:xfrm>
            <a:off x="7973483" y="5802026"/>
            <a:ext cx="423121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Tw Cen MT" panose="020B0602020104020603" pitchFamily="34" charset="0"/>
              </a:rPr>
              <a:t>MODULE 1</a:t>
            </a:r>
          </a:p>
          <a:p>
            <a:r>
              <a:rPr lang="en-US" b="1" dirty="0">
                <a:solidFill>
                  <a:schemeClr val="bg1"/>
                </a:solidFill>
                <a:latin typeface="Tw Cen MT" panose="020B0602020104020603" pitchFamily="34" charset="0"/>
              </a:rPr>
              <a:t>Part 1 : 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6277324-F0D1-489A-A1B3-181CEFC64EBA}"/>
              </a:ext>
            </a:extLst>
          </p:cNvPr>
          <p:cNvSpPr/>
          <p:nvPr/>
        </p:nvSpPr>
        <p:spPr>
          <a:xfrm>
            <a:off x="407108" y="5858935"/>
            <a:ext cx="773286" cy="773286"/>
          </a:xfrm>
          <a:custGeom>
            <a:avLst/>
            <a:gdLst>
              <a:gd name="connsiteX0" fmla="*/ 612422 w 1224844"/>
              <a:gd name="connsiteY0" fmla="*/ 0 h 1224844"/>
              <a:gd name="connsiteX1" fmla="*/ 1224844 w 1224844"/>
              <a:gd name="connsiteY1" fmla="*/ 612422 h 1224844"/>
              <a:gd name="connsiteX2" fmla="*/ 612422 w 1224844"/>
              <a:gd name="connsiteY2" fmla="*/ 1224844 h 1224844"/>
              <a:gd name="connsiteX3" fmla="*/ 0 w 1224844"/>
              <a:gd name="connsiteY3" fmla="*/ 612422 h 1224844"/>
              <a:gd name="connsiteX4" fmla="*/ 612422 w 1224844"/>
              <a:gd name="connsiteY4" fmla="*/ 0 h 1224844"/>
              <a:gd name="connsiteX5" fmla="*/ 369344 w 1224844"/>
              <a:gd name="connsiteY5" fmla="*/ 244122 h 1224844"/>
              <a:gd name="connsiteX6" fmla="*/ 185194 w 1224844"/>
              <a:gd name="connsiteY6" fmla="*/ 612422 h 1224844"/>
              <a:gd name="connsiteX7" fmla="*/ 369344 w 1224844"/>
              <a:gd name="connsiteY7" fmla="*/ 980722 h 1224844"/>
              <a:gd name="connsiteX8" fmla="*/ 855500 w 1224844"/>
              <a:gd name="connsiteY8" fmla="*/ 980722 h 1224844"/>
              <a:gd name="connsiteX9" fmla="*/ 1039650 w 1224844"/>
              <a:gd name="connsiteY9" fmla="*/ 612422 h 1224844"/>
              <a:gd name="connsiteX10" fmla="*/ 855500 w 1224844"/>
              <a:gd name="connsiteY10" fmla="*/ 244122 h 1224844"/>
              <a:gd name="connsiteX11" fmla="*/ 369344 w 1224844"/>
              <a:gd name="connsiteY11" fmla="*/ 244122 h 1224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24844" h="1224844">
                <a:moveTo>
                  <a:pt x="612422" y="0"/>
                </a:moveTo>
                <a:cubicBezTo>
                  <a:pt x="950653" y="0"/>
                  <a:pt x="1224844" y="274191"/>
                  <a:pt x="1224844" y="612422"/>
                </a:cubicBezTo>
                <a:cubicBezTo>
                  <a:pt x="1224844" y="950653"/>
                  <a:pt x="950653" y="1224844"/>
                  <a:pt x="612422" y="1224844"/>
                </a:cubicBezTo>
                <a:cubicBezTo>
                  <a:pt x="274191" y="1224844"/>
                  <a:pt x="0" y="950653"/>
                  <a:pt x="0" y="612422"/>
                </a:cubicBezTo>
                <a:cubicBezTo>
                  <a:pt x="0" y="274191"/>
                  <a:pt x="274191" y="0"/>
                  <a:pt x="612422" y="0"/>
                </a:cubicBezTo>
                <a:close/>
                <a:moveTo>
                  <a:pt x="369344" y="244122"/>
                </a:moveTo>
                <a:lnTo>
                  <a:pt x="185194" y="612422"/>
                </a:lnTo>
                <a:lnTo>
                  <a:pt x="369344" y="980722"/>
                </a:lnTo>
                <a:lnTo>
                  <a:pt x="855500" y="980722"/>
                </a:lnTo>
                <a:lnTo>
                  <a:pt x="1039650" y="612422"/>
                </a:lnTo>
                <a:lnTo>
                  <a:pt x="855500" y="244122"/>
                </a:lnTo>
                <a:lnTo>
                  <a:pt x="369344" y="244122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905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151FB77-8872-4864-9EFD-A3F282B01C2E}"/>
              </a:ext>
            </a:extLst>
          </p:cNvPr>
          <p:cNvSpPr/>
          <p:nvPr/>
        </p:nvSpPr>
        <p:spPr>
          <a:xfrm>
            <a:off x="0" y="5633156"/>
            <a:ext cx="12192000" cy="1224844"/>
          </a:xfrm>
          <a:prstGeom prst="rect">
            <a:avLst/>
          </a:prstGeom>
          <a:solidFill>
            <a:srgbClr val="002060">
              <a:alpha val="72000"/>
            </a:srgb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B9AD02-74B9-4A08-A67C-893476A60FBD}"/>
              </a:ext>
            </a:extLst>
          </p:cNvPr>
          <p:cNvSpPr txBox="1"/>
          <p:nvPr/>
        </p:nvSpPr>
        <p:spPr>
          <a:xfrm>
            <a:off x="3614914" y="3737706"/>
            <a:ext cx="51547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w Cen MT" panose="020B0602020104020603" pitchFamily="34" charset="0"/>
              </a:rPr>
              <a:t>INTRODUCTION TO </a:t>
            </a: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  <a:latin typeface="Tw Cen MT" panose="020B0602020104020603" pitchFamily="34" charset="0"/>
              </a:rPr>
              <a:t>DATABASES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78205A-B150-46D4-902E-3AD2B99386F5}"/>
              </a:ext>
            </a:extLst>
          </p:cNvPr>
          <p:cNvSpPr txBox="1"/>
          <p:nvPr/>
        </p:nvSpPr>
        <p:spPr>
          <a:xfrm>
            <a:off x="4944533" y="4483846"/>
            <a:ext cx="2040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w Cen MT" panose="020B0602020104020603" pitchFamily="34" charset="0"/>
              </a:rPr>
              <a:t>Powered by: Code-S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661DCED-FCEC-49F0-8BA9-AEEE42C8B6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15" t="16667" r="50864" b="64444"/>
          <a:stretch>
            <a:fillRect/>
          </a:stretch>
        </p:blipFill>
        <p:spPr>
          <a:xfrm>
            <a:off x="4944533" y="393214"/>
            <a:ext cx="2495550" cy="2584228"/>
          </a:xfrm>
          <a:custGeom>
            <a:avLst/>
            <a:gdLst>
              <a:gd name="connsiteX0" fmla="*/ 625475 w 1250950"/>
              <a:gd name="connsiteY0" fmla="*/ 0 h 1295402"/>
              <a:gd name="connsiteX1" fmla="*/ 1250950 w 1250950"/>
              <a:gd name="connsiteY1" fmla="*/ 647701 h 1295402"/>
              <a:gd name="connsiteX2" fmla="*/ 625475 w 1250950"/>
              <a:gd name="connsiteY2" fmla="*/ 1295402 h 1295402"/>
              <a:gd name="connsiteX3" fmla="*/ 0 w 1250950"/>
              <a:gd name="connsiteY3" fmla="*/ 647701 h 1295402"/>
              <a:gd name="connsiteX4" fmla="*/ 625475 w 1250950"/>
              <a:gd name="connsiteY4" fmla="*/ 0 h 1295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0950" h="1295402">
                <a:moveTo>
                  <a:pt x="625475" y="0"/>
                </a:moveTo>
                <a:cubicBezTo>
                  <a:pt x="970915" y="0"/>
                  <a:pt x="1250950" y="289986"/>
                  <a:pt x="1250950" y="647701"/>
                </a:cubicBezTo>
                <a:cubicBezTo>
                  <a:pt x="1250950" y="1005416"/>
                  <a:pt x="970915" y="1295402"/>
                  <a:pt x="625475" y="1295402"/>
                </a:cubicBezTo>
                <a:cubicBezTo>
                  <a:pt x="280035" y="1295402"/>
                  <a:pt x="0" y="1005416"/>
                  <a:pt x="0" y="647701"/>
                </a:cubicBezTo>
                <a:cubicBezTo>
                  <a:pt x="0" y="289986"/>
                  <a:pt x="280035" y="0"/>
                  <a:pt x="625475" y="0"/>
                </a:cubicBezTo>
                <a:close/>
              </a:path>
            </a:pathLst>
          </a:cu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444EC61-41C0-40B2-8EB3-43E885001BE4}"/>
              </a:ext>
            </a:extLst>
          </p:cNvPr>
          <p:cNvSpPr txBox="1"/>
          <p:nvPr/>
        </p:nvSpPr>
        <p:spPr>
          <a:xfrm>
            <a:off x="1587501" y="5783913"/>
            <a:ext cx="3556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Tw Cen MT" panose="020B0602020104020603" pitchFamily="34" charset="0"/>
              </a:rPr>
              <a:t>Sir Pasty Asamoah</a:t>
            </a:r>
          </a:p>
          <a:p>
            <a:r>
              <a:rPr lang="en-US" sz="1600" dirty="0">
                <a:solidFill>
                  <a:schemeClr val="bg1"/>
                </a:solidFill>
                <a:latin typeface="Tw Cen MT" panose="020B0602020104020603" pitchFamily="34" charset="0"/>
              </a:rPr>
              <a:t>+233 (0) 546116102</a:t>
            </a:r>
            <a:endParaRPr lang="en-US" sz="1600" b="1" dirty="0">
              <a:solidFill>
                <a:schemeClr val="bg1"/>
              </a:solidFill>
              <a:latin typeface="Tw Cen MT" panose="020B0602020104020603" pitchFamily="34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Tw Cen MT" panose="020B0602020104020603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pastyasamoah13@gmail.com</a:t>
            </a:r>
            <a:endParaRPr lang="en-US" sz="1600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39CE98-4D3D-4212-89CB-B8B1ED954D03}"/>
              </a:ext>
            </a:extLst>
          </p:cNvPr>
          <p:cNvSpPr txBox="1"/>
          <p:nvPr/>
        </p:nvSpPr>
        <p:spPr>
          <a:xfrm>
            <a:off x="7973483" y="5802026"/>
            <a:ext cx="423121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Tw Cen MT" panose="020B0602020104020603" pitchFamily="34" charset="0"/>
              </a:rPr>
              <a:t>MODULE 1</a:t>
            </a:r>
          </a:p>
          <a:p>
            <a:r>
              <a:rPr lang="en-US" b="1" dirty="0">
                <a:solidFill>
                  <a:schemeClr val="bg1"/>
                </a:solidFill>
                <a:latin typeface="Tw Cen MT" panose="020B0602020104020603" pitchFamily="34" charset="0"/>
              </a:rPr>
              <a:t>Part 1 : 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6277324-F0D1-489A-A1B3-181CEFC64EBA}"/>
              </a:ext>
            </a:extLst>
          </p:cNvPr>
          <p:cNvSpPr/>
          <p:nvPr/>
        </p:nvSpPr>
        <p:spPr>
          <a:xfrm>
            <a:off x="407108" y="5858935"/>
            <a:ext cx="773286" cy="773286"/>
          </a:xfrm>
          <a:custGeom>
            <a:avLst/>
            <a:gdLst>
              <a:gd name="connsiteX0" fmla="*/ 612422 w 1224844"/>
              <a:gd name="connsiteY0" fmla="*/ 0 h 1224844"/>
              <a:gd name="connsiteX1" fmla="*/ 1224844 w 1224844"/>
              <a:gd name="connsiteY1" fmla="*/ 612422 h 1224844"/>
              <a:gd name="connsiteX2" fmla="*/ 612422 w 1224844"/>
              <a:gd name="connsiteY2" fmla="*/ 1224844 h 1224844"/>
              <a:gd name="connsiteX3" fmla="*/ 0 w 1224844"/>
              <a:gd name="connsiteY3" fmla="*/ 612422 h 1224844"/>
              <a:gd name="connsiteX4" fmla="*/ 612422 w 1224844"/>
              <a:gd name="connsiteY4" fmla="*/ 0 h 1224844"/>
              <a:gd name="connsiteX5" fmla="*/ 369344 w 1224844"/>
              <a:gd name="connsiteY5" fmla="*/ 244122 h 1224844"/>
              <a:gd name="connsiteX6" fmla="*/ 185194 w 1224844"/>
              <a:gd name="connsiteY6" fmla="*/ 612422 h 1224844"/>
              <a:gd name="connsiteX7" fmla="*/ 369344 w 1224844"/>
              <a:gd name="connsiteY7" fmla="*/ 980722 h 1224844"/>
              <a:gd name="connsiteX8" fmla="*/ 855500 w 1224844"/>
              <a:gd name="connsiteY8" fmla="*/ 980722 h 1224844"/>
              <a:gd name="connsiteX9" fmla="*/ 1039650 w 1224844"/>
              <a:gd name="connsiteY9" fmla="*/ 612422 h 1224844"/>
              <a:gd name="connsiteX10" fmla="*/ 855500 w 1224844"/>
              <a:gd name="connsiteY10" fmla="*/ 244122 h 1224844"/>
              <a:gd name="connsiteX11" fmla="*/ 369344 w 1224844"/>
              <a:gd name="connsiteY11" fmla="*/ 244122 h 1224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24844" h="1224844">
                <a:moveTo>
                  <a:pt x="612422" y="0"/>
                </a:moveTo>
                <a:cubicBezTo>
                  <a:pt x="950653" y="0"/>
                  <a:pt x="1224844" y="274191"/>
                  <a:pt x="1224844" y="612422"/>
                </a:cubicBezTo>
                <a:cubicBezTo>
                  <a:pt x="1224844" y="950653"/>
                  <a:pt x="950653" y="1224844"/>
                  <a:pt x="612422" y="1224844"/>
                </a:cubicBezTo>
                <a:cubicBezTo>
                  <a:pt x="274191" y="1224844"/>
                  <a:pt x="0" y="950653"/>
                  <a:pt x="0" y="612422"/>
                </a:cubicBezTo>
                <a:cubicBezTo>
                  <a:pt x="0" y="274191"/>
                  <a:pt x="274191" y="0"/>
                  <a:pt x="612422" y="0"/>
                </a:cubicBezTo>
                <a:close/>
                <a:moveTo>
                  <a:pt x="369344" y="244122"/>
                </a:moveTo>
                <a:lnTo>
                  <a:pt x="185194" y="612422"/>
                </a:lnTo>
                <a:lnTo>
                  <a:pt x="369344" y="980722"/>
                </a:lnTo>
                <a:lnTo>
                  <a:pt x="855500" y="980722"/>
                </a:lnTo>
                <a:lnTo>
                  <a:pt x="1039650" y="612422"/>
                </a:lnTo>
                <a:lnTo>
                  <a:pt x="855500" y="244122"/>
                </a:lnTo>
                <a:lnTo>
                  <a:pt x="369344" y="244122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051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88</Words>
  <Application>Microsoft Office PowerPoint</Application>
  <PresentationFormat>Widescreen</PresentationFormat>
  <Paragraphs>27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Tw Cen MT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Pasty</dc:creator>
  <cp:lastModifiedBy>Pasty Asamoah</cp:lastModifiedBy>
  <cp:revision>17</cp:revision>
  <dcterms:created xsi:type="dcterms:W3CDTF">2020-05-18T03:34:36Z</dcterms:created>
  <dcterms:modified xsi:type="dcterms:W3CDTF">2020-08-23T00:55:51Z</dcterms:modified>
</cp:coreProperties>
</file>