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3" r:id="rId4"/>
    <p:sldId id="443" r:id="rId5"/>
    <p:sldId id="298" r:id="rId6"/>
    <p:sldId id="439" r:id="rId7"/>
    <p:sldId id="444" r:id="rId8"/>
    <p:sldId id="446" r:id="rId9"/>
    <p:sldId id="449" r:id="rId10"/>
    <p:sldId id="448" r:id="rId11"/>
    <p:sldId id="398" r:id="rId12"/>
    <p:sldId id="4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2F6-AA6D-FC0A-5206-AD1A8DDC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4B253-BDA7-BE1D-266E-3AC2C23B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115D-0F2D-3084-5D2D-E34ABB52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FD5C-2678-E934-7055-2D1EB329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8D5-1F7B-AFFC-18EB-0A73CFF0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3E5-37E0-60E7-9C81-1BB549B8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558C6-A299-2CB0-59E4-C9B3ACB1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CFBB-0C75-78A1-8B0A-2C86343D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BFF8-0C2A-C65A-CD54-419B70DF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B190-7E67-3335-A0F7-7DC18314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7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41762-429E-5C38-54D7-8CF7D6C4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40574-ED9B-93EA-A31A-FCBB9635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212D-80AD-36F3-9B8B-2F9325B9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08B8-CD79-5173-77DE-0CF761E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D0A7-935E-804E-ABED-123796CE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FD1-75B1-C819-8CE4-103C7BF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A760-5584-3AED-7563-5D706344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34E4-2B6B-57FD-8579-DCD9F9B7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F06D-4356-BCF1-99CA-7F29FEF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BF87-6CD7-8AB7-BCF4-317E732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DAA3-96D7-89AB-E508-7CB92DB1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16186-92A9-6F56-B551-18CF8C42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8394-5FB4-1A74-35B5-5C8F15C0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5618-81CE-43B5-F3A9-09EBD4CE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9784-0358-8CFB-A758-50B630B0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5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851-7FE4-5446-0436-08CC4C67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7D53-9FC3-1295-CF73-0BC259476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3DDF-9A9A-B379-A918-C27E4D94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105C-17C5-C414-60C5-6DFC7524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B658-45F3-723F-052E-A0741F2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CB6F-C97D-D063-6CA1-4680AE84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089D-07C4-9A3B-896C-1123C67F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ACAE-09AE-A68F-3D6B-0726F324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DEEFD-DBAD-F788-1F5E-D5C591CD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562B3-59AB-7199-BE5D-E81777A54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3FF97-05B5-E204-6903-A2802611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5EA3-99B2-E5F0-3044-88C5AEE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E7CDC-BEAD-B2F7-A0BE-64F3F633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714F8-E688-F500-9E11-BDAF63C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11A-9466-2803-0194-8E9CAB54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E66B5-3950-79B4-5F10-23D8ED2F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CDC3-99C2-FEFC-23D0-3321ACF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DF45C-D99D-22E9-D3A3-4A70BA30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468E-5742-5D46-1EB0-124D3952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5675-082D-A2DE-E412-A7356585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41B0C-18D5-7B6F-BAEF-9551B2C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8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C649-99ED-1B62-93B3-1BE7F1B4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C2BD-A371-2CEB-E9F9-DC4B1184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8BDD-DD4A-9CC1-F4FF-9C485C2A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FCB0-D415-6F8B-6454-E4A67297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9A0A1-F221-C1BC-8010-0AE25A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5085B-F287-824B-513F-3F149BC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C2ED-A496-054E-8BD8-EF2EE5E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A4E0F-5FA4-8F14-3321-0F8519362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CA90-000D-B90B-5ED0-9DCEE5B37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DD72-02BD-DF6F-15D2-0B8A0F74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4FE2-80FB-51BC-B7E0-7F5E890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96280-171D-89DE-36E0-4B7C7628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E9D3-B6BA-547D-5659-626D69C4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7B18-A51F-BB9D-C758-75AB41F3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D240-9116-4F9B-6E70-3AD732E0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5E1E2-34E8-4026-BDE5-1FEA26017EE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CFD6-329A-12D5-03BE-6D8116A2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251E-D3CF-2E14-CECE-8B4A44301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26168-1B06-4479-8A8E-355E06DE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20C4-6A5C-7A98-B761-D81AA189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2F6B-171B-5FE6-176F-A92AF24B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6:</a:t>
            </a:r>
            <a:r>
              <a:rPr lang="en-US" dirty="0"/>
              <a:t> Replace a Keyword in a Text File</a:t>
            </a:r>
          </a:p>
          <a:p>
            <a:r>
              <a:rPr lang="en-US" dirty="0"/>
              <a:t>Search for all occurrences of keyword 'after', replace it with 'before’. Save modified content back to file. </a:t>
            </a:r>
          </a:p>
          <a:p>
            <a:r>
              <a:rPr lang="en-US" dirty="0"/>
              <a:t>Create functions wherever appropriate.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6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6B4-DE06-8E25-5CCC-30BAEB7E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77B2-ECBE-5A68-5F90-B7656ADF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03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Assignment 11: </a:t>
            </a:r>
            <a:r>
              <a:rPr lang="en-US" sz="1900" dirty="0"/>
              <a:t>Writing Data to a CSV File</a:t>
            </a:r>
          </a:p>
          <a:p>
            <a:pPr marL="0" indent="0">
              <a:buNone/>
            </a:pPr>
            <a:r>
              <a:rPr lang="en-US" sz="1900" b="1" dirty="0"/>
              <a:t>Define Data:</a:t>
            </a:r>
          </a:p>
          <a:p>
            <a:pPr lvl="1"/>
            <a:r>
              <a:rPr lang="en-US" sz="1900" dirty="0"/>
              <a:t>Create a list of dictionaries where each dictionary represents a student's record with the following fields:</a:t>
            </a:r>
          </a:p>
          <a:p>
            <a:pPr lvl="1"/>
            <a:r>
              <a:rPr lang="en-US" sz="1900" dirty="0"/>
              <a:t>ID, Name, Age, Grade</a:t>
            </a:r>
          </a:p>
          <a:p>
            <a:pPr marL="0" indent="0">
              <a:buNone/>
            </a:pPr>
            <a:r>
              <a:rPr lang="en-US" sz="1900" b="1" dirty="0"/>
              <a:t>Instructions:</a:t>
            </a:r>
          </a:p>
          <a:p>
            <a:pPr lvl="1"/>
            <a:r>
              <a:rPr lang="en-US" sz="1900" dirty="0"/>
              <a:t>Use the csv module to write the list of dictionaries to a CSV file named students.csv.</a:t>
            </a:r>
          </a:p>
          <a:p>
            <a:pPr lvl="1"/>
            <a:r>
              <a:rPr lang="en-US" sz="1900" dirty="0"/>
              <a:t>The CSV file should have headers based on the dictionary keys: ID, Name, Age, and Grade.</a:t>
            </a:r>
          </a:p>
          <a:p>
            <a:pPr lvl="1"/>
            <a:r>
              <a:rPr lang="en-US" sz="1900" dirty="0"/>
              <a:t>Ensure that each record is written to a new row in the CSV file.</a:t>
            </a:r>
          </a:p>
          <a:p>
            <a:pPr marL="0" indent="0">
              <a:buNone/>
            </a:pPr>
            <a:r>
              <a:rPr lang="en-US" sz="1900" b="1" dirty="0"/>
              <a:t>Function Definition:</a:t>
            </a:r>
          </a:p>
          <a:p>
            <a:pPr marL="457200" lvl="1" indent="0">
              <a:buNone/>
            </a:pPr>
            <a:r>
              <a:rPr lang="en-US" sz="1900" b="1" dirty="0"/>
              <a:t>Function 1:</a:t>
            </a:r>
            <a:r>
              <a:rPr lang="en-US" sz="1900" dirty="0"/>
              <a:t> </a:t>
            </a:r>
            <a:r>
              <a:rPr lang="en-US" sz="1900" dirty="0" err="1"/>
              <a:t>write_students_to_csv</a:t>
            </a:r>
            <a:r>
              <a:rPr lang="en-US" sz="1900" dirty="0"/>
              <a:t>(filename: str, </a:t>
            </a:r>
            <a:r>
              <a:rPr lang="en-US" sz="1900" dirty="0" err="1"/>
              <a:t>student_list</a:t>
            </a:r>
            <a:r>
              <a:rPr lang="en-US" sz="1900" dirty="0"/>
              <a:t>: list)</a:t>
            </a:r>
          </a:p>
          <a:p>
            <a:pPr lvl="2"/>
            <a:r>
              <a:rPr lang="en-US" sz="1900" dirty="0"/>
              <a:t>Use the </a:t>
            </a:r>
            <a:r>
              <a:rPr lang="en-US" sz="1900" dirty="0" err="1"/>
              <a:t>csv.DictWriter</a:t>
            </a:r>
            <a:r>
              <a:rPr lang="en-US" sz="1900" dirty="0"/>
              <a:t> class to write the dictionaries to the CSV file.</a:t>
            </a:r>
          </a:p>
          <a:p>
            <a:pPr lvl="2"/>
            <a:r>
              <a:rPr lang="en-US" sz="1900" dirty="0"/>
              <a:t>Make sure to include a header row with the keys of the dictionaries.</a:t>
            </a:r>
          </a:p>
          <a:p>
            <a:pPr marL="457200" lvl="1" indent="0">
              <a:buNone/>
            </a:pPr>
            <a:r>
              <a:rPr lang="en-US" sz="1900" b="1" dirty="0"/>
              <a:t>Function 2: </a:t>
            </a:r>
            <a:r>
              <a:rPr lang="en-US" sz="1900" dirty="0" err="1"/>
              <a:t>read_csv_and_print</a:t>
            </a:r>
            <a:r>
              <a:rPr lang="en-US" sz="1900" dirty="0"/>
              <a:t>(filename: str)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0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7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File Handling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4FE-8F15-CBBF-A486-AFF876A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32DF-ABB2-FB55-38E0-3417E8F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F2E9-E8EC-81DD-1057-4DA1D495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Types and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B673-40E8-5A86-5AAB-A26A5B35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65" y="1759027"/>
            <a:ext cx="3822290" cy="2471072"/>
          </a:xfrm>
        </p:spPr>
        <p:txBody>
          <a:bodyPr>
            <a:normAutofit/>
          </a:bodyPr>
          <a:lstStyle/>
          <a:p>
            <a:r>
              <a:rPr lang="en-IN" dirty="0"/>
              <a:t>Text Files</a:t>
            </a:r>
          </a:p>
          <a:p>
            <a:pPr lvl="1"/>
            <a:r>
              <a:rPr lang="en-IN" dirty="0"/>
              <a:t>.txt, .csv, .log, .md</a:t>
            </a:r>
          </a:p>
          <a:p>
            <a:pPr lvl="1"/>
            <a:endParaRPr lang="en-IN" dirty="0"/>
          </a:p>
          <a:p>
            <a:r>
              <a:rPr lang="en-IN" dirty="0"/>
              <a:t>Configuration Files</a:t>
            </a:r>
          </a:p>
          <a:p>
            <a:pPr lvl="1"/>
            <a:r>
              <a:rPr lang="en-IN" dirty="0"/>
              <a:t>.</a:t>
            </a:r>
            <a:r>
              <a:rPr lang="en-IN" dirty="0" err="1"/>
              <a:t>ini</a:t>
            </a:r>
            <a:r>
              <a:rPr lang="en-IN" dirty="0"/>
              <a:t>, .</a:t>
            </a:r>
            <a:r>
              <a:rPr lang="en-IN" dirty="0" err="1"/>
              <a:t>json</a:t>
            </a:r>
            <a:r>
              <a:rPr lang="en-IN" dirty="0"/>
              <a:t>, .</a:t>
            </a:r>
            <a:r>
              <a:rPr lang="en-IN" dirty="0" err="1"/>
              <a:t>yaml</a:t>
            </a:r>
            <a:r>
              <a:rPr lang="en-IN" dirty="0"/>
              <a:t>, .xml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CEBE9E-C16E-65E4-7657-98DC724B60E6}"/>
              </a:ext>
            </a:extLst>
          </p:cNvPr>
          <p:cNvSpPr txBox="1">
            <a:spLocks/>
          </p:cNvSpPr>
          <p:nvPr/>
        </p:nvSpPr>
        <p:spPr>
          <a:xfrm>
            <a:off x="6445047" y="1697129"/>
            <a:ext cx="3822290" cy="26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Document Files</a:t>
            </a:r>
          </a:p>
          <a:p>
            <a:pPr lvl="1"/>
            <a:r>
              <a:rPr lang="en-IN" dirty="0"/>
              <a:t>.docx, .xlsx, .pdf</a:t>
            </a:r>
          </a:p>
          <a:p>
            <a:pPr lvl="1"/>
            <a:endParaRPr lang="en-IN" dirty="0"/>
          </a:p>
          <a:p>
            <a:r>
              <a:rPr lang="en-IN" dirty="0"/>
              <a:t>Database Files</a:t>
            </a:r>
          </a:p>
          <a:p>
            <a:pPr lvl="1"/>
            <a:r>
              <a:rPr lang="en-IN" dirty="0"/>
              <a:t>.</a:t>
            </a:r>
            <a:r>
              <a:rPr lang="en-IN" dirty="0" err="1"/>
              <a:t>db</a:t>
            </a:r>
            <a:r>
              <a:rPr lang="en-IN" dirty="0"/>
              <a:t>, .</a:t>
            </a:r>
            <a:r>
              <a:rPr lang="en-IN" dirty="0" err="1"/>
              <a:t>sqlite</a:t>
            </a:r>
            <a:r>
              <a:rPr lang="en-IN" dirty="0"/>
              <a:t>, .</a:t>
            </a:r>
            <a:r>
              <a:rPr lang="en-IN" dirty="0" err="1"/>
              <a:t>mdb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4659E-6406-C972-6FE0-5CC1991AD133}"/>
              </a:ext>
            </a:extLst>
          </p:cNvPr>
          <p:cNvSpPr txBox="1"/>
          <p:nvPr/>
        </p:nvSpPr>
        <p:spPr>
          <a:xfrm>
            <a:off x="2477729" y="4230099"/>
            <a:ext cx="7236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</a:rPr>
              <a:t>Encoding is </a:t>
            </a:r>
            <a:r>
              <a:rPr lang="en-US" sz="2000" b="1" dirty="0">
                <a:solidFill>
                  <a:srgbClr val="00B0F0"/>
                </a:solidFill>
              </a:rPr>
              <a:t>method by which characters are converted into binary data</a:t>
            </a:r>
          </a:p>
          <a:p>
            <a:endParaRPr lang="en-US" dirty="0"/>
          </a:p>
          <a:p>
            <a:pPr algn="ctr"/>
            <a:r>
              <a:rPr lang="en-US" sz="2000" dirty="0"/>
              <a:t>ASCII</a:t>
            </a:r>
          </a:p>
          <a:p>
            <a:pPr algn="ctr"/>
            <a:r>
              <a:rPr lang="en-US" sz="2000" dirty="0"/>
              <a:t>Unicode </a:t>
            </a:r>
          </a:p>
          <a:p>
            <a:pPr algn="ctr"/>
            <a:r>
              <a:rPr lang="en-US" sz="2000" dirty="0"/>
              <a:t>ISO-8859 series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91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3566-324F-A969-72EB-8DFA6079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 </a:t>
            </a:r>
            <a:r>
              <a:rPr lang="en-IN" sz="1400" dirty="0">
                <a:solidFill>
                  <a:schemeClr val="bg2"/>
                </a:solidFill>
              </a:rPr>
              <a:t>(fileHandling.py)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9E16-9D89-758E-CC7C-2F381D5E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748" cy="4351338"/>
          </a:xfrm>
        </p:spPr>
        <p:txBody>
          <a:bodyPr>
            <a:normAutofit/>
          </a:bodyPr>
          <a:lstStyle/>
          <a:p>
            <a:r>
              <a:rPr lang="en-IN" dirty="0"/>
              <a:t>Opening a File</a:t>
            </a:r>
          </a:p>
          <a:p>
            <a:pPr lvl="1"/>
            <a:r>
              <a:rPr lang="en-IN" dirty="0"/>
              <a:t>Mode:</a:t>
            </a:r>
          </a:p>
          <a:p>
            <a:pPr lvl="2"/>
            <a:r>
              <a:rPr lang="en-IN" sz="2200" b="1" dirty="0">
                <a:solidFill>
                  <a:srgbClr val="FF9900"/>
                </a:solidFill>
              </a:rPr>
              <a:t>‘r’, ‘w’, ‘a’, ‘b’, ‘</a:t>
            </a:r>
            <a:r>
              <a:rPr lang="en-IN" sz="2200" b="1" dirty="0" err="1">
                <a:solidFill>
                  <a:srgbClr val="FF9900"/>
                </a:solidFill>
              </a:rPr>
              <a:t>rb</a:t>
            </a:r>
            <a:r>
              <a:rPr lang="en-IN" sz="2200" b="1" dirty="0">
                <a:solidFill>
                  <a:srgbClr val="FF9900"/>
                </a:solidFill>
              </a:rPr>
              <a:t>’, ‘</a:t>
            </a:r>
            <a:r>
              <a:rPr lang="en-IN" sz="2200" b="1" dirty="0" err="1">
                <a:solidFill>
                  <a:srgbClr val="FF9900"/>
                </a:solidFill>
              </a:rPr>
              <a:t>wb</a:t>
            </a:r>
            <a:r>
              <a:rPr lang="en-IN" sz="2200" b="1" dirty="0">
                <a:solidFill>
                  <a:srgbClr val="FF9900"/>
                </a:solidFill>
              </a:rPr>
              <a:t>’</a:t>
            </a:r>
          </a:p>
          <a:p>
            <a:pPr lvl="1"/>
            <a:endParaRPr lang="en-IN" dirty="0"/>
          </a:p>
          <a:p>
            <a:r>
              <a:rPr lang="en-IN" dirty="0"/>
              <a:t>Closing a File</a:t>
            </a:r>
          </a:p>
          <a:p>
            <a:pPr lvl="2"/>
            <a:r>
              <a:rPr lang="en-IN" sz="2200" b="1" dirty="0">
                <a:solidFill>
                  <a:srgbClr val="FF9900"/>
                </a:solidFill>
              </a:rPr>
              <a:t>close()</a:t>
            </a:r>
          </a:p>
          <a:p>
            <a:pPr lvl="1"/>
            <a:endParaRPr lang="en-IN" dirty="0"/>
          </a:p>
          <a:p>
            <a:r>
              <a:rPr lang="en-US" dirty="0"/>
              <a:t>Checking if a File Exists</a:t>
            </a:r>
          </a:p>
          <a:p>
            <a:pPr lvl="2"/>
            <a:r>
              <a:rPr lang="en-IN" sz="2200" b="1" dirty="0">
                <a:solidFill>
                  <a:srgbClr val="FF9900"/>
                </a:solidFill>
              </a:rPr>
              <a:t>exists()</a:t>
            </a:r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60946-874A-FC12-F917-E87C11B1E6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09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Writing to a File</a:t>
            </a:r>
          </a:p>
          <a:p>
            <a:pPr lvl="2"/>
            <a:r>
              <a:rPr lang="en-IN" sz="2200" b="1" dirty="0">
                <a:solidFill>
                  <a:srgbClr val="FF9900"/>
                </a:solidFill>
              </a:rPr>
              <a:t>write(string)</a:t>
            </a:r>
          </a:p>
          <a:p>
            <a:pPr lvl="2"/>
            <a:r>
              <a:rPr lang="en-IN" sz="2200" b="1" dirty="0" err="1">
                <a:solidFill>
                  <a:srgbClr val="FF9900"/>
                </a:solidFill>
              </a:rPr>
              <a:t>writelines</a:t>
            </a:r>
            <a:r>
              <a:rPr lang="en-IN" sz="2200" b="1" dirty="0">
                <a:solidFill>
                  <a:srgbClr val="FF9900"/>
                </a:solidFill>
              </a:rPr>
              <a:t>(</a:t>
            </a:r>
            <a:r>
              <a:rPr lang="en-IN" sz="2200" b="1" dirty="0" err="1">
                <a:solidFill>
                  <a:srgbClr val="FF9900"/>
                </a:solidFill>
              </a:rPr>
              <a:t>list_of_strings</a:t>
            </a:r>
            <a:r>
              <a:rPr lang="en-IN" sz="2200" b="1" dirty="0">
                <a:solidFill>
                  <a:srgbClr val="FF9900"/>
                </a:solidFill>
              </a:rPr>
              <a:t>)</a:t>
            </a:r>
          </a:p>
          <a:p>
            <a:pPr lvl="1"/>
            <a:endParaRPr lang="en-IN" dirty="0"/>
          </a:p>
          <a:p>
            <a:r>
              <a:rPr lang="en-IN" dirty="0"/>
              <a:t>Reading a file</a:t>
            </a:r>
          </a:p>
          <a:p>
            <a:pPr lvl="2"/>
            <a:r>
              <a:rPr lang="en-IN" sz="2200" b="1" dirty="0">
                <a:solidFill>
                  <a:srgbClr val="FF9900"/>
                </a:solidFill>
              </a:rPr>
              <a:t>read(size)</a:t>
            </a:r>
          </a:p>
          <a:p>
            <a:pPr lvl="2"/>
            <a:r>
              <a:rPr lang="en-IN" sz="2200" b="1" dirty="0" err="1">
                <a:solidFill>
                  <a:srgbClr val="FF9900"/>
                </a:solidFill>
              </a:rPr>
              <a:t>readline</a:t>
            </a:r>
            <a:r>
              <a:rPr lang="en-IN" sz="2200" b="1" dirty="0">
                <a:solidFill>
                  <a:srgbClr val="FF9900"/>
                </a:solidFill>
              </a:rPr>
              <a:t>()</a:t>
            </a:r>
          </a:p>
          <a:p>
            <a:pPr lvl="2"/>
            <a:r>
              <a:rPr lang="en-IN" sz="2200" b="1" dirty="0" err="1">
                <a:solidFill>
                  <a:srgbClr val="FF9900"/>
                </a:solidFill>
              </a:rPr>
              <a:t>readlines</a:t>
            </a:r>
            <a:r>
              <a:rPr lang="en-IN" sz="2200" b="1" dirty="0">
                <a:solidFill>
                  <a:srgbClr val="FF9900"/>
                </a:solidFill>
              </a:rPr>
              <a:t>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9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AF29-721D-335D-83CA-0EC33B8A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C687-0273-5AA2-BEB4-A25128B7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csv module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csv.reader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csv.DictReader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csv.writer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csv_writer.writerows(data)</a:t>
            </a:r>
          </a:p>
          <a:p>
            <a:pPr lvl="1"/>
            <a:r>
              <a:rPr lang="en-US" sz="2200" b="1" dirty="0">
                <a:solidFill>
                  <a:srgbClr val="FF9900"/>
                </a:solidFill>
              </a:rPr>
              <a:t>csv.DictWriter(file, fieldnames=fieldnames)</a:t>
            </a:r>
            <a:endParaRPr lang="en-IN" sz="2200" b="1" dirty="0">
              <a:solidFill>
                <a:srgbClr val="FF9900"/>
              </a:solidFill>
            </a:endParaRPr>
          </a:p>
          <a:p>
            <a:pPr lvl="1"/>
            <a:r>
              <a:rPr lang="en-US" sz="2200" b="1" dirty="0">
                <a:solidFill>
                  <a:srgbClr val="FF9900"/>
                </a:solidFill>
              </a:rPr>
              <a:t>csv.DictWriter(file, fieldnames=fieldnames)</a:t>
            </a:r>
            <a:endParaRPr lang="en-IN" sz="2200" b="1" dirty="0">
              <a:solidFill>
                <a:srgbClr val="FF9900"/>
              </a:solidFill>
            </a:endParaRP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csv_writer.writerows(data)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64E6-B7A1-CA1A-4017-E1E5395A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48FB-7D72-B820-06FD-9F62BD77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8AF7-D4EC-9FD1-4F94-CB5D428A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698C-6E1D-50C2-9562-A3F982DB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1: </a:t>
            </a:r>
            <a:r>
              <a:rPr lang="en-IN" dirty="0"/>
              <a:t>Read a .txt file and print contents on console.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2: </a:t>
            </a:r>
            <a:r>
              <a:rPr lang="en-IN" dirty="0"/>
              <a:t>Read a .csv file and print contents on console.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3: </a:t>
            </a:r>
            <a:r>
              <a:rPr lang="en-IN" dirty="0"/>
              <a:t>Accept Name, Age, Marks of a student from a user and store in a csv file. </a:t>
            </a:r>
          </a:p>
        </p:txBody>
      </p:sp>
    </p:spTree>
    <p:extLst>
      <p:ext uri="{BB962C8B-B14F-4D97-AF65-F5344CB8AC3E}">
        <p14:creationId xmlns:p14="http://schemas.microsoft.com/office/powerpoint/2010/main" val="8052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9111-E97D-47C6-AF1F-0A182EF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88-6DA2-39F7-6B3A-3975BA16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4:</a:t>
            </a:r>
            <a:r>
              <a:rPr lang="en-US" dirty="0"/>
              <a:t> Store dictionary contents to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 student details from user (Name, Roll No, Science, </a:t>
            </a:r>
            <a:r>
              <a:rPr lang="en-US" dirty="0" err="1"/>
              <a:t>Maths</a:t>
            </a:r>
            <a:r>
              <a:rPr lang="en-US" dirty="0"/>
              <a:t>, English marks), store in a dictionary. </a:t>
            </a:r>
          </a:p>
          <a:p>
            <a:pPr marL="0" indent="0">
              <a:buNone/>
            </a:pPr>
            <a:r>
              <a:rPr lang="en-US" dirty="0"/>
              <a:t>Calculate average and add to dictionary. </a:t>
            </a:r>
          </a:p>
          <a:p>
            <a:pPr marL="0" indent="0">
              <a:buNone/>
            </a:pPr>
            <a:r>
              <a:rPr lang="en-US" dirty="0"/>
              <a:t>Open file in append mode. </a:t>
            </a:r>
          </a:p>
          <a:p>
            <a:pPr marL="0" indent="0">
              <a:buNone/>
            </a:pPr>
            <a:r>
              <a:rPr lang="en-US" dirty="0"/>
              <a:t>Add dictionary contents to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12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9111-E97D-47C6-AF1F-0A182EF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88-6DA2-39F7-6B3A-3975BA16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5:</a:t>
            </a:r>
            <a:r>
              <a:rPr lang="en-US" dirty="0"/>
              <a:t> Store dictionary contents to csv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 student details from user (Name, Roll No, Science, </a:t>
            </a:r>
            <a:r>
              <a:rPr lang="en-US" dirty="0" err="1"/>
              <a:t>Maths</a:t>
            </a:r>
            <a:r>
              <a:rPr lang="en-US" dirty="0"/>
              <a:t>, English marks), store in a list of dictionaries. </a:t>
            </a:r>
          </a:p>
          <a:p>
            <a:pPr marL="0" indent="0">
              <a:buNone/>
            </a:pPr>
            <a:r>
              <a:rPr lang="en-US" dirty="0"/>
              <a:t>Calculate average for each student and add to dictionary. </a:t>
            </a:r>
          </a:p>
          <a:p>
            <a:pPr marL="0" indent="0">
              <a:buNone/>
            </a:pPr>
            <a:r>
              <a:rPr lang="en-US" dirty="0"/>
              <a:t>Open file in append mode. </a:t>
            </a:r>
          </a:p>
          <a:p>
            <a:pPr marL="0" indent="0">
              <a:buNone/>
            </a:pPr>
            <a:r>
              <a:rPr lang="en-US" dirty="0"/>
              <a:t>Add list of dictionaries to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81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582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Advanced Programming Using Python</vt:lpstr>
      <vt:lpstr>Day 10 </vt:lpstr>
      <vt:lpstr>Agenda</vt:lpstr>
      <vt:lpstr>File Types and Encodings</vt:lpstr>
      <vt:lpstr>File Handling (fileHandling.py)</vt:lpstr>
      <vt:lpstr>Working with csv files</vt:lpstr>
      <vt:lpstr>Hands on </vt:lpstr>
      <vt:lpstr>Hands on</vt:lpstr>
      <vt:lpstr>Hands on</vt:lpstr>
      <vt:lpstr>Homework</vt:lpstr>
      <vt:lpstr>PowerPoint Presentation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3</cp:revision>
  <dcterms:created xsi:type="dcterms:W3CDTF">2024-10-07T04:35:16Z</dcterms:created>
  <dcterms:modified xsi:type="dcterms:W3CDTF">2024-10-07T12:23:32Z</dcterms:modified>
</cp:coreProperties>
</file>